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sldIdLst>
    <p:sldId id="256" r:id="rId2"/>
    <p:sldId id="257" r:id="rId3"/>
    <p:sldId id="279" r:id="rId4"/>
    <p:sldId id="258" r:id="rId5"/>
    <p:sldId id="280" r:id="rId6"/>
    <p:sldId id="260" r:id="rId7"/>
    <p:sldId id="262" r:id="rId8"/>
    <p:sldId id="282" r:id="rId9"/>
    <p:sldId id="283" r:id="rId10"/>
    <p:sldId id="278" r:id="rId11"/>
    <p:sldId id="275" r:id="rId12"/>
    <p:sldId id="276" r:id="rId13"/>
    <p:sldId id="277" r:id="rId14"/>
    <p:sldId id="284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8F5"/>
    <a:srgbClr val="DDDDDD"/>
    <a:srgbClr val="0099CC"/>
    <a:srgbClr val="CCFFCC"/>
    <a:srgbClr val="CCECFF"/>
    <a:srgbClr val="000000"/>
    <a:srgbClr val="00F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35A01-C1E0-4D57-8F28-EF4B30086A53}" type="doc">
      <dgm:prSet loTypeId="urn:microsoft.com/office/officeart/2005/8/layout/matrix3" loCatId="matrix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FE82582-5F77-4299-A6B1-EED5CB469CFE}">
      <dgm:prSet phldrT="[Text]"/>
      <dgm:spPr/>
      <dgm:t>
        <a:bodyPr/>
        <a:lstStyle/>
        <a:p>
          <a:r>
            <a:rPr lang="en-US" altLang="en-US" dirty="0"/>
            <a:t>Provide guidance</a:t>
          </a:r>
          <a:endParaRPr lang="en-US" dirty="0"/>
        </a:p>
      </dgm:t>
    </dgm:pt>
    <dgm:pt modelId="{CF37A286-EE9E-4CA1-A3E0-8FE97780045C}" type="parTrans" cxnId="{533033A2-9057-4B44-BC31-3445C6D3F849}">
      <dgm:prSet/>
      <dgm:spPr/>
      <dgm:t>
        <a:bodyPr/>
        <a:lstStyle/>
        <a:p>
          <a:endParaRPr lang="en-US"/>
        </a:p>
      </dgm:t>
    </dgm:pt>
    <dgm:pt modelId="{6323507D-FE5D-435C-A6E9-59650C731FA8}" type="sibTrans" cxnId="{533033A2-9057-4B44-BC31-3445C6D3F849}">
      <dgm:prSet/>
      <dgm:spPr/>
      <dgm:t>
        <a:bodyPr/>
        <a:lstStyle/>
        <a:p>
          <a:endParaRPr lang="en-US"/>
        </a:p>
      </dgm:t>
    </dgm:pt>
    <dgm:pt modelId="{B21ABA2E-D440-4134-BF2B-6C87BF70A61B}">
      <dgm:prSet/>
      <dgm:spPr/>
      <dgm:t>
        <a:bodyPr/>
        <a:lstStyle/>
        <a:p>
          <a:r>
            <a:rPr lang="en-US" altLang="en-US" dirty="0"/>
            <a:t>Promote good planning</a:t>
          </a:r>
        </a:p>
      </dgm:t>
    </dgm:pt>
    <dgm:pt modelId="{7E177E0D-BE12-493B-AF1A-4055C14BB2E9}" type="parTrans" cxnId="{F6B0A23C-6363-4832-9E6C-0981C34AEC8C}">
      <dgm:prSet/>
      <dgm:spPr/>
      <dgm:t>
        <a:bodyPr/>
        <a:lstStyle/>
        <a:p>
          <a:endParaRPr lang="en-US"/>
        </a:p>
      </dgm:t>
    </dgm:pt>
    <dgm:pt modelId="{0334529B-8C38-4C67-B845-483A1129ECB4}" type="sibTrans" cxnId="{F6B0A23C-6363-4832-9E6C-0981C34AEC8C}">
      <dgm:prSet/>
      <dgm:spPr/>
      <dgm:t>
        <a:bodyPr/>
        <a:lstStyle/>
        <a:p>
          <a:endParaRPr lang="en-US"/>
        </a:p>
      </dgm:t>
    </dgm:pt>
    <dgm:pt modelId="{569408EA-44C8-4253-B6EC-EB958E1A93C2}">
      <dgm:prSet/>
      <dgm:spPr/>
      <dgm:t>
        <a:bodyPr/>
        <a:lstStyle/>
        <a:p>
          <a:r>
            <a:rPr lang="en-US" altLang="en-US" dirty="0"/>
            <a:t>Serve as sources of motivation</a:t>
          </a:r>
        </a:p>
      </dgm:t>
    </dgm:pt>
    <dgm:pt modelId="{B172B033-4EDD-4524-8D12-594D56E4CD93}" type="parTrans" cxnId="{40C65733-FEB8-499F-A625-A60B6A1B3934}">
      <dgm:prSet/>
      <dgm:spPr/>
      <dgm:t>
        <a:bodyPr/>
        <a:lstStyle/>
        <a:p>
          <a:endParaRPr lang="en-US"/>
        </a:p>
      </dgm:t>
    </dgm:pt>
    <dgm:pt modelId="{740DED15-4666-44C0-91ED-6263D360B2E1}" type="sibTrans" cxnId="{40C65733-FEB8-499F-A625-A60B6A1B3934}">
      <dgm:prSet/>
      <dgm:spPr/>
      <dgm:t>
        <a:bodyPr/>
        <a:lstStyle/>
        <a:p>
          <a:endParaRPr lang="en-US"/>
        </a:p>
      </dgm:t>
    </dgm:pt>
    <dgm:pt modelId="{92E6CE3F-563B-4D43-A0C0-1CF9B4AB4DF0}">
      <dgm:prSet/>
      <dgm:spPr/>
      <dgm:t>
        <a:bodyPr/>
        <a:lstStyle/>
        <a:p>
          <a:r>
            <a:rPr lang="en-US" altLang="en-US" dirty="0"/>
            <a:t>Mechanism for evaluation and control</a:t>
          </a:r>
        </a:p>
      </dgm:t>
    </dgm:pt>
    <dgm:pt modelId="{A986130C-E942-4766-BB99-C879E5EA5CE5}" type="parTrans" cxnId="{E4CC9B0B-E177-4F8A-8BD7-559DA7402C26}">
      <dgm:prSet/>
      <dgm:spPr/>
      <dgm:t>
        <a:bodyPr/>
        <a:lstStyle/>
        <a:p>
          <a:endParaRPr lang="en-US"/>
        </a:p>
      </dgm:t>
    </dgm:pt>
    <dgm:pt modelId="{38A34124-2358-483B-A211-D0B04F82F361}" type="sibTrans" cxnId="{E4CC9B0B-E177-4F8A-8BD7-559DA7402C26}">
      <dgm:prSet/>
      <dgm:spPr/>
      <dgm:t>
        <a:bodyPr/>
        <a:lstStyle/>
        <a:p>
          <a:endParaRPr lang="en-US"/>
        </a:p>
      </dgm:t>
    </dgm:pt>
    <dgm:pt modelId="{F5500647-EB04-4A2A-9165-E25D75FAFB49}" type="pres">
      <dgm:prSet presAssocID="{97635A01-C1E0-4D57-8F28-EF4B30086A53}" presName="matrix" presStyleCnt="0">
        <dgm:presLayoutVars>
          <dgm:chMax val="1"/>
          <dgm:dir/>
          <dgm:resizeHandles val="exact"/>
        </dgm:presLayoutVars>
      </dgm:prSet>
      <dgm:spPr/>
    </dgm:pt>
    <dgm:pt modelId="{9D3B67C4-AEC7-4EB6-AB7A-52896F81D3D8}" type="pres">
      <dgm:prSet presAssocID="{97635A01-C1E0-4D57-8F28-EF4B30086A53}" presName="diamond" presStyleLbl="bgShp" presStyleIdx="0" presStyleCnt="1"/>
      <dgm:spPr/>
    </dgm:pt>
    <dgm:pt modelId="{C719DC91-FFEA-4BAF-910C-F5D803625DA5}" type="pres">
      <dgm:prSet presAssocID="{97635A01-C1E0-4D57-8F28-EF4B30086A5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07996B3-66AB-45BD-B46C-B947C73EAADA}" type="pres">
      <dgm:prSet presAssocID="{97635A01-C1E0-4D57-8F28-EF4B30086A5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B3E2BA-1B97-4ACC-9BA2-ED0ADB2C2CFD}" type="pres">
      <dgm:prSet presAssocID="{97635A01-C1E0-4D57-8F28-EF4B30086A5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51D695D-7D4F-4EE2-88B8-CE85663554EA}" type="pres">
      <dgm:prSet presAssocID="{97635A01-C1E0-4D57-8F28-EF4B30086A5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4CC9B0B-E177-4F8A-8BD7-559DA7402C26}" srcId="{97635A01-C1E0-4D57-8F28-EF4B30086A53}" destId="{92E6CE3F-563B-4D43-A0C0-1CF9B4AB4DF0}" srcOrd="3" destOrd="0" parTransId="{A986130C-E942-4766-BB99-C879E5EA5CE5}" sibTransId="{38A34124-2358-483B-A211-D0B04F82F361}"/>
    <dgm:cxn modelId="{8E74BE19-0F59-4BBB-8FFC-24E8570EB846}" type="presOf" srcId="{9FE82582-5F77-4299-A6B1-EED5CB469CFE}" destId="{C719DC91-FFEA-4BAF-910C-F5D803625DA5}" srcOrd="0" destOrd="0" presId="urn:microsoft.com/office/officeart/2005/8/layout/matrix3"/>
    <dgm:cxn modelId="{40C65733-FEB8-499F-A625-A60B6A1B3934}" srcId="{97635A01-C1E0-4D57-8F28-EF4B30086A53}" destId="{569408EA-44C8-4253-B6EC-EB958E1A93C2}" srcOrd="2" destOrd="0" parTransId="{B172B033-4EDD-4524-8D12-594D56E4CD93}" sibTransId="{740DED15-4666-44C0-91ED-6263D360B2E1}"/>
    <dgm:cxn modelId="{F6B0A23C-6363-4832-9E6C-0981C34AEC8C}" srcId="{97635A01-C1E0-4D57-8F28-EF4B30086A53}" destId="{B21ABA2E-D440-4134-BF2B-6C87BF70A61B}" srcOrd="1" destOrd="0" parTransId="{7E177E0D-BE12-493B-AF1A-4055C14BB2E9}" sibTransId="{0334529B-8C38-4C67-B845-483A1129ECB4}"/>
    <dgm:cxn modelId="{D4335F5E-BF2D-4495-AEC7-91392D9FD124}" type="presOf" srcId="{569408EA-44C8-4253-B6EC-EB958E1A93C2}" destId="{09B3E2BA-1B97-4ACC-9BA2-ED0ADB2C2CFD}" srcOrd="0" destOrd="0" presId="urn:microsoft.com/office/officeart/2005/8/layout/matrix3"/>
    <dgm:cxn modelId="{E4B07F60-48EA-4AF9-AABD-6ABFBC1AF1E2}" type="presOf" srcId="{92E6CE3F-563B-4D43-A0C0-1CF9B4AB4DF0}" destId="{A51D695D-7D4F-4EE2-88B8-CE85663554EA}" srcOrd="0" destOrd="0" presId="urn:microsoft.com/office/officeart/2005/8/layout/matrix3"/>
    <dgm:cxn modelId="{533033A2-9057-4B44-BC31-3445C6D3F849}" srcId="{97635A01-C1E0-4D57-8F28-EF4B30086A53}" destId="{9FE82582-5F77-4299-A6B1-EED5CB469CFE}" srcOrd="0" destOrd="0" parTransId="{CF37A286-EE9E-4CA1-A3E0-8FE97780045C}" sibTransId="{6323507D-FE5D-435C-A6E9-59650C731FA8}"/>
    <dgm:cxn modelId="{1824ACA9-AC83-45AD-9E10-EDAF18CE2396}" type="presOf" srcId="{B21ABA2E-D440-4134-BF2B-6C87BF70A61B}" destId="{E07996B3-66AB-45BD-B46C-B947C73EAADA}" srcOrd="0" destOrd="0" presId="urn:microsoft.com/office/officeart/2005/8/layout/matrix3"/>
    <dgm:cxn modelId="{B85B7EC2-2266-40DA-AA22-113E32C40291}" type="presOf" srcId="{97635A01-C1E0-4D57-8F28-EF4B30086A53}" destId="{F5500647-EB04-4A2A-9165-E25D75FAFB49}" srcOrd="0" destOrd="0" presId="urn:microsoft.com/office/officeart/2005/8/layout/matrix3"/>
    <dgm:cxn modelId="{025F5BE5-9A90-455C-A05A-73EC48AE43DE}" type="presParOf" srcId="{F5500647-EB04-4A2A-9165-E25D75FAFB49}" destId="{9D3B67C4-AEC7-4EB6-AB7A-52896F81D3D8}" srcOrd="0" destOrd="0" presId="urn:microsoft.com/office/officeart/2005/8/layout/matrix3"/>
    <dgm:cxn modelId="{47F20206-E44D-405C-B43C-2C5F8E79F230}" type="presParOf" srcId="{F5500647-EB04-4A2A-9165-E25D75FAFB49}" destId="{C719DC91-FFEA-4BAF-910C-F5D803625DA5}" srcOrd="1" destOrd="0" presId="urn:microsoft.com/office/officeart/2005/8/layout/matrix3"/>
    <dgm:cxn modelId="{C14C900A-9CD5-4E9D-ADED-9569C4238964}" type="presParOf" srcId="{F5500647-EB04-4A2A-9165-E25D75FAFB49}" destId="{E07996B3-66AB-45BD-B46C-B947C73EAADA}" srcOrd="2" destOrd="0" presId="urn:microsoft.com/office/officeart/2005/8/layout/matrix3"/>
    <dgm:cxn modelId="{D55EF750-F8BE-434C-A533-56C4F55F57A1}" type="presParOf" srcId="{F5500647-EB04-4A2A-9165-E25D75FAFB49}" destId="{09B3E2BA-1B97-4ACC-9BA2-ED0ADB2C2CFD}" srcOrd="3" destOrd="0" presId="urn:microsoft.com/office/officeart/2005/8/layout/matrix3"/>
    <dgm:cxn modelId="{6867624C-0017-436D-9A90-43C5F049B095}" type="presParOf" srcId="{F5500647-EB04-4A2A-9165-E25D75FAFB49}" destId="{A51D695D-7D4F-4EE2-88B8-CE85663554E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293DB4-A347-4687-84C0-D55131A769E8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1956B64-9E16-42E5-A744-A64B34041A7B}">
      <dgm:prSet phldrT="[Text]"/>
      <dgm:spPr/>
      <dgm:t>
        <a:bodyPr/>
        <a:lstStyle/>
        <a:p>
          <a:r>
            <a:rPr lang="en-US" dirty="0"/>
            <a:t>Vision</a:t>
          </a:r>
        </a:p>
      </dgm:t>
    </dgm:pt>
    <dgm:pt modelId="{F9AD2500-E36E-4173-A5ED-A5ADFCAE2183}" type="parTrans" cxnId="{68950A93-238A-43CC-8F06-9AAFCE03A520}">
      <dgm:prSet/>
      <dgm:spPr/>
      <dgm:t>
        <a:bodyPr/>
        <a:lstStyle/>
        <a:p>
          <a:endParaRPr lang="en-US"/>
        </a:p>
      </dgm:t>
    </dgm:pt>
    <dgm:pt modelId="{8589AD3C-528E-4493-9BFA-AC671F38178A}" type="sibTrans" cxnId="{68950A93-238A-43CC-8F06-9AAFCE03A520}">
      <dgm:prSet/>
      <dgm:spPr/>
      <dgm:t>
        <a:bodyPr/>
        <a:lstStyle/>
        <a:p>
          <a:endParaRPr lang="en-US"/>
        </a:p>
      </dgm:t>
    </dgm:pt>
    <dgm:pt modelId="{F8096DE4-62ED-4083-AFEB-C14236CAA13B}">
      <dgm:prSet phldrT="[Text]"/>
      <dgm:spPr/>
      <dgm:t>
        <a:bodyPr/>
        <a:lstStyle/>
        <a:p>
          <a:r>
            <a:rPr lang="en-US" dirty="0"/>
            <a:t>Strategic Goals</a:t>
          </a:r>
        </a:p>
      </dgm:t>
    </dgm:pt>
    <dgm:pt modelId="{DACC43C7-3A27-4C28-AA0C-19FD038C6D26}" type="parTrans" cxnId="{4ED393F2-CA2B-4547-B04B-E9D95033E1C3}">
      <dgm:prSet/>
      <dgm:spPr/>
      <dgm:t>
        <a:bodyPr/>
        <a:lstStyle/>
        <a:p>
          <a:endParaRPr lang="en-US"/>
        </a:p>
      </dgm:t>
    </dgm:pt>
    <dgm:pt modelId="{61886629-AB4D-43D3-B0C1-9C0AD6168CE5}" type="sibTrans" cxnId="{4ED393F2-CA2B-4547-B04B-E9D95033E1C3}">
      <dgm:prSet/>
      <dgm:spPr/>
      <dgm:t>
        <a:bodyPr/>
        <a:lstStyle/>
        <a:p>
          <a:endParaRPr lang="en-US"/>
        </a:p>
      </dgm:t>
    </dgm:pt>
    <dgm:pt modelId="{69F28B8F-8DA2-4905-83D3-2B13FE6CD7B3}">
      <dgm:prSet phldrT="[Text]"/>
      <dgm:spPr/>
      <dgm:t>
        <a:bodyPr/>
        <a:lstStyle/>
        <a:p>
          <a:r>
            <a:rPr lang="en-US" dirty="0"/>
            <a:t>Tactical Goals</a:t>
          </a:r>
        </a:p>
      </dgm:t>
    </dgm:pt>
    <dgm:pt modelId="{5B0E3AE2-ABFF-4159-A64E-57E85B4521CD}" type="parTrans" cxnId="{24B276D5-85F6-4ED1-82DD-F612AA2B32D5}">
      <dgm:prSet/>
      <dgm:spPr/>
      <dgm:t>
        <a:bodyPr/>
        <a:lstStyle/>
        <a:p>
          <a:endParaRPr lang="en-US"/>
        </a:p>
      </dgm:t>
    </dgm:pt>
    <dgm:pt modelId="{2B52EECF-B2AE-4A11-AC0A-B3E233294255}" type="sibTrans" cxnId="{24B276D5-85F6-4ED1-82DD-F612AA2B32D5}">
      <dgm:prSet/>
      <dgm:spPr/>
      <dgm:t>
        <a:bodyPr/>
        <a:lstStyle/>
        <a:p>
          <a:endParaRPr lang="en-US"/>
        </a:p>
      </dgm:t>
    </dgm:pt>
    <dgm:pt modelId="{E8E5856D-9BAA-4ED1-8EE4-22BD4FA80764}">
      <dgm:prSet phldrT="[Text]"/>
      <dgm:spPr/>
      <dgm:t>
        <a:bodyPr/>
        <a:lstStyle/>
        <a:p>
          <a:r>
            <a:rPr lang="en-US" dirty="0"/>
            <a:t>Operational Goals</a:t>
          </a:r>
        </a:p>
      </dgm:t>
    </dgm:pt>
    <dgm:pt modelId="{ED4A5A7C-D891-41BA-871F-BC1EE0F85F4E}" type="parTrans" cxnId="{D2A04A6B-1685-464F-B9DA-4447162AE649}">
      <dgm:prSet/>
      <dgm:spPr/>
      <dgm:t>
        <a:bodyPr/>
        <a:lstStyle/>
        <a:p>
          <a:endParaRPr lang="en-US"/>
        </a:p>
      </dgm:t>
    </dgm:pt>
    <dgm:pt modelId="{25C80CFE-AB02-41FE-BC41-1BB37856D66A}" type="sibTrans" cxnId="{D2A04A6B-1685-464F-B9DA-4447162AE649}">
      <dgm:prSet/>
      <dgm:spPr/>
      <dgm:t>
        <a:bodyPr/>
        <a:lstStyle/>
        <a:p>
          <a:endParaRPr lang="en-US"/>
        </a:p>
      </dgm:t>
    </dgm:pt>
    <dgm:pt modelId="{5BEAD6AE-310B-4BE2-BBEF-5DAA45D881F8}" type="pres">
      <dgm:prSet presAssocID="{C0293DB4-A347-4687-84C0-D55131A769E8}" presName="Name0" presStyleCnt="0">
        <dgm:presLayoutVars>
          <dgm:dir/>
          <dgm:animLvl val="lvl"/>
          <dgm:resizeHandles val="exact"/>
        </dgm:presLayoutVars>
      </dgm:prSet>
      <dgm:spPr/>
    </dgm:pt>
    <dgm:pt modelId="{9E0CD9E9-EFF6-4A77-8AB6-9A532D71BADC}" type="pres">
      <dgm:prSet presAssocID="{41956B64-9E16-42E5-A744-A64B34041A7B}" presName="Name8" presStyleCnt="0"/>
      <dgm:spPr/>
    </dgm:pt>
    <dgm:pt modelId="{6BDB3ECC-9645-436E-A183-A1D6C00E6EEC}" type="pres">
      <dgm:prSet presAssocID="{41956B64-9E16-42E5-A744-A64B34041A7B}" presName="level" presStyleLbl="node1" presStyleIdx="0" presStyleCnt="4">
        <dgm:presLayoutVars>
          <dgm:chMax val="1"/>
          <dgm:bulletEnabled val="1"/>
        </dgm:presLayoutVars>
      </dgm:prSet>
      <dgm:spPr/>
    </dgm:pt>
    <dgm:pt modelId="{1332C9BA-0F2B-461A-B91D-93FE9E0C9211}" type="pres">
      <dgm:prSet presAssocID="{41956B64-9E16-42E5-A744-A64B34041A7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E5885DE-9C15-40B0-B2F9-B664130FC09F}" type="pres">
      <dgm:prSet presAssocID="{F8096DE4-62ED-4083-AFEB-C14236CAA13B}" presName="Name8" presStyleCnt="0"/>
      <dgm:spPr/>
    </dgm:pt>
    <dgm:pt modelId="{E969CE57-78A7-4AC9-8D0E-15546F68DECD}" type="pres">
      <dgm:prSet presAssocID="{F8096DE4-62ED-4083-AFEB-C14236CAA13B}" presName="level" presStyleLbl="node1" presStyleIdx="1" presStyleCnt="4">
        <dgm:presLayoutVars>
          <dgm:chMax val="1"/>
          <dgm:bulletEnabled val="1"/>
        </dgm:presLayoutVars>
      </dgm:prSet>
      <dgm:spPr/>
    </dgm:pt>
    <dgm:pt modelId="{6B5B5D75-2BF6-4F3A-B898-F32FA8D2CC26}" type="pres">
      <dgm:prSet presAssocID="{F8096DE4-62ED-4083-AFEB-C14236CAA1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4E68BAB-7BCA-406B-B221-50E624CFF5B6}" type="pres">
      <dgm:prSet presAssocID="{69F28B8F-8DA2-4905-83D3-2B13FE6CD7B3}" presName="Name8" presStyleCnt="0"/>
      <dgm:spPr/>
    </dgm:pt>
    <dgm:pt modelId="{17F26F2E-C8F0-4A8B-AB52-42D1B47589CB}" type="pres">
      <dgm:prSet presAssocID="{69F28B8F-8DA2-4905-83D3-2B13FE6CD7B3}" presName="level" presStyleLbl="node1" presStyleIdx="2" presStyleCnt="4">
        <dgm:presLayoutVars>
          <dgm:chMax val="1"/>
          <dgm:bulletEnabled val="1"/>
        </dgm:presLayoutVars>
      </dgm:prSet>
      <dgm:spPr/>
    </dgm:pt>
    <dgm:pt modelId="{CBE494CF-AE63-4234-B0F0-B4E1C856039C}" type="pres">
      <dgm:prSet presAssocID="{69F28B8F-8DA2-4905-83D3-2B13FE6CD7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B4E96BB-5AC5-4FAC-B0B3-CA96A93620CA}" type="pres">
      <dgm:prSet presAssocID="{E8E5856D-9BAA-4ED1-8EE4-22BD4FA80764}" presName="Name8" presStyleCnt="0"/>
      <dgm:spPr/>
    </dgm:pt>
    <dgm:pt modelId="{281E22C7-414F-46DF-A803-A2BD345477BB}" type="pres">
      <dgm:prSet presAssocID="{E8E5856D-9BAA-4ED1-8EE4-22BD4FA80764}" presName="level" presStyleLbl="node1" presStyleIdx="3" presStyleCnt="4">
        <dgm:presLayoutVars>
          <dgm:chMax val="1"/>
          <dgm:bulletEnabled val="1"/>
        </dgm:presLayoutVars>
      </dgm:prSet>
      <dgm:spPr/>
    </dgm:pt>
    <dgm:pt modelId="{006421DC-2EF4-4033-9D9A-E49D99F454E7}" type="pres">
      <dgm:prSet presAssocID="{E8E5856D-9BAA-4ED1-8EE4-22BD4FA8076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F2CEC05-D140-46C1-867B-9FE1515F3384}" type="presOf" srcId="{F8096DE4-62ED-4083-AFEB-C14236CAA13B}" destId="{6B5B5D75-2BF6-4F3A-B898-F32FA8D2CC26}" srcOrd="1" destOrd="0" presId="urn:microsoft.com/office/officeart/2005/8/layout/pyramid1"/>
    <dgm:cxn modelId="{13F89D32-4F34-4ED4-A7F4-DD08F469F6E3}" type="presOf" srcId="{69F28B8F-8DA2-4905-83D3-2B13FE6CD7B3}" destId="{17F26F2E-C8F0-4A8B-AB52-42D1B47589CB}" srcOrd="0" destOrd="0" presId="urn:microsoft.com/office/officeart/2005/8/layout/pyramid1"/>
    <dgm:cxn modelId="{D2A04A6B-1685-464F-B9DA-4447162AE649}" srcId="{C0293DB4-A347-4687-84C0-D55131A769E8}" destId="{E8E5856D-9BAA-4ED1-8EE4-22BD4FA80764}" srcOrd="3" destOrd="0" parTransId="{ED4A5A7C-D891-41BA-871F-BC1EE0F85F4E}" sibTransId="{25C80CFE-AB02-41FE-BC41-1BB37856D66A}"/>
    <dgm:cxn modelId="{A8D0864E-DD28-495E-98A6-B5D06078B0FD}" type="presOf" srcId="{F8096DE4-62ED-4083-AFEB-C14236CAA13B}" destId="{E969CE57-78A7-4AC9-8D0E-15546F68DECD}" srcOrd="0" destOrd="0" presId="urn:microsoft.com/office/officeart/2005/8/layout/pyramid1"/>
    <dgm:cxn modelId="{ADA2895A-A5EE-4725-BC63-772ECB9EC80D}" type="presOf" srcId="{41956B64-9E16-42E5-A744-A64B34041A7B}" destId="{6BDB3ECC-9645-436E-A183-A1D6C00E6EEC}" srcOrd="0" destOrd="0" presId="urn:microsoft.com/office/officeart/2005/8/layout/pyramid1"/>
    <dgm:cxn modelId="{9585618A-40BD-4E49-A8FB-DBD69C0DE433}" type="presOf" srcId="{E8E5856D-9BAA-4ED1-8EE4-22BD4FA80764}" destId="{281E22C7-414F-46DF-A803-A2BD345477BB}" srcOrd="0" destOrd="0" presId="urn:microsoft.com/office/officeart/2005/8/layout/pyramid1"/>
    <dgm:cxn modelId="{1B0DBE8B-0FDC-4D8C-9E28-6C9CD7D494E3}" type="presOf" srcId="{E8E5856D-9BAA-4ED1-8EE4-22BD4FA80764}" destId="{006421DC-2EF4-4033-9D9A-E49D99F454E7}" srcOrd="1" destOrd="0" presId="urn:microsoft.com/office/officeart/2005/8/layout/pyramid1"/>
    <dgm:cxn modelId="{68950A93-238A-43CC-8F06-9AAFCE03A520}" srcId="{C0293DB4-A347-4687-84C0-D55131A769E8}" destId="{41956B64-9E16-42E5-A744-A64B34041A7B}" srcOrd="0" destOrd="0" parTransId="{F9AD2500-E36E-4173-A5ED-A5ADFCAE2183}" sibTransId="{8589AD3C-528E-4493-9BFA-AC671F38178A}"/>
    <dgm:cxn modelId="{7F492F96-C79F-4405-A695-629515ED5346}" type="presOf" srcId="{69F28B8F-8DA2-4905-83D3-2B13FE6CD7B3}" destId="{CBE494CF-AE63-4234-B0F0-B4E1C856039C}" srcOrd="1" destOrd="0" presId="urn:microsoft.com/office/officeart/2005/8/layout/pyramid1"/>
    <dgm:cxn modelId="{9B37D5B3-791D-439D-8511-A93764CB2594}" type="presOf" srcId="{41956B64-9E16-42E5-A744-A64B34041A7B}" destId="{1332C9BA-0F2B-461A-B91D-93FE9E0C9211}" srcOrd="1" destOrd="0" presId="urn:microsoft.com/office/officeart/2005/8/layout/pyramid1"/>
    <dgm:cxn modelId="{24B276D5-85F6-4ED1-82DD-F612AA2B32D5}" srcId="{C0293DB4-A347-4687-84C0-D55131A769E8}" destId="{69F28B8F-8DA2-4905-83D3-2B13FE6CD7B3}" srcOrd="2" destOrd="0" parTransId="{5B0E3AE2-ABFF-4159-A64E-57E85B4521CD}" sibTransId="{2B52EECF-B2AE-4A11-AC0A-B3E233294255}"/>
    <dgm:cxn modelId="{412425E0-3CAD-4802-BACE-39C05C91EA1C}" type="presOf" srcId="{C0293DB4-A347-4687-84C0-D55131A769E8}" destId="{5BEAD6AE-310B-4BE2-BBEF-5DAA45D881F8}" srcOrd="0" destOrd="0" presId="urn:microsoft.com/office/officeart/2005/8/layout/pyramid1"/>
    <dgm:cxn modelId="{4ED393F2-CA2B-4547-B04B-E9D95033E1C3}" srcId="{C0293DB4-A347-4687-84C0-D55131A769E8}" destId="{F8096DE4-62ED-4083-AFEB-C14236CAA13B}" srcOrd="1" destOrd="0" parTransId="{DACC43C7-3A27-4C28-AA0C-19FD038C6D26}" sibTransId="{61886629-AB4D-43D3-B0C1-9C0AD6168CE5}"/>
    <dgm:cxn modelId="{31C16A31-0A82-4691-8A85-3B327F0F9804}" type="presParOf" srcId="{5BEAD6AE-310B-4BE2-BBEF-5DAA45D881F8}" destId="{9E0CD9E9-EFF6-4A77-8AB6-9A532D71BADC}" srcOrd="0" destOrd="0" presId="urn:microsoft.com/office/officeart/2005/8/layout/pyramid1"/>
    <dgm:cxn modelId="{B610CDB8-2597-401E-9364-94B38C873385}" type="presParOf" srcId="{9E0CD9E9-EFF6-4A77-8AB6-9A532D71BADC}" destId="{6BDB3ECC-9645-436E-A183-A1D6C00E6EEC}" srcOrd="0" destOrd="0" presId="urn:microsoft.com/office/officeart/2005/8/layout/pyramid1"/>
    <dgm:cxn modelId="{19C02357-31E3-4B6E-967D-E6334249018A}" type="presParOf" srcId="{9E0CD9E9-EFF6-4A77-8AB6-9A532D71BADC}" destId="{1332C9BA-0F2B-461A-B91D-93FE9E0C9211}" srcOrd="1" destOrd="0" presId="urn:microsoft.com/office/officeart/2005/8/layout/pyramid1"/>
    <dgm:cxn modelId="{8D8962B3-3CBB-4643-8964-CCFDB5B9C3A8}" type="presParOf" srcId="{5BEAD6AE-310B-4BE2-BBEF-5DAA45D881F8}" destId="{BE5885DE-9C15-40B0-B2F9-B664130FC09F}" srcOrd="1" destOrd="0" presId="urn:microsoft.com/office/officeart/2005/8/layout/pyramid1"/>
    <dgm:cxn modelId="{98455898-93F9-40F8-BF58-F5842966B392}" type="presParOf" srcId="{BE5885DE-9C15-40B0-B2F9-B664130FC09F}" destId="{E969CE57-78A7-4AC9-8D0E-15546F68DECD}" srcOrd="0" destOrd="0" presId="urn:microsoft.com/office/officeart/2005/8/layout/pyramid1"/>
    <dgm:cxn modelId="{2F11B2F5-1568-48EC-8619-2099E878028B}" type="presParOf" srcId="{BE5885DE-9C15-40B0-B2F9-B664130FC09F}" destId="{6B5B5D75-2BF6-4F3A-B898-F32FA8D2CC26}" srcOrd="1" destOrd="0" presId="urn:microsoft.com/office/officeart/2005/8/layout/pyramid1"/>
    <dgm:cxn modelId="{78FD6B1A-FD54-4D2C-9D2C-06422FBA0837}" type="presParOf" srcId="{5BEAD6AE-310B-4BE2-BBEF-5DAA45D881F8}" destId="{34E68BAB-7BCA-406B-B221-50E624CFF5B6}" srcOrd="2" destOrd="0" presId="urn:microsoft.com/office/officeart/2005/8/layout/pyramid1"/>
    <dgm:cxn modelId="{8C2854A8-4595-44A7-A43A-C6E35D5BB4C6}" type="presParOf" srcId="{34E68BAB-7BCA-406B-B221-50E624CFF5B6}" destId="{17F26F2E-C8F0-4A8B-AB52-42D1B47589CB}" srcOrd="0" destOrd="0" presId="urn:microsoft.com/office/officeart/2005/8/layout/pyramid1"/>
    <dgm:cxn modelId="{9179E702-48E3-41E3-83ED-3F7EC4C914C2}" type="presParOf" srcId="{34E68BAB-7BCA-406B-B221-50E624CFF5B6}" destId="{CBE494CF-AE63-4234-B0F0-B4E1C856039C}" srcOrd="1" destOrd="0" presId="urn:microsoft.com/office/officeart/2005/8/layout/pyramid1"/>
    <dgm:cxn modelId="{B1195002-19F2-48DC-BB91-D7A0E250132E}" type="presParOf" srcId="{5BEAD6AE-310B-4BE2-BBEF-5DAA45D881F8}" destId="{AB4E96BB-5AC5-4FAC-B0B3-CA96A93620CA}" srcOrd="3" destOrd="0" presId="urn:microsoft.com/office/officeart/2005/8/layout/pyramid1"/>
    <dgm:cxn modelId="{AB67E7E0-C1DE-4BE3-8F0B-AC9841CD2492}" type="presParOf" srcId="{AB4E96BB-5AC5-4FAC-B0B3-CA96A93620CA}" destId="{281E22C7-414F-46DF-A803-A2BD345477BB}" srcOrd="0" destOrd="0" presId="urn:microsoft.com/office/officeart/2005/8/layout/pyramid1"/>
    <dgm:cxn modelId="{E5162344-7B3F-417D-8F4D-B4C521FD4CFC}" type="presParOf" srcId="{AB4E96BB-5AC5-4FAC-B0B3-CA96A93620CA}" destId="{006421DC-2EF4-4033-9D9A-E49D99F454E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293DB4-A347-4687-84C0-D55131A769E8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</dgm:pt>
    <dgm:pt modelId="{41956B64-9E16-42E5-A744-A64B34041A7B}">
      <dgm:prSet phldrT="[Text]"/>
      <dgm:spPr/>
      <dgm:t>
        <a:bodyPr/>
        <a:lstStyle/>
        <a:p>
          <a:r>
            <a:rPr lang="en-US" dirty="0"/>
            <a:t>Long </a:t>
          </a:r>
          <a:r>
            <a:rPr lang="en-US"/>
            <a:t>Term goals (</a:t>
          </a:r>
          <a:r>
            <a:rPr lang="en-US" dirty="0"/>
            <a:t>5 Years or More)</a:t>
          </a:r>
        </a:p>
      </dgm:t>
    </dgm:pt>
    <dgm:pt modelId="{F9AD2500-E36E-4173-A5ED-A5ADFCAE2183}" type="parTrans" cxnId="{68950A93-238A-43CC-8F06-9AAFCE03A520}">
      <dgm:prSet/>
      <dgm:spPr/>
      <dgm:t>
        <a:bodyPr/>
        <a:lstStyle/>
        <a:p>
          <a:endParaRPr lang="en-US"/>
        </a:p>
      </dgm:t>
    </dgm:pt>
    <dgm:pt modelId="{8589AD3C-528E-4493-9BFA-AC671F38178A}" type="sibTrans" cxnId="{68950A93-238A-43CC-8F06-9AAFCE03A520}">
      <dgm:prSet/>
      <dgm:spPr/>
      <dgm:t>
        <a:bodyPr/>
        <a:lstStyle/>
        <a:p>
          <a:endParaRPr lang="en-US"/>
        </a:p>
      </dgm:t>
    </dgm:pt>
    <dgm:pt modelId="{F8096DE4-62ED-4083-AFEB-C14236CAA13B}">
      <dgm:prSet phldrT="[Text]"/>
      <dgm:spPr/>
      <dgm:t>
        <a:bodyPr/>
        <a:lstStyle/>
        <a:p>
          <a:r>
            <a:rPr lang="en-US"/>
            <a:t>Intermediate Goals (</a:t>
          </a:r>
          <a:r>
            <a:rPr lang="en-US" dirty="0"/>
            <a:t>1-5 years)</a:t>
          </a:r>
        </a:p>
      </dgm:t>
    </dgm:pt>
    <dgm:pt modelId="{DACC43C7-3A27-4C28-AA0C-19FD038C6D26}" type="parTrans" cxnId="{4ED393F2-CA2B-4547-B04B-E9D95033E1C3}">
      <dgm:prSet/>
      <dgm:spPr/>
      <dgm:t>
        <a:bodyPr/>
        <a:lstStyle/>
        <a:p>
          <a:endParaRPr lang="en-US"/>
        </a:p>
      </dgm:t>
    </dgm:pt>
    <dgm:pt modelId="{61886629-AB4D-43D3-B0C1-9C0AD6168CE5}" type="sibTrans" cxnId="{4ED393F2-CA2B-4547-B04B-E9D95033E1C3}">
      <dgm:prSet/>
      <dgm:spPr/>
      <dgm:t>
        <a:bodyPr/>
        <a:lstStyle/>
        <a:p>
          <a:endParaRPr lang="en-US"/>
        </a:p>
      </dgm:t>
    </dgm:pt>
    <dgm:pt modelId="{69F28B8F-8DA2-4905-83D3-2B13FE6CD7B3}">
      <dgm:prSet phldrT="[Text]"/>
      <dgm:spPr/>
      <dgm:t>
        <a:bodyPr/>
        <a:lstStyle/>
        <a:p>
          <a:r>
            <a:rPr lang="en-US" dirty="0"/>
            <a:t>Short </a:t>
          </a:r>
          <a:r>
            <a:rPr lang="en-US"/>
            <a:t>Term Goals (</a:t>
          </a:r>
          <a:r>
            <a:rPr lang="en-US" dirty="0"/>
            <a:t>Less than1 year)</a:t>
          </a:r>
        </a:p>
      </dgm:t>
    </dgm:pt>
    <dgm:pt modelId="{5B0E3AE2-ABFF-4159-A64E-57E85B4521CD}" type="parTrans" cxnId="{24B276D5-85F6-4ED1-82DD-F612AA2B32D5}">
      <dgm:prSet/>
      <dgm:spPr/>
      <dgm:t>
        <a:bodyPr/>
        <a:lstStyle/>
        <a:p>
          <a:endParaRPr lang="en-US"/>
        </a:p>
      </dgm:t>
    </dgm:pt>
    <dgm:pt modelId="{2B52EECF-B2AE-4A11-AC0A-B3E233294255}" type="sibTrans" cxnId="{24B276D5-85F6-4ED1-82DD-F612AA2B32D5}">
      <dgm:prSet/>
      <dgm:spPr/>
      <dgm:t>
        <a:bodyPr/>
        <a:lstStyle/>
        <a:p>
          <a:endParaRPr lang="en-US"/>
        </a:p>
      </dgm:t>
    </dgm:pt>
    <dgm:pt modelId="{A92D98E9-A5D2-456D-8DEF-955B7F987737}">
      <dgm:prSet phldrT="[Text]"/>
      <dgm:spPr/>
      <dgm:t>
        <a:bodyPr/>
        <a:lstStyle/>
        <a:p>
          <a:r>
            <a:rPr lang="en-US" dirty="0"/>
            <a:t>Vision</a:t>
          </a:r>
        </a:p>
      </dgm:t>
    </dgm:pt>
    <dgm:pt modelId="{2EC40566-A8C5-4D3C-9740-D0BA66793E2A}" type="parTrans" cxnId="{496A3B2B-6F37-4E73-88B3-DBFA3EE0E349}">
      <dgm:prSet/>
      <dgm:spPr/>
      <dgm:t>
        <a:bodyPr/>
        <a:lstStyle/>
        <a:p>
          <a:endParaRPr lang="en-US"/>
        </a:p>
      </dgm:t>
    </dgm:pt>
    <dgm:pt modelId="{1D6A755E-D287-49D0-BEA7-4414DC5259BE}" type="sibTrans" cxnId="{496A3B2B-6F37-4E73-88B3-DBFA3EE0E349}">
      <dgm:prSet/>
      <dgm:spPr/>
      <dgm:t>
        <a:bodyPr/>
        <a:lstStyle/>
        <a:p>
          <a:endParaRPr lang="en-US"/>
        </a:p>
      </dgm:t>
    </dgm:pt>
    <dgm:pt modelId="{6D2EB805-418D-4AE4-AFE6-A81DD6CB8695}">
      <dgm:prSet phldrT="[Text]"/>
      <dgm:spPr/>
      <dgm:t>
        <a:bodyPr/>
        <a:lstStyle/>
        <a:p>
          <a:r>
            <a:rPr lang="en-US" dirty="0"/>
            <a:t>Strategic goals</a:t>
          </a:r>
        </a:p>
      </dgm:t>
    </dgm:pt>
    <dgm:pt modelId="{189657F3-B543-4046-BB1E-6D5335DB1209}" type="parTrans" cxnId="{60495CF4-B045-45D3-B3A6-E6E67351835E}">
      <dgm:prSet/>
      <dgm:spPr/>
      <dgm:t>
        <a:bodyPr/>
        <a:lstStyle/>
        <a:p>
          <a:endParaRPr lang="en-US"/>
        </a:p>
      </dgm:t>
    </dgm:pt>
    <dgm:pt modelId="{11279B9D-E82B-420D-900D-1D886338C648}" type="sibTrans" cxnId="{60495CF4-B045-45D3-B3A6-E6E67351835E}">
      <dgm:prSet/>
      <dgm:spPr/>
      <dgm:t>
        <a:bodyPr/>
        <a:lstStyle/>
        <a:p>
          <a:endParaRPr lang="en-US"/>
        </a:p>
      </dgm:t>
    </dgm:pt>
    <dgm:pt modelId="{81FA804F-BA77-4080-839B-35A52C9FB1A5}">
      <dgm:prSet phldrT="[Text]"/>
      <dgm:spPr/>
      <dgm:t>
        <a:bodyPr/>
        <a:lstStyle/>
        <a:p>
          <a:r>
            <a:rPr lang="en-US" dirty="0"/>
            <a:t>Tactical Goals</a:t>
          </a:r>
        </a:p>
      </dgm:t>
    </dgm:pt>
    <dgm:pt modelId="{055FDFEF-E9FA-4679-9CA8-34E97645C3BC}" type="parTrans" cxnId="{5EF5D0AE-F759-425B-A8C3-3CBF0B5ED1DB}">
      <dgm:prSet/>
      <dgm:spPr/>
      <dgm:t>
        <a:bodyPr/>
        <a:lstStyle/>
        <a:p>
          <a:endParaRPr lang="en-US"/>
        </a:p>
      </dgm:t>
    </dgm:pt>
    <dgm:pt modelId="{5C729577-B912-4F77-9036-9D06ECBC07F0}" type="sibTrans" cxnId="{5EF5D0AE-F759-425B-A8C3-3CBF0B5ED1DB}">
      <dgm:prSet/>
      <dgm:spPr/>
      <dgm:t>
        <a:bodyPr/>
        <a:lstStyle/>
        <a:p>
          <a:endParaRPr lang="en-US"/>
        </a:p>
      </dgm:t>
    </dgm:pt>
    <dgm:pt modelId="{5D77870D-751D-45EE-AE58-B316782F8BDC}">
      <dgm:prSet phldrT="[Text]"/>
      <dgm:spPr/>
      <dgm:t>
        <a:bodyPr/>
        <a:lstStyle/>
        <a:p>
          <a:r>
            <a:rPr lang="en-US" dirty="0"/>
            <a:t>Operational Goals</a:t>
          </a:r>
        </a:p>
      </dgm:t>
    </dgm:pt>
    <dgm:pt modelId="{D5686B42-C7A6-4F4D-95E9-7BBC0219E748}" type="parTrans" cxnId="{BC3503E5-CFCB-4AC7-84D9-69ADAAA8B761}">
      <dgm:prSet/>
      <dgm:spPr/>
      <dgm:t>
        <a:bodyPr/>
        <a:lstStyle/>
        <a:p>
          <a:endParaRPr lang="en-US"/>
        </a:p>
      </dgm:t>
    </dgm:pt>
    <dgm:pt modelId="{96B5E716-553F-41E4-9035-49F82CE13594}" type="sibTrans" cxnId="{BC3503E5-CFCB-4AC7-84D9-69ADAAA8B761}">
      <dgm:prSet/>
      <dgm:spPr/>
      <dgm:t>
        <a:bodyPr/>
        <a:lstStyle/>
        <a:p>
          <a:endParaRPr lang="en-US"/>
        </a:p>
      </dgm:t>
    </dgm:pt>
    <dgm:pt modelId="{47E3412A-81CF-4E76-B132-1A319FFFAA4F}" type="pres">
      <dgm:prSet presAssocID="{C0293DB4-A347-4687-84C0-D55131A769E8}" presName="Name0" presStyleCnt="0">
        <dgm:presLayoutVars>
          <dgm:dir/>
          <dgm:animLvl val="lvl"/>
          <dgm:resizeHandles val="exact"/>
        </dgm:presLayoutVars>
      </dgm:prSet>
      <dgm:spPr/>
    </dgm:pt>
    <dgm:pt modelId="{20696230-2D64-4A55-8CDE-D51AA47062C8}" type="pres">
      <dgm:prSet presAssocID="{69F28B8F-8DA2-4905-83D3-2B13FE6CD7B3}" presName="boxAndChildren" presStyleCnt="0"/>
      <dgm:spPr/>
    </dgm:pt>
    <dgm:pt modelId="{2D2B5E45-257C-4B93-9C59-020A51B81C4B}" type="pres">
      <dgm:prSet presAssocID="{69F28B8F-8DA2-4905-83D3-2B13FE6CD7B3}" presName="parentTextBox" presStyleLbl="node1" presStyleIdx="0" presStyleCnt="3"/>
      <dgm:spPr/>
    </dgm:pt>
    <dgm:pt modelId="{2F598C77-949C-49FA-885D-BE1B2387632E}" type="pres">
      <dgm:prSet presAssocID="{69F28B8F-8DA2-4905-83D3-2B13FE6CD7B3}" presName="entireBox" presStyleLbl="node1" presStyleIdx="0" presStyleCnt="3"/>
      <dgm:spPr/>
    </dgm:pt>
    <dgm:pt modelId="{A39D69C6-4E6D-40E3-85A5-1C141CB7698B}" type="pres">
      <dgm:prSet presAssocID="{69F28B8F-8DA2-4905-83D3-2B13FE6CD7B3}" presName="descendantBox" presStyleCnt="0"/>
      <dgm:spPr/>
    </dgm:pt>
    <dgm:pt modelId="{AF6E05B6-CB36-4ED1-BB45-9819F39DCCB4}" type="pres">
      <dgm:prSet presAssocID="{5D77870D-751D-45EE-AE58-B316782F8BDC}" presName="childTextBox" presStyleLbl="fgAccFollowNode1" presStyleIdx="0" presStyleCnt="4">
        <dgm:presLayoutVars>
          <dgm:bulletEnabled val="1"/>
        </dgm:presLayoutVars>
      </dgm:prSet>
      <dgm:spPr/>
    </dgm:pt>
    <dgm:pt modelId="{1A45AD14-EE2D-4832-B701-518F5D0D4A8A}" type="pres">
      <dgm:prSet presAssocID="{61886629-AB4D-43D3-B0C1-9C0AD6168CE5}" presName="sp" presStyleCnt="0"/>
      <dgm:spPr/>
    </dgm:pt>
    <dgm:pt modelId="{B957E6B5-494C-4ACC-8CCB-6B7F1A72BDFD}" type="pres">
      <dgm:prSet presAssocID="{F8096DE4-62ED-4083-AFEB-C14236CAA13B}" presName="arrowAndChildren" presStyleCnt="0"/>
      <dgm:spPr/>
    </dgm:pt>
    <dgm:pt modelId="{69EDD980-2823-47C7-AFAC-89F50BC634D0}" type="pres">
      <dgm:prSet presAssocID="{F8096DE4-62ED-4083-AFEB-C14236CAA13B}" presName="parentTextArrow" presStyleLbl="node1" presStyleIdx="0" presStyleCnt="3"/>
      <dgm:spPr/>
    </dgm:pt>
    <dgm:pt modelId="{F8A681E2-B7C8-47F4-B215-B800BA056E97}" type="pres">
      <dgm:prSet presAssocID="{F8096DE4-62ED-4083-AFEB-C14236CAA13B}" presName="arrow" presStyleLbl="node1" presStyleIdx="1" presStyleCnt="3"/>
      <dgm:spPr/>
    </dgm:pt>
    <dgm:pt modelId="{32382468-4480-42F8-B326-C28E7CF19C8B}" type="pres">
      <dgm:prSet presAssocID="{F8096DE4-62ED-4083-AFEB-C14236CAA13B}" presName="descendantArrow" presStyleCnt="0"/>
      <dgm:spPr/>
    </dgm:pt>
    <dgm:pt modelId="{2E42D881-75ED-43BB-BCDC-F3C4A76C4BE0}" type="pres">
      <dgm:prSet presAssocID="{81FA804F-BA77-4080-839B-35A52C9FB1A5}" presName="childTextArrow" presStyleLbl="fgAccFollowNode1" presStyleIdx="1" presStyleCnt="4">
        <dgm:presLayoutVars>
          <dgm:bulletEnabled val="1"/>
        </dgm:presLayoutVars>
      </dgm:prSet>
      <dgm:spPr/>
    </dgm:pt>
    <dgm:pt modelId="{F2BE25A0-9445-4C0C-A068-923772FABF46}" type="pres">
      <dgm:prSet presAssocID="{8589AD3C-528E-4493-9BFA-AC671F38178A}" presName="sp" presStyleCnt="0"/>
      <dgm:spPr/>
    </dgm:pt>
    <dgm:pt modelId="{12B183E0-A893-4B5C-8029-0B6305B80081}" type="pres">
      <dgm:prSet presAssocID="{41956B64-9E16-42E5-A744-A64B34041A7B}" presName="arrowAndChildren" presStyleCnt="0"/>
      <dgm:spPr/>
    </dgm:pt>
    <dgm:pt modelId="{D945153C-7707-4A6D-828B-0488AF1F9471}" type="pres">
      <dgm:prSet presAssocID="{41956B64-9E16-42E5-A744-A64B34041A7B}" presName="parentTextArrow" presStyleLbl="node1" presStyleIdx="1" presStyleCnt="3"/>
      <dgm:spPr/>
    </dgm:pt>
    <dgm:pt modelId="{AB96C88C-8FFE-4348-8B93-487A996578FE}" type="pres">
      <dgm:prSet presAssocID="{41956B64-9E16-42E5-A744-A64B34041A7B}" presName="arrow" presStyleLbl="node1" presStyleIdx="2" presStyleCnt="3"/>
      <dgm:spPr/>
    </dgm:pt>
    <dgm:pt modelId="{2171A200-CE8C-4194-9BA8-E3EEF8A5E81B}" type="pres">
      <dgm:prSet presAssocID="{41956B64-9E16-42E5-A744-A64B34041A7B}" presName="descendantArrow" presStyleCnt="0"/>
      <dgm:spPr/>
    </dgm:pt>
    <dgm:pt modelId="{2B39A684-1BEC-4969-91B9-6F68FFA256BC}" type="pres">
      <dgm:prSet presAssocID="{A92D98E9-A5D2-456D-8DEF-955B7F987737}" presName="childTextArrow" presStyleLbl="fgAccFollowNode1" presStyleIdx="2" presStyleCnt="4">
        <dgm:presLayoutVars>
          <dgm:bulletEnabled val="1"/>
        </dgm:presLayoutVars>
      </dgm:prSet>
      <dgm:spPr/>
    </dgm:pt>
    <dgm:pt modelId="{BCDDAF77-A2E6-47D0-9378-082B20972622}" type="pres">
      <dgm:prSet presAssocID="{6D2EB805-418D-4AE4-AFE6-A81DD6CB8695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A3632002-136F-4C5B-9B73-8F3C1AC85DD3}" type="presOf" srcId="{F8096DE4-62ED-4083-AFEB-C14236CAA13B}" destId="{69EDD980-2823-47C7-AFAC-89F50BC634D0}" srcOrd="0" destOrd="0" presId="urn:microsoft.com/office/officeart/2005/8/layout/process4"/>
    <dgm:cxn modelId="{496A3B2B-6F37-4E73-88B3-DBFA3EE0E349}" srcId="{41956B64-9E16-42E5-A744-A64B34041A7B}" destId="{A92D98E9-A5D2-456D-8DEF-955B7F987737}" srcOrd="0" destOrd="0" parTransId="{2EC40566-A8C5-4D3C-9740-D0BA66793E2A}" sibTransId="{1D6A755E-D287-49D0-BEA7-4414DC5259BE}"/>
    <dgm:cxn modelId="{6E633445-3A43-4C99-A0BF-C8BD99BB4E20}" type="presOf" srcId="{C0293DB4-A347-4687-84C0-D55131A769E8}" destId="{47E3412A-81CF-4E76-B132-1A319FFFAA4F}" srcOrd="0" destOrd="0" presId="urn:microsoft.com/office/officeart/2005/8/layout/process4"/>
    <dgm:cxn modelId="{DDD2776A-8BAC-4261-839A-9F583D96B986}" type="presOf" srcId="{A92D98E9-A5D2-456D-8DEF-955B7F987737}" destId="{2B39A684-1BEC-4969-91B9-6F68FFA256BC}" srcOrd="0" destOrd="0" presId="urn:microsoft.com/office/officeart/2005/8/layout/process4"/>
    <dgm:cxn modelId="{68950A93-238A-43CC-8F06-9AAFCE03A520}" srcId="{C0293DB4-A347-4687-84C0-D55131A769E8}" destId="{41956B64-9E16-42E5-A744-A64B34041A7B}" srcOrd="0" destOrd="0" parTransId="{F9AD2500-E36E-4173-A5ED-A5ADFCAE2183}" sibTransId="{8589AD3C-528E-4493-9BFA-AC671F38178A}"/>
    <dgm:cxn modelId="{05A5A5A0-D99A-48C0-9247-1195604CA0AB}" type="presOf" srcId="{81FA804F-BA77-4080-839B-35A52C9FB1A5}" destId="{2E42D881-75ED-43BB-BCDC-F3C4A76C4BE0}" srcOrd="0" destOrd="0" presId="urn:microsoft.com/office/officeart/2005/8/layout/process4"/>
    <dgm:cxn modelId="{5EF5D0AE-F759-425B-A8C3-3CBF0B5ED1DB}" srcId="{F8096DE4-62ED-4083-AFEB-C14236CAA13B}" destId="{81FA804F-BA77-4080-839B-35A52C9FB1A5}" srcOrd="0" destOrd="0" parTransId="{055FDFEF-E9FA-4679-9CA8-34E97645C3BC}" sibTransId="{5C729577-B912-4F77-9036-9D06ECBC07F0}"/>
    <dgm:cxn modelId="{EB7CA0B9-5659-486C-ADAE-FD4E836CEF67}" type="presOf" srcId="{F8096DE4-62ED-4083-AFEB-C14236CAA13B}" destId="{F8A681E2-B7C8-47F4-B215-B800BA056E97}" srcOrd="1" destOrd="0" presId="urn:microsoft.com/office/officeart/2005/8/layout/process4"/>
    <dgm:cxn modelId="{FDDC70C3-26B9-4992-9CBE-65A9E920742C}" type="presOf" srcId="{69F28B8F-8DA2-4905-83D3-2B13FE6CD7B3}" destId="{2D2B5E45-257C-4B93-9C59-020A51B81C4B}" srcOrd="0" destOrd="0" presId="urn:microsoft.com/office/officeart/2005/8/layout/process4"/>
    <dgm:cxn modelId="{DC313CD1-4399-4210-9CC8-BBE2762F5FC2}" type="presOf" srcId="{41956B64-9E16-42E5-A744-A64B34041A7B}" destId="{AB96C88C-8FFE-4348-8B93-487A996578FE}" srcOrd="1" destOrd="0" presId="urn:microsoft.com/office/officeart/2005/8/layout/process4"/>
    <dgm:cxn modelId="{B63F8DD1-881B-4144-97D2-7963ED8DB9F5}" type="presOf" srcId="{69F28B8F-8DA2-4905-83D3-2B13FE6CD7B3}" destId="{2F598C77-949C-49FA-885D-BE1B2387632E}" srcOrd="1" destOrd="0" presId="urn:microsoft.com/office/officeart/2005/8/layout/process4"/>
    <dgm:cxn modelId="{24B276D5-85F6-4ED1-82DD-F612AA2B32D5}" srcId="{C0293DB4-A347-4687-84C0-D55131A769E8}" destId="{69F28B8F-8DA2-4905-83D3-2B13FE6CD7B3}" srcOrd="2" destOrd="0" parTransId="{5B0E3AE2-ABFF-4159-A64E-57E85B4521CD}" sibTransId="{2B52EECF-B2AE-4A11-AC0A-B3E233294255}"/>
    <dgm:cxn modelId="{D559A8D7-D1BC-442D-A985-B7ABE33964DC}" type="presOf" srcId="{5D77870D-751D-45EE-AE58-B316782F8BDC}" destId="{AF6E05B6-CB36-4ED1-BB45-9819F39DCCB4}" srcOrd="0" destOrd="0" presId="urn:microsoft.com/office/officeart/2005/8/layout/process4"/>
    <dgm:cxn modelId="{6B2B40D9-0556-472D-839D-D215AD4743BC}" type="presOf" srcId="{6D2EB805-418D-4AE4-AFE6-A81DD6CB8695}" destId="{BCDDAF77-A2E6-47D0-9378-082B20972622}" srcOrd="0" destOrd="0" presId="urn:microsoft.com/office/officeart/2005/8/layout/process4"/>
    <dgm:cxn modelId="{37D00ADB-588D-4649-9469-7B6CCB45681A}" type="presOf" srcId="{41956B64-9E16-42E5-A744-A64B34041A7B}" destId="{D945153C-7707-4A6D-828B-0488AF1F9471}" srcOrd="0" destOrd="0" presId="urn:microsoft.com/office/officeart/2005/8/layout/process4"/>
    <dgm:cxn modelId="{BC3503E5-CFCB-4AC7-84D9-69ADAAA8B761}" srcId="{69F28B8F-8DA2-4905-83D3-2B13FE6CD7B3}" destId="{5D77870D-751D-45EE-AE58-B316782F8BDC}" srcOrd="0" destOrd="0" parTransId="{D5686B42-C7A6-4F4D-95E9-7BBC0219E748}" sibTransId="{96B5E716-553F-41E4-9035-49F82CE13594}"/>
    <dgm:cxn modelId="{4ED393F2-CA2B-4547-B04B-E9D95033E1C3}" srcId="{C0293DB4-A347-4687-84C0-D55131A769E8}" destId="{F8096DE4-62ED-4083-AFEB-C14236CAA13B}" srcOrd="1" destOrd="0" parTransId="{DACC43C7-3A27-4C28-AA0C-19FD038C6D26}" sibTransId="{61886629-AB4D-43D3-B0C1-9C0AD6168CE5}"/>
    <dgm:cxn modelId="{60495CF4-B045-45D3-B3A6-E6E67351835E}" srcId="{41956B64-9E16-42E5-A744-A64B34041A7B}" destId="{6D2EB805-418D-4AE4-AFE6-A81DD6CB8695}" srcOrd="1" destOrd="0" parTransId="{189657F3-B543-4046-BB1E-6D5335DB1209}" sibTransId="{11279B9D-E82B-420D-900D-1D886338C648}"/>
    <dgm:cxn modelId="{FB2438A7-3299-4EF9-9524-9C1AA1684EF1}" type="presParOf" srcId="{47E3412A-81CF-4E76-B132-1A319FFFAA4F}" destId="{20696230-2D64-4A55-8CDE-D51AA47062C8}" srcOrd="0" destOrd="0" presId="urn:microsoft.com/office/officeart/2005/8/layout/process4"/>
    <dgm:cxn modelId="{EB806711-E756-4C27-8BF2-F3FEA085B410}" type="presParOf" srcId="{20696230-2D64-4A55-8CDE-D51AA47062C8}" destId="{2D2B5E45-257C-4B93-9C59-020A51B81C4B}" srcOrd="0" destOrd="0" presId="urn:microsoft.com/office/officeart/2005/8/layout/process4"/>
    <dgm:cxn modelId="{46119D1D-6D77-4816-9455-FD51441B67DA}" type="presParOf" srcId="{20696230-2D64-4A55-8CDE-D51AA47062C8}" destId="{2F598C77-949C-49FA-885D-BE1B2387632E}" srcOrd="1" destOrd="0" presId="urn:microsoft.com/office/officeart/2005/8/layout/process4"/>
    <dgm:cxn modelId="{A8F62EB5-94CF-4D9E-BB0A-8161DE30D769}" type="presParOf" srcId="{20696230-2D64-4A55-8CDE-D51AA47062C8}" destId="{A39D69C6-4E6D-40E3-85A5-1C141CB7698B}" srcOrd="2" destOrd="0" presId="urn:microsoft.com/office/officeart/2005/8/layout/process4"/>
    <dgm:cxn modelId="{B0BD0468-6818-4982-9C8F-835644E248E5}" type="presParOf" srcId="{A39D69C6-4E6D-40E3-85A5-1C141CB7698B}" destId="{AF6E05B6-CB36-4ED1-BB45-9819F39DCCB4}" srcOrd="0" destOrd="0" presId="urn:microsoft.com/office/officeart/2005/8/layout/process4"/>
    <dgm:cxn modelId="{EC8C49C3-BD74-4715-9509-22355964E6CB}" type="presParOf" srcId="{47E3412A-81CF-4E76-B132-1A319FFFAA4F}" destId="{1A45AD14-EE2D-4832-B701-518F5D0D4A8A}" srcOrd="1" destOrd="0" presId="urn:microsoft.com/office/officeart/2005/8/layout/process4"/>
    <dgm:cxn modelId="{84534B3E-7530-4CC3-AEC6-18DD0D78985E}" type="presParOf" srcId="{47E3412A-81CF-4E76-B132-1A319FFFAA4F}" destId="{B957E6B5-494C-4ACC-8CCB-6B7F1A72BDFD}" srcOrd="2" destOrd="0" presId="urn:microsoft.com/office/officeart/2005/8/layout/process4"/>
    <dgm:cxn modelId="{23422B65-A5E2-417F-BE3E-8729A3C2F29F}" type="presParOf" srcId="{B957E6B5-494C-4ACC-8CCB-6B7F1A72BDFD}" destId="{69EDD980-2823-47C7-AFAC-89F50BC634D0}" srcOrd="0" destOrd="0" presId="urn:microsoft.com/office/officeart/2005/8/layout/process4"/>
    <dgm:cxn modelId="{8F2D64C0-6BE3-4C6F-B501-4DAD59C6B6E7}" type="presParOf" srcId="{B957E6B5-494C-4ACC-8CCB-6B7F1A72BDFD}" destId="{F8A681E2-B7C8-47F4-B215-B800BA056E97}" srcOrd="1" destOrd="0" presId="urn:microsoft.com/office/officeart/2005/8/layout/process4"/>
    <dgm:cxn modelId="{D098F7B2-9BFE-4A12-A0F6-6F11608BFAFC}" type="presParOf" srcId="{B957E6B5-494C-4ACC-8CCB-6B7F1A72BDFD}" destId="{32382468-4480-42F8-B326-C28E7CF19C8B}" srcOrd="2" destOrd="0" presId="urn:microsoft.com/office/officeart/2005/8/layout/process4"/>
    <dgm:cxn modelId="{E2719265-FBF2-4602-9E5C-F8FE9D8AB473}" type="presParOf" srcId="{32382468-4480-42F8-B326-C28E7CF19C8B}" destId="{2E42D881-75ED-43BB-BCDC-F3C4A76C4BE0}" srcOrd="0" destOrd="0" presId="urn:microsoft.com/office/officeart/2005/8/layout/process4"/>
    <dgm:cxn modelId="{DEC3799B-9298-4907-995C-011E99F3AE83}" type="presParOf" srcId="{47E3412A-81CF-4E76-B132-1A319FFFAA4F}" destId="{F2BE25A0-9445-4C0C-A068-923772FABF46}" srcOrd="3" destOrd="0" presId="urn:microsoft.com/office/officeart/2005/8/layout/process4"/>
    <dgm:cxn modelId="{462C1D37-BFD0-47E6-B755-4F17B7A80B94}" type="presParOf" srcId="{47E3412A-81CF-4E76-B132-1A319FFFAA4F}" destId="{12B183E0-A893-4B5C-8029-0B6305B80081}" srcOrd="4" destOrd="0" presId="urn:microsoft.com/office/officeart/2005/8/layout/process4"/>
    <dgm:cxn modelId="{E52FDB77-AF83-444D-A751-21E7BE05230D}" type="presParOf" srcId="{12B183E0-A893-4B5C-8029-0B6305B80081}" destId="{D945153C-7707-4A6D-828B-0488AF1F9471}" srcOrd="0" destOrd="0" presId="urn:microsoft.com/office/officeart/2005/8/layout/process4"/>
    <dgm:cxn modelId="{5E69FCEF-E984-4512-ADC2-572C9AF158BC}" type="presParOf" srcId="{12B183E0-A893-4B5C-8029-0B6305B80081}" destId="{AB96C88C-8FFE-4348-8B93-487A996578FE}" srcOrd="1" destOrd="0" presId="urn:microsoft.com/office/officeart/2005/8/layout/process4"/>
    <dgm:cxn modelId="{560DCB4B-819F-4179-87AD-1A5FEDE58000}" type="presParOf" srcId="{12B183E0-A893-4B5C-8029-0B6305B80081}" destId="{2171A200-CE8C-4194-9BA8-E3EEF8A5E81B}" srcOrd="2" destOrd="0" presId="urn:microsoft.com/office/officeart/2005/8/layout/process4"/>
    <dgm:cxn modelId="{AED5A0E1-EADA-4EE5-89EB-A6F2F9EC46FA}" type="presParOf" srcId="{2171A200-CE8C-4194-9BA8-E3EEF8A5E81B}" destId="{2B39A684-1BEC-4969-91B9-6F68FFA256BC}" srcOrd="0" destOrd="0" presId="urn:microsoft.com/office/officeart/2005/8/layout/process4"/>
    <dgm:cxn modelId="{77AC6BCE-AA98-4D73-9F5B-CBC9D2A7FC81}" type="presParOf" srcId="{2171A200-CE8C-4194-9BA8-E3EEF8A5E81B}" destId="{BCDDAF77-A2E6-47D0-9378-082B2097262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293DB4-A347-4687-84C0-D55131A769E8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41956B64-9E16-42E5-A744-A64B34041A7B}">
      <dgm:prSet phldrT="[Text]"/>
      <dgm:spPr/>
      <dgm:t>
        <a:bodyPr/>
        <a:lstStyle/>
        <a:p>
          <a:r>
            <a:rPr lang="en-US" dirty="0"/>
            <a:t>Mission</a:t>
          </a:r>
        </a:p>
      </dgm:t>
    </dgm:pt>
    <dgm:pt modelId="{F9AD2500-E36E-4173-A5ED-A5ADFCAE2183}" type="parTrans" cxnId="{68950A93-238A-43CC-8F06-9AAFCE03A520}">
      <dgm:prSet/>
      <dgm:spPr/>
      <dgm:t>
        <a:bodyPr/>
        <a:lstStyle/>
        <a:p>
          <a:endParaRPr lang="en-US"/>
        </a:p>
      </dgm:t>
    </dgm:pt>
    <dgm:pt modelId="{8589AD3C-528E-4493-9BFA-AC671F38178A}" type="sibTrans" cxnId="{68950A93-238A-43CC-8F06-9AAFCE03A520}">
      <dgm:prSet/>
      <dgm:spPr/>
      <dgm:t>
        <a:bodyPr/>
        <a:lstStyle/>
        <a:p>
          <a:endParaRPr lang="en-US"/>
        </a:p>
      </dgm:t>
    </dgm:pt>
    <dgm:pt modelId="{F8096DE4-62ED-4083-AFEB-C14236CAA13B}">
      <dgm:prSet phldrT="[Text]"/>
      <dgm:spPr/>
      <dgm:t>
        <a:bodyPr/>
        <a:lstStyle/>
        <a:p>
          <a:r>
            <a:rPr lang="en-US" dirty="0"/>
            <a:t>Strategic Plans</a:t>
          </a:r>
        </a:p>
      </dgm:t>
    </dgm:pt>
    <dgm:pt modelId="{DACC43C7-3A27-4C28-AA0C-19FD038C6D26}" type="parTrans" cxnId="{4ED393F2-CA2B-4547-B04B-E9D95033E1C3}">
      <dgm:prSet/>
      <dgm:spPr/>
      <dgm:t>
        <a:bodyPr/>
        <a:lstStyle/>
        <a:p>
          <a:endParaRPr lang="en-US"/>
        </a:p>
      </dgm:t>
    </dgm:pt>
    <dgm:pt modelId="{61886629-AB4D-43D3-B0C1-9C0AD6168CE5}" type="sibTrans" cxnId="{4ED393F2-CA2B-4547-B04B-E9D95033E1C3}">
      <dgm:prSet/>
      <dgm:spPr/>
      <dgm:t>
        <a:bodyPr/>
        <a:lstStyle/>
        <a:p>
          <a:endParaRPr lang="en-US"/>
        </a:p>
      </dgm:t>
    </dgm:pt>
    <dgm:pt modelId="{69F28B8F-8DA2-4905-83D3-2B13FE6CD7B3}">
      <dgm:prSet phldrT="[Text]"/>
      <dgm:spPr/>
      <dgm:t>
        <a:bodyPr/>
        <a:lstStyle/>
        <a:p>
          <a:r>
            <a:rPr lang="en-US" dirty="0"/>
            <a:t>Tactical Plans</a:t>
          </a:r>
        </a:p>
      </dgm:t>
    </dgm:pt>
    <dgm:pt modelId="{5B0E3AE2-ABFF-4159-A64E-57E85B4521CD}" type="parTrans" cxnId="{24B276D5-85F6-4ED1-82DD-F612AA2B32D5}">
      <dgm:prSet/>
      <dgm:spPr/>
      <dgm:t>
        <a:bodyPr/>
        <a:lstStyle/>
        <a:p>
          <a:endParaRPr lang="en-US"/>
        </a:p>
      </dgm:t>
    </dgm:pt>
    <dgm:pt modelId="{2B52EECF-B2AE-4A11-AC0A-B3E233294255}" type="sibTrans" cxnId="{24B276D5-85F6-4ED1-82DD-F612AA2B32D5}">
      <dgm:prSet/>
      <dgm:spPr/>
      <dgm:t>
        <a:bodyPr/>
        <a:lstStyle/>
        <a:p>
          <a:endParaRPr lang="en-US"/>
        </a:p>
      </dgm:t>
    </dgm:pt>
    <dgm:pt modelId="{E8E5856D-9BAA-4ED1-8EE4-22BD4FA80764}">
      <dgm:prSet phldrT="[Text]"/>
      <dgm:spPr/>
      <dgm:t>
        <a:bodyPr/>
        <a:lstStyle/>
        <a:p>
          <a:r>
            <a:rPr lang="en-US" dirty="0"/>
            <a:t>Operational Plans</a:t>
          </a:r>
        </a:p>
      </dgm:t>
    </dgm:pt>
    <dgm:pt modelId="{ED4A5A7C-D891-41BA-871F-BC1EE0F85F4E}" type="parTrans" cxnId="{D2A04A6B-1685-464F-B9DA-4447162AE649}">
      <dgm:prSet/>
      <dgm:spPr/>
      <dgm:t>
        <a:bodyPr/>
        <a:lstStyle/>
        <a:p>
          <a:endParaRPr lang="en-US"/>
        </a:p>
      </dgm:t>
    </dgm:pt>
    <dgm:pt modelId="{25C80CFE-AB02-41FE-BC41-1BB37856D66A}" type="sibTrans" cxnId="{D2A04A6B-1685-464F-B9DA-4447162AE649}">
      <dgm:prSet/>
      <dgm:spPr/>
      <dgm:t>
        <a:bodyPr/>
        <a:lstStyle/>
        <a:p>
          <a:endParaRPr lang="en-US"/>
        </a:p>
      </dgm:t>
    </dgm:pt>
    <dgm:pt modelId="{5BEAD6AE-310B-4BE2-BBEF-5DAA45D881F8}" type="pres">
      <dgm:prSet presAssocID="{C0293DB4-A347-4687-84C0-D55131A769E8}" presName="Name0" presStyleCnt="0">
        <dgm:presLayoutVars>
          <dgm:dir/>
          <dgm:animLvl val="lvl"/>
          <dgm:resizeHandles val="exact"/>
        </dgm:presLayoutVars>
      </dgm:prSet>
      <dgm:spPr/>
    </dgm:pt>
    <dgm:pt modelId="{9E0CD9E9-EFF6-4A77-8AB6-9A532D71BADC}" type="pres">
      <dgm:prSet presAssocID="{41956B64-9E16-42E5-A744-A64B34041A7B}" presName="Name8" presStyleCnt="0"/>
      <dgm:spPr/>
    </dgm:pt>
    <dgm:pt modelId="{6BDB3ECC-9645-436E-A183-A1D6C00E6EEC}" type="pres">
      <dgm:prSet presAssocID="{41956B64-9E16-42E5-A744-A64B34041A7B}" presName="level" presStyleLbl="node1" presStyleIdx="0" presStyleCnt="4">
        <dgm:presLayoutVars>
          <dgm:chMax val="1"/>
          <dgm:bulletEnabled val="1"/>
        </dgm:presLayoutVars>
      </dgm:prSet>
      <dgm:spPr/>
    </dgm:pt>
    <dgm:pt modelId="{1332C9BA-0F2B-461A-B91D-93FE9E0C9211}" type="pres">
      <dgm:prSet presAssocID="{41956B64-9E16-42E5-A744-A64B34041A7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E5885DE-9C15-40B0-B2F9-B664130FC09F}" type="pres">
      <dgm:prSet presAssocID="{F8096DE4-62ED-4083-AFEB-C14236CAA13B}" presName="Name8" presStyleCnt="0"/>
      <dgm:spPr/>
    </dgm:pt>
    <dgm:pt modelId="{E969CE57-78A7-4AC9-8D0E-15546F68DECD}" type="pres">
      <dgm:prSet presAssocID="{F8096DE4-62ED-4083-AFEB-C14236CAA13B}" presName="level" presStyleLbl="node1" presStyleIdx="1" presStyleCnt="4">
        <dgm:presLayoutVars>
          <dgm:chMax val="1"/>
          <dgm:bulletEnabled val="1"/>
        </dgm:presLayoutVars>
      </dgm:prSet>
      <dgm:spPr/>
    </dgm:pt>
    <dgm:pt modelId="{6B5B5D75-2BF6-4F3A-B898-F32FA8D2CC26}" type="pres">
      <dgm:prSet presAssocID="{F8096DE4-62ED-4083-AFEB-C14236CAA1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4E68BAB-7BCA-406B-B221-50E624CFF5B6}" type="pres">
      <dgm:prSet presAssocID="{69F28B8F-8DA2-4905-83D3-2B13FE6CD7B3}" presName="Name8" presStyleCnt="0"/>
      <dgm:spPr/>
    </dgm:pt>
    <dgm:pt modelId="{17F26F2E-C8F0-4A8B-AB52-42D1B47589CB}" type="pres">
      <dgm:prSet presAssocID="{69F28B8F-8DA2-4905-83D3-2B13FE6CD7B3}" presName="level" presStyleLbl="node1" presStyleIdx="2" presStyleCnt="4">
        <dgm:presLayoutVars>
          <dgm:chMax val="1"/>
          <dgm:bulletEnabled val="1"/>
        </dgm:presLayoutVars>
      </dgm:prSet>
      <dgm:spPr/>
    </dgm:pt>
    <dgm:pt modelId="{CBE494CF-AE63-4234-B0F0-B4E1C856039C}" type="pres">
      <dgm:prSet presAssocID="{69F28B8F-8DA2-4905-83D3-2B13FE6CD7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B4E96BB-5AC5-4FAC-B0B3-CA96A93620CA}" type="pres">
      <dgm:prSet presAssocID="{E8E5856D-9BAA-4ED1-8EE4-22BD4FA80764}" presName="Name8" presStyleCnt="0"/>
      <dgm:spPr/>
    </dgm:pt>
    <dgm:pt modelId="{281E22C7-414F-46DF-A803-A2BD345477BB}" type="pres">
      <dgm:prSet presAssocID="{E8E5856D-9BAA-4ED1-8EE4-22BD4FA80764}" presName="level" presStyleLbl="node1" presStyleIdx="3" presStyleCnt="4">
        <dgm:presLayoutVars>
          <dgm:chMax val="1"/>
          <dgm:bulletEnabled val="1"/>
        </dgm:presLayoutVars>
      </dgm:prSet>
      <dgm:spPr/>
    </dgm:pt>
    <dgm:pt modelId="{006421DC-2EF4-4033-9D9A-E49D99F454E7}" type="pres">
      <dgm:prSet presAssocID="{E8E5856D-9BAA-4ED1-8EE4-22BD4FA8076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F2CEC05-D140-46C1-867B-9FE1515F3384}" type="presOf" srcId="{F8096DE4-62ED-4083-AFEB-C14236CAA13B}" destId="{6B5B5D75-2BF6-4F3A-B898-F32FA8D2CC26}" srcOrd="1" destOrd="0" presId="urn:microsoft.com/office/officeart/2005/8/layout/pyramid1"/>
    <dgm:cxn modelId="{13F89D32-4F34-4ED4-A7F4-DD08F469F6E3}" type="presOf" srcId="{69F28B8F-8DA2-4905-83D3-2B13FE6CD7B3}" destId="{17F26F2E-C8F0-4A8B-AB52-42D1B47589CB}" srcOrd="0" destOrd="0" presId="urn:microsoft.com/office/officeart/2005/8/layout/pyramid1"/>
    <dgm:cxn modelId="{D2A04A6B-1685-464F-B9DA-4447162AE649}" srcId="{C0293DB4-A347-4687-84C0-D55131A769E8}" destId="{E8E5856D-9BAA-4ED1-8EE4-22BD4FA80764}" srcOrd="3" destOrd="0" parTransId="{ED4A5A7C-D891-41BA-871F-BC1EE0F85F4E}" sibTransId="{25C80CFE-AB02-41FE-BC41-1BB37856D66A}"/>
    <dgm:cxn modelId="{A8D0864E-DD28-495E-98A6-B5D06078B0FD}" type="presOf" srcId="{F8096DE4-62ED-4083-AFEB-C14236CAA13B}" destId="{E969CE57-78A7-4AC9-8D0E-15546F68DECD}" srcOrd="0" destOrd="0" presId="urn:microsoft.com/office/officeart/2005/8/layout/pyramid1"/>
    <dgm:cxn modelId="{ADA2895A-A5EE-4725-BC63-772ECB9EC80D}" type="presOf" srcId="{41956B64-9E16-42E5-A744-A64B34041A7B}" destId="{6BDB3ECC-9645-436E-A183-A1D6C00E6EEC}" srcOrd="0" destOrd="0" presId="urn:microsoft.com/office/officeart/2005/8/layout/pyramid1"/>
    <dgm:cxn modelId="{9585618A-40BD-4E49-A8FB-DBD69C0DE433}" type="presOf" srcId="{E8E5856D-9BAA-4ED1-8EE4-22BD4FA80764}" destId="{281E22C7-414F-46DF-A803-A2BD345477BB}" srcOrd="0" destOrd="0" presId="urn:microsoft.com/office/officeart/2005/8/layout/pyramid1"/>
    <dgm:cxn modelId="{1B0DBE8B-0FDC-4D8C-9E28-6C9CD7D494E3}" type="presOf" srcId="{E8E5856D-9BAA-4ED1-8EE4-22BD4FA80764}" destId="{006421DC-2EF4-4033-9D9A-E49D99F454E7}" srcOrd="1" destOrd="0" presId="urn:microsoft.com/office/officeart/2005/8/layout/pyramid1"/>
    <dgm:cxn modelId="{68950A93-238A-43CC-8F06-9AAFCE03A520}" srcId="{C0293DB4-A347-4687-84C0-D55131A769E8}" destId="{41956B64-9E16-42E5-A744-A64B34041A7B}" srcOrd="0" destOrd="0" parTransId="{F9AD2500-E36E-4173-A5ED-A5ADFCAE2183}" sibTransId="{8589AD3C-528E-4493-9BFA-AC671F38178A}"/>
    <dgm:cxn modelId="{7F492F96-C79F-4405-A695-629515ED5346}" type="presOf" srcId="{69F28B8F-8DA2-4905-83D3-2B13FE6CD7B3}" destId="{CBE494CF-AE63-4234-B0F0-B4E1C856039C}" srcOrd="1" destOrd="0" presId="urn:microsoft.com/office/officeart/2005/8/layout/pyramid1"/>
    <dgm:cxn modelId="{9B37D5B3-791D-439D-8511-A93764CB2594}" type="presOf" srcId="{41956B64-9E16-42E5-A744-A64B34041A7B}" destId="{1332C9BA-0F2B-461A-B91D-93FE9E0C9211}" srcOrd="1" destOrd="0" presId="urn:microsoft.com/office/officeart/2005/8/layout/pyramid1"/>
    <dgm:cxn modelId="{24B276D5-85F6-4ED1-82DD-F612AA2B32D5}" srcId="{C0293DB4-A347-4687-84C0-D55131A769E8}" destId="{69F28B8F-8DA2-4905-83D3-2B13FE6CD7B3}" srcOrd="2" destOrd="0" parTransId="{5B0E3AE2-ABFF-4159-A64E-57E85B4521CD}" sibTransId="{2B52EECF-B2AE-4A11-AC0A-B3E233294255}"/>
    <dgm:cxn modelId="{412425E0-3CAD-4802-BACE-39C05C91EA1C}" type="presOf" srcId="{C0293DB4-A347-4687-84C0-D55131A769E8}" destId="{5BEAD6AE-310B-4BE2-BBEF-5DAA45D881F8}" srcOrd="0" destOrd="0" presId="urn:microsoft.com/office/officeart/2005/8/layout/pyramid1"/>
    <dgm:cxn modelId="{4ED393F2-CA2B-4547-B04B-E9D95033E1C3}" srcId="{C0293DB4-A347-4687-84C0-D55131A769E8}" destId="{F8096DE4-62ED-4083-AFEB-C14236CAA13B}" srcOrd="1" destOrd="0" parTransId="{DACC43C7-3A27-4C28-AA0C-19FD038C6D26}" sibTransId="{61886629-AB4D-43D3-B0C1-9C0AD6168CE5}"/>
    <dgm:cxn modelId="{31C16A31-0A82-4691-8A85-3B327F0F9804}" type="presParOf" srcId="{5BEAD6AE-310B-4BE2-BBEF-5DAA45D881F8}" destId="{9E0CD9E9-EFF6-4A77-8AB6-9A532D71BADC}" srcOrd="0" destOrd="0" presId="urn:microsoft.com/office/officeart/2005/8/layout/pyramid1"/>
    <dgm:cxn modelId="{B610CDB8-2597-401E-9364-94B38C873385}" type="presParOf" srcId="{9E0CD9E9-EFF6-4A77-8AB6-9A532D71BADC}" destId="{6BDB3ECC-9645-436E-A183-A1D6C00E6EEC}" srcOrd="0" destOrd="0" presId="urn:microsoft.com/office/officeart/2005/8/layout/pyramid1"/>
    <dgm:cxn modelId="{19C02357-31E3-4B6E-967D-E6334249018A}" type="presParOf" srcId="{9E0CD9E9-EFF6-4A77-8AB6-9A532D71BADC}" destId="{1332C9BA-0F2B-461A-B91D-93FE9E0C9211}" srcOrd="1" destOrd="0" presId="urn:microsoft.com/office/officeart/2005/8/layout/pyramid1"/>
    <dgm:cxn modelId="{8D8962B3-3CBB-4643-8964-CCFDB5B9C3A8}" type="presParOf" srcId="{5BEAD6AE-310B-4BE2-BBEF-5DAA45D881F8}" destId="{BE5885DE-9C15-40B0-B2F9-B664130FC09F}" srcOrd="1" destOrd="0" presId="urn:microsoft.com/office/officeart/2005/8/layout/pyramid1"/>
    <dgm:cxn modelId="{98455898-93F9-40F8-BF58-F5842966B392}" type="presParOf" srcId="{BE5885DE-9C15-40B0-B2F9-B664130FC09F}" destId="{E969CE57-78A7-4AC9-8D0E-15546F68DECD}" srcOrd="0" destOrd="0" presId="urn:microsoft.com/office/officeart/2005/8/layout/pyramid1"/>
    <dgm:cxn modelId="{2F11B2F5-1568-48EC-8619-2099E878028B}" type="presParOf" srcId="{BE5885DE-9C15-40B0-B2F9-B664130FC09F}" destId="{6B5B5D75-2BF6-4F3A-B898-F32FA8D2CC26}" srcOrd="1" destOrd="0" presId="urn:microsoft.com/office/officeart/2005/8/layout/pyramid1"/>
    <dgm:cxn modelId="{78FD6B1A-FD54-4D2C-9D2C-06422FBA0837}" type="presParOf" srcId="{5BEAD6AE-310B-4BE2-BBEF-5DAA45D881F8}" destId="{34E68BAB-7BCA-406B-B221-50E624CFF5B6}" srcOrd="2" destOrd="0" presId="urn:microsoft.com/office/officeart/2005/8/layout/pyramid1"/>
    <dgm:cxn modelId="{8C2854A8-4595-44A7-A43A-C6E35D5BB4C6}" type="presParOf" srcId="{34E68BAB-7BCA-406B-B221-50E624CFF5B6}" destId="{17F26F2E-C8F0-4A8B-AB52-42D1B47589CB}" srcOrd="0" destOrd="0" presId="urn:microsoft.com/office/officeart/2005/8/layout/pyramid1"/>
    <dgm:cxn modelId="{9179E702-48E3-41E3-83ED-3F7EC4C914C2}" type="presParOf" srcId="{34E68BAB-7BCA-406B-B221-50E624CFF5B6}" destId="{CBE494CF-AE63-4234-B0F0-B4E1C856039C}" srcOrd="1" destOrd="0" presId="urn:microsoft.com/office/officeart/2005/8/layout/pyramid1"/>
    <dgm:cxn modelId="{B1195002-19F2-48DC-BB91-D7A0E250132E}" type="presParOf" srcId="{5BEAD6AE-310B-4BE2-BBEF-5DAA45D881F8}" destId="{AB4E96BB-5AC5-4FAC-B0B3-CA96A93620CA}" srcOrd="3" destOrd="0" presId="urn:microsoft.com/office/officeart/2005/8/layout/pyramid1"/>
    <dgm:cxn modelId="{AB67E7E0-C1DE-4BE3-8F0B-AC9841CD2492}" type="presParOf" srcId="{AB4E96BB-5AC5-4FAC-B0B3-CA96A93620CA}" destId="{281E22C7-414F-46DF-A803-A2BD345477BB}" srcOrd="0" destOrd="0" presId="urn:microsoft.com/office/officeart/2005/8/layout/pyramid1"/>
    <dgm:cxn modelId="{E5162344-7B3F-417D-8F4D-B4C521FD4CFC}" type="presParOf" srcId="{AB4E96BB-5AC5-4FAC-B0B3-CA96A93620CA}" destId="{006421DC-2EF4-4033-9D9A-E49D99F454E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293DB4-A347-4687-84C0-D55131A769E8}" type="doc">
      <dgm:prSet loTypeId="urn:microsoft.com/office/officeart/2005/8/layout/process4" loCatId="list" qsTypeId="urn:microsoft.com/office/officeart/2005/8/quickstyle/simple1" qsCatId="simple" csTypeId="urn:microsoft.com/office/officeart/2005/8/colors/colorful5" csCatId="colorful" phldr="1"/>
      <dgm:spPr/>
    </dgm:pt>
    <dgm:pt modelId="{41956B64-9E16-42E5-A744-A64B34041A7B}">
      <dgm:prSet phldrT="[Text]"/>
      <dgm:spPr/>
      <dgm:t>
        <a:bodyPr/>
        <a:lstStyle/>
        <a:p>
          <a:r>
            <a:rPr lang="en-US" dirty="0"/>
            <a:t>Long Term Plans (5 Years or More)</a:t>
          </a:r>
        </a:p>
      </dgm:t>
    </dgm:pt>
    <dgm:pt modelId="{F9AD2500-E36E-4173-A5ED-A5ADFCAE2183}" type="parTrans" cxnId="{68950A93-238A-43CC-8F06-9AAFCE03A520}">
      <dgm:prSet/>
      <dgm:spPr/>
      <dgm:t>
        <a:bodyPr/>
        <a:lstStyle/>
        <a:p>
          <a:endParaRPr lang="en-US"/>
        </a:p>
      </dgm:t>
    </dgm:pt>
    <dgm:pt modelId="{8589AD3C-528E-4493-9BFA-AC671F38178A}" type="sibTrans" cxnId="{68950A93-238A-43CC-8F06-9AAFCE03A520}">
      <dgm:prSet/>
      <dgm:spPr/>
      <dgm:t>
        <a:bodyPr/>
        <a:lstStyle/>
        <a:p>
          <a:endParaRPr lang="en-US"/>
        </a:p>
      </dgm:t>
    </dgm:pt>
    <dgm:pt modelId="{F8096DE4-62ED-4083-AFEB-C14236CAA13B}">
      <dgm:prSet phldrT="[Text]"/>
      <dgm:spPr/>
      <dgm:t>
        <a:bodyPr/>
        <a:lstStyle/>
        <a:p>
          <a:r>
            <a:rPr lang="en-US" dirty="0"/>
            <a:t>Intermediate Plans (1-5 years)</a:t>
          </a:r>
        </a:p>
      </dgm:t>
    </dgm:pt>
    <dgm:pt modelId="{DACC43C7-3A27-4C28-AA0C-19FD038C6D26}" type="parTrans" cxnId="{4ED393F2-CA2B-4547-B04B-E9D95033E1C3}">
      <dgm:prSet/>
      <dgm:spPr/>
      <dgm:t>
        <a:bodyPr/>
        <a:lstStyle/>
        <a:p>
          <a:endParaRPr lang="en-US"/>
        </a:p>
      </dgm:t>
    </dgm:pt>
    <dgm:pt modelId="{61886629-AB4D-43D3-B0C1-9C0AD6168CE5}" type="sibTrans" cxnId="{4ED393F2-CA2B-4547-B04B-E9D95033E1C3}">
      <dgm:prSet/>
      <dgm:spPr/>
      <dgm:t>
        <a:bodyPr/>
        <a:lstStyle/>
        <a:p>
          <a:endParaRPr lang="en-US"/>
        </a:p>
      </dgm:t>
    </dgm:pt>
    <dgm:pt modelId="{69F28B8F-8DA2-4905-83D3-2B13FE6CD7B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Short Term Plans (Less than1 year)</a:t>
          </a:r>
        </a:p>
      </dgm:t>
    </dgm:pt>
    <dgm:pt modelId="{5B0E3AE2-ABFF-4159-A64E-57E85B4521CD}" type="parTrans" cxnId="{24B276D5-85F6-4ED1-82DD-F612AA2B32D5}">
      <dgm:prSet/>
      <dgm:spPr/>
      <dgm:t>
        <a:bodyPr/>
        <a:lstStyle/>
        <a:p>
          <a:endParaRPr lang="en-US"/>
        </a:p>
      </dgm:t>
    </dgm:pt>
    <dgm:pt modelId="{2B52EECF-B2AE-4A11-AC0A-B3E233294255}" type="sibTrans" cxnId="{24B276D5-85F6-4ED1-82DD-F612AA2B32D5}">
      <dgm:prSet/>
      <dgm:spPr/>
      <dgm:t>
        <a:bodyPr/>
        <a:lstStyle/>
        <a:p>
          <a:endParaRPr lang="en-US"/>
        </a:p>
      </dgm:t>
    </dgm:pt>
    <dgm:pt modelId="{A92D98E9-A5D2-456D-8DEF-955B7F987737}">
      <dgm:prSet phldrT="[Text]"/>
      <dgm:spPr/>
      <dgm:t>
        <a:bodyPr/>
        <a:lstStyle/>
        <a:p>
          <a:r>
            <a:rPr lang="en-US" dirty="0"/>
            <a:t>Mission</a:t>
          </a:r>
        </a:p>
      </dgm:t>
    </dgm:pt>
    <dgm:pt modelId="{2EC40566-A8C5-4D3C-9740-D0BA66793E2A}" type="parTrans" cxnId="{496A3B2B-6F37-4E73-88B3-DBFA3EE0E349}">
      <dgm:prSet/>
      <dgm:spPr/>
      <dgm:t>
        <a:bodyPr/>
        <a:lstStyle/>
        <a:p>
          <a:endParaRPr lang="en-US"/>
        </a:p>
      </dgm:t>
    </dgm:pt>
    <dgm:pt modelId="{1D6A755E-D287-49D0-BEA7-4414DC5259BE}" type="sibTrans" cxnId="{496A3B2B-6F37-4E73-88B3-DBFA3EE0E349}">
      <dgm:prSet/>
      <dgm:spPr/>
      <dgm:t>
        <a:bodyPr/>
        <a:lstStyle/>
        <a:p>
          <a:endParaRPr lang="en-US"/>
        </a:p>
      </dgm:t>
    </dgm:pt>
    <dgm:pt modelId="{6D2EB805-418D-4AE4-AFE6-A81DD6CB8695}">
      <dgm:prSet phldrT="[Text]"/>
      <dgm:spPr/>
      <dgm:t>
        <a:bodyPr/>
        <a:lstStyle/>
        <a:p>
          <a:r>
            <a:rPr lang="en-US" dirty="0"/>
            <a:t>Strategic Plans</a:t>
          </a:r>
        </a:p>
      </dgm:t>
    </dgm:pt>
    <dgm:pt modelId="{189657F3-B543-4046-BB1E-6D5335DB1209}" type="parTrans" cxnId="{60495CF4-B045-45D3-B3A6-E6E67351835E}">
      <dgm:prSet/>
      <dgm:spPr/>
      <dgm:t>
        <a:bodyPr/>
        <a:lstStyle/>
        <a:p>
          <a:endParaRPr lang="en-US"/>
        </a:p>
      </dgm:t>
    </dgm:pt>
    <dgm:pt modelId="{11279B9D-E82B-420D-900D-1D886338C648}" type="sibTrans" cxnId="{60495CF4-B045-45D3-B3A6-E6E67351835E}">
      <dgm:prSet/>
      <dgm:spPr/>
      <dgm:t>
        <a:bodyPr/>
        <a:lstStyle/>
        <a:p>
          <a:endParaRPr lang="en-US"/>
        </a:p>
      </dgm:t>
    </dgm:pt>
    <dgm:pt modelId="{81FA804F-BA77-4080-839B-35A52C9FB1A5}">
      <dgm:prSet phldrT="[Text]"/>
      <dgm:spPr/>
      <dgm:t>
        <a:bodyPr/>
        <a:lstStyle/>
        <a:p>
          <a:r>
            <a:rPr lang="en-US" dirty="0"/>
            <a:t>Tactical Plans</a:t>
          </a:r>
        </a:p>
      </dgm:t>
    </dgm:pt>
    <dgm:pt modelId="{055FDFEF-E9FA-4679-9CA8-34E97645C3BC}" type="parTrans" cxnId="{5EF5D0AE-F759-425B-A8C3-3CBF0B5ED1DB}">
      <dgm:prSet/>
      <dgm:spPr/>
      <dgm:t>
        <a:bodyPr/>
        <a:lstStyle/>
        <a:p>
          <a:endParaRPr lang="en-US"/>
        </a:p>
      </dgm:t>
    </dgm:pt>
    <dgm:pt modelId="{5C729577-B912-4F77-9036-9D06ECBC07F0}" type="sibTrans" cxnId="{5EF5D0AE-F759-425B-A8C3-3CBF0B5ED1DB}">
      <dgm:prSet/>
      <dgm:spPr/>
      <dgm:t>
        <a:bodyPr/>
        <a:lstStyle/>
        <a:p>
          <a:endParaRPr lang="en-US"/>
        </a:p>
      </dgm:t>
    </dgm:pt>
    <dgm:pt modelId="{5D77870D-751D-45EE-AE58-B316782F8BDC}">
      <dgm:prSet phldrT="[Text]"/>
      <dgm:spPr/>
      <dgm:t>
        <a:bodyPr/>
        <a:lstStyle/>
        <a:p>
          <a:r>
            <a:rPr lang="en-US" dirty="0"/>
            <a:t>Operational Plans</a:t>
          </a:r>
        </a:p>
      </dgm:t>
    </dgm:pt>
    <dgm:pt modelId="{D5686B42-C7A6-4F4D-95E9-7BBC0219E748}" type="parTrans" cxnId="{BC3503E5-CFCB-4AC7-84D9-69ADAAA8B761}">
      <dgm:prSet/>
      <dgm:spPr/>
      <dgm:t>
        <a:bodyPr/>
        <a:lstStyle/>
        <a:p>
          <a:endParaRPr lang="en-US"/>
        </a:p>
      </dgm:t>
    </dgm:pt>
    <dgm:pt modelId="{96B5E716-553F-41E4-9035-49F82CE13594}" type="sibTrans" cxnId="{BC3503E5-CFCB-4AC7-84D9-69ADAAA8B761}">
      <dgm:prSet/>
      <dgm:spPr/>
      <dgm:t>
        <a:bodyPr/>
        <a:lstStyle/>
        <a:p>
          <a:endParaRPr lang="en-US"/>
        </a:p>
      </dgm:t>
    </dgm:pt>
    <dgm:pt modelId="{47E3412A-81CF-4E76-B132-1A319FFFAA4F}" type="pres">
      <dgm:prSet presAssocID="{C0293DB4-A347-4687-84C0-D55131A769E8}" presName="Name0" presStyleCnt="0">
        <dgm:presLayoutVars>
          <dgm:dir/>
          <dgm:animLvl val="lvl"/>
          <dgm:resizeHandles val="exact"/>
        </dgm:presLayoutVars>
      </dgm:prSet>
      <dgm:spPr/>
    </dgm:pt>
    <dgm:pt modelId="{20696230-2D64-4A55-8CDE-D51AA47062C8}" type="pres">
      <dgm:prSet presAssocID="{69F28B8F-8DA2-4905-83D3-2B13FE6CD7B3}" presName="boxAndChildren" presStyleCnt="0"/>
      <dgm:spPr/>
    </dgm:pt>
    <dgm:pt modelId="{2D2B5E45-257C-4B93-9C59-020A51B81C4B}" type="pres">
      <dgm:prSet presAssocID="{69F28B8F-8DA2-4905-83D3-2B13FE6CD7B3}" presName="parentTextBox" presStyleLbl="node1" presStyleIdx="0" presStyleCnt="3"/>
      <dgm:spPr/>
    </dgm:pt>
    <dgm:pt modelId="{2F598C77-949C-49FA-885D-BE1B2387632E}" type="pres">
      <dgm:prSet presAssocID="{69F28B8F-8DA2-4905-83D3-2B13FE6CD7B3}" presName="entireBox" presStyleLbl="node1" presStyleIdx="0" presStyleCnt="3"/>
      <dgm:spPr/>
    </dgm:pt>
    <dgm:pt modelId="{A39D69C6-4E6D-40E3-85A5-1C141CB7698B}" type="pres">
      <dgm:prSet presAssocID="{69F28B8F-8DA2-4905-83D3-2B13FE6CD7B3}" presName="descendantBox" presStyleCnt="0"/>
      <dgm:spPr/>
    </dgm:pt>
    <dgm:pt modelId="{AF6E05B6-CB36-4ED1-BB45-9819F39DCCB4}" type="pres">
      <dgm:prSet presAssocID="{5D77870D-751D-45EE-AE58-B316782F8BDC}" presName="childTextBox" presStyleLbl="fgAccFollowNode1" presStyleIdx="0" presStyleCnt="4">
        <dgm:presLayoutVars>
          <dgm:bulletEnabled val="1"/>
        </dgm:presLayoutVars>
      </dgm:prSet>
      <dgm:spPr/>
    </dgm:pt>
    <dgm:pt modelId="{1A45AD14-EE2D-4832-B701-518F5D0D4A8A}" type="pres">
      <dgm:prSet presAssocID="{61886629-AB4D-43D3-B0C1-9C0AD6168CE5}" presName="sp" presStyleCnt="0"/>
      <dgm:spPr/>
    </dgm:pt>
    <dgm:pt modelId="{B957E6B5-494C-4ACC-8CCB-6B7F1A72BDFD}" type="pres">
      <dgm:prSet presAssocID="{F8096DE4-62ED-4083-AFEB-C14236CAA13B}" presName="arrowAndChildren" presStyleCnt="0"/>
      <dgm:spPr/>
    </dgm:pt>
    <dgm:pt modelId="{69EDD980-2823-47C7-AFAC-89F50BC634D0}" type="pres">
      <dgm:prSet presAssocID="{F8096DE4-62ED-4083-AFEB-C14236CAA13B}" presName="parentTextArrow" presStyleLbl="node1" presStyleIdx="0" presStyleCnt="3"/>
      <dgm:spPr/>
    </dgm:pt>
    <dgm:pt modelId="{F8A681E2-B7C8-47F4-B215-B800BA056E97}" type="pres">
      <dgm:prSet presAssocID="{F8096DE4-62ED-4083-AFEB-C14236CAA13B}" presName="arrow" presStyleLbl="node1" presStyleIdx="1" presStyleCnt="3"/>
      <dgm:spPr/>
    </dgm:pt>
    <dgm:pt modelId="{32382468-4480-42F8-B326-C28E7CF19C8B}" type="pres">
      <dgm:prSet presAssocID="{F8096DE4-62ED-4083-AFEB-C14236CAA13B}" presName="descendantArrow" presStyleCnt="0"/>
      <dgm:spPr/>
    </dgm:pt>
    <dgm:pt modelId="{2E42D881-75ED-43BB-BCDC-F3C4A76C4BE0}" type="pres">
      <dgm:prSet presAssocID="{81FA804F-BA77-4080-839B-35A52C9FB1A5}" presName="childTextArrow" presStyleLbl="fgAccFollowNode1" presStyleIdx="1" presStyleCnt="4">
        <dgm:presLayoutVars>
          <dgm:bulletEnabled val="1"/>
        </dgm:presLayoutVars>
      </dgm:prSet>
      <dgm:spPr/>
    </dgm:pt>
    <dgm:pt modelId="{F2BE25A0-9445-4C0C-A068-923772FABF46}" type="pres">
      <dgm:prSet presAssocID="{8589AD3C-528E-4493-9BFA-AC671F38178A}" presName="sp" presStyleCnt="0"/>
      <dgm:spPr/>
    </dgm:pt>
    <dgm:pt modelId="{12B183E0-A893-4B5C-8029-0B6305B80081}" type="pres">
      <dgm:prSet presAssocID="{41956B64-9E16-42E5-A744-A64B34041A7B}" presName="arrowAndChildren" presStyleCnt="0"/>
      <dgm:spPr/>
    </dgm:pt>
    <dgm:pt modelId="{D945153C-7707-4A6D-828B-0488AF1F9471}" type="pres">
      <dgm:prSet presAssocID="{41956B64-9E16-42E5-A744-A64B34041A7B}" presName="parentTextArrow" presStyleLbl="node1" presStyleIdx="1" presStyleCnt="3"/>
      <dgm:spPr/>
    </dgm:pt>
    <dgm:pt modelId="{AB96C88C-8FFE-4348-8B93-487A996578FE}" type="pres">
      <dgm:prSet presAssocID="{41956B64-9E16-42E5-A744-A64B34041A7B}" presName="arrow" presStyleLbl="node1" presStyleIdx="2" presStyleCnt="3"/>
      <dgm:spPr/>
    </dgm:pt>
    <dgm:pt modelId="{2171A200-CE8C-4194-9BA8-E3EEF8A5E81B}" type="pres">
      <dgm:prSet presAssocID="{41956B64-9E16-42E5-A744-A64B34041A7B}" presName="descendantArrow" presStyleCnt="0"/>
      <dgm:spPr/>
    </dgm:pt>
    <dgm:pt modelId="{2B39A684-1BEC-4969-91B9-6F68FFA256BC}" type="pres">
      <dgm:prSet presAssocID="{A92D98E9-A5D2-456D-8DEF-955B7F987737}" presName="childTextArrow" presStyleLbl="fgAccFollowNode1" presStyleIdx="2" presStyleCnt="4">
        <dgm:presLayoutVars>
          <dgm:bulletEnabled val="1"/>
        </dgm:presLayoutVars>
      </dgm:prSet>
      <dgm:spPr/>
    </dgm:pt>
    <dgm:pt modelId="{BCDDAF77-A2E6-47D0-9378-082B20972622}" type="pres">
      <dgm:prSet presAssocID="{6D2EB805-418D-4AE4-AFE6-A81DD6CB8695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A3632002-136F-4C5B-9B73-8F3C1AC85DD3}" type="presOf" srcId="{F8096DE4-62ED-4083-AFEB-C14236CAA13B}" destId="{69EDD980-2823-47C7-AFAC-89F50BC634D0}" srcOrd="0" destOrd="0" presId="urn:microsoft.com/office/officeart/2005/8/layout/process4"/>
    <dgm:cxn modelId="{496A3B2B-6F37-4E73-88B3-DBFA3EE0E349}" srcId="{41956B64-9E16-42E5-A744-A64B34041A7B}" destId="{A92D98E9-A5D2-456D-8DEF-955B7F987737}" srcOrd="0" destOrd="0" parTransId="{2EC40566-A8C5-4D3C-9740-D0BA66793E2A}" sibTransId="{1D6A755E-D287-49D0-BEA7-4414DC5259BE}"/>
    <dgm:cxn modelId="{6E633445-3A43-4C99-A0BF-C8BD99BB4E20}" type="presOf" srcId="{C0293DB4-A347-4687-84C0-D55131A769E8}" destId="{47E3412A-81CF-4E76-B132-1A319FFFAA4F}" srcOrd="0" destOrd="0" presId="urn:microsoft.com/office/officeart/2005/8/layout/process4"/>
    <dgm:cxn modelId="{DDD2776A-8BAC-4261-839A-9F583D96B986}" type="presOf" srcId="{A92D98E9-A5D2-456D-8DEF-955B7F987737}" destId="{2B39A684-1BEC-4969-91B9-6F68FFA256BC}" srcOrd="0" destOrd="0" presId="urn:microsoft.com/office/officeart/2005/8/layout/process4"/>
    <dgm:cxn modelId="{68950A93-238A-43CC-8F06-9AAFCE03A520}" srcId="{C0293DB4-A347-4687-84C0-D55131A769E8}" destId="{41956B64-9E16-42E5-A744-A64B34041A7B}" srcOrd="0" destOrd="0" parTransId="{F9AD2500-E36E-4173-A5ED-A5ADFCAE2183}" sibTransId="{8589AD3C-528E-4493-9BFA-AC671F38178A}"/>
    <dgm:cxn modelId="{05A5A5A0-D99A-48C0-9247-1195604CA0AB}" type="presOf" srcId="{81FA804F-BA77-4080-839B-35A52C9FB1A5}" destId="{2E42D881-75ED-43BB-BCDC-F3C4A76C4BE0}" srcOrd="0" destOrd="0" presId="urn:microsoft.com/office/officeart/2005/8/layout/process4"/>
    <dgm:cxn modelId="{5EF5D0AE-F759-425B-A8C3-3CBF0B5ED1DB}" srcId="{F8096DE4-62ED-4083-AFEB-C14236CAA13B}" destId="{81FA804F-BA77-4080-839B-35A52C9FB1A5}" srcOrd="0" destOrd="0" parTransId="{055FDFEF-E9FA-4679-9CA8-34E97645C3BC}" sibTransId="{5C729577-B912-4F77-9036-9D06ECBC07F0}"/>
    <dgm:cxn modelId="{EB7CA0B9-5659-486C-ADAE-FD4E836CEF67}" type="presOf" srcId="{F8096DE4-62ED-4083-AFEB-C14236CAA13B}" destId="{F8A681E2-B7C8-47F4-B215-B800BA056E97}" srcOrd="1" destOrd="0" presId="urn:microsoft.com/office/officeart/2005/8/layout/process4"/>
    <dgm:cxn modelId="{FDDC70C3-26B9-4992-9CBE-65A9E920742C}" type="presOf" srcId="{69F28B8F-8DA2-4905-83D3-2B13FE6CD7B3}" destId="{2D2B5E45-257C-4B93-9C59-020A51B81C4B}" srcOrd="0" destOrd="0" presId="urn:microsoft.com/office/officeart/2005/8/layout/process4"/>
    <dgm:cxn modelId="{DC313CD1-4399-4210-9CC8-BBE2762F5FC2}" type="presOf" srcId="{41956B64-9E16-42E5-A744-A64B34041A7B}" destId="{AB96C88C-8FFE-4348-8B93-487A996578FE}" srcOrd="1" destOrd="0" presId="urn:microsoft.com/office/officeart/2005/8/layout/process4"/>
    <dgm:cxn modelId="{B63F8DD1-881B-4144-97D2-7963ED8DB9F5}" type="presOf" srcId="{69F28B8F-8DA2-4905-83D3-2B13FE6CD7B3}" destId="{2F598C77-949C-49FA-885D-BE1B2387632E}" srcOrd="1" destOrd="0" presId="urn:microsoft.com/office/officeart/2005/8/layout/process4"/>
    <dgm:cxn modelId="{24B276D5-85F6-4ED1-82DD-F612AA2B32D5}" srcId="{C0293DB4-A347-4687-84C0-D55131A769E8}" destId="{69F28B8F-8DA2-4905-83D3-2B13FE6CD7B3}" srcOrd="2" destOrd="0" parTransId="{5B0E3AE2-ABFF-4159-A64E-57E85B4521CD}" sibTransId="{2B52EECF-B2AE-4A11-AC0A-B3E233294255}"/>
    <dgm:cxn modelId="{D559A8D7-D1BC-442D-A985-B7ABE33964DC}" type="presOf" srcId="{5D77870D-751D-45EE-AE58-B316782F8BDC}" destId="{AF6E05B6-CB36-4ED1-BB45-9819F39DCCB4}" srcOrd="0" destOrd="0" presId="urn:microsoft.com/office/officeart/2005/8/layout/process4"/>
    <dgm:cxn modelId="{6B2B40D9-0556-472D-839D-D215AD4743BC}" type="presOf" srcId="{6D2EB805-418D-4AE4-AFE6-A81DD6CB8695}" destId="{BCDDAF77-A2E6-47D0-9378-082B20972622}" srcOrd="0" destOrd="0" presId="urn:microsoft.com/office/officeart/2005/8/layout/process4"/>
    <dgm:cxn modelId="{37D00ADB-588D-4649-9469-7B6CCB45681A}" type="presOf" srcId="{41956B64-9E16-42E5-A744-A64B34041A7B}" destId="{D945153C-7707-4A6D-828B-0488AF1F9471}" srcOrd="0" destOrd="0" presId="urn:microsoft.com/office/officeart/2005/8/layout/process4"/>
    <dgm:cxn modelId="{BC3503E5-CFCB-4AC7-84D9-69ADAAA8B761}" srcId="{69F28B8F-8DA2-4905-83D3-2B13FE6CD7B3}" destId="{5D77870D-751D-45EE-AE58-B316782F8BDC}" srcOrd="0" destOrd="0" parTransId="{D5686B42-C7A6-4F4D-95E9-7BBC0219E748}" sibTransId="{96B5E716-553F-41E4-9035-49F82CE13594}"/>
    <dgm:cxn modelId="{4ED393F2-CA2B-4547-B04B-E9D95033E1C3}" srcId="{C0293DB4-A347-4687-84C0-D55131A769E8}" destId="{F8096DE4-62ED-4083-AFEB-C14236CAA13B}" srcOrd="1" destOrd="0" parTransId="{DACC43C7-3A27-4C28-AA0C-19FD038C6D26}" sibTransId="{61886629-AB4D-43D3-B0C1-9C0AD6168CE5}"/>
    <dgm:cxn modelId="{60495CF4-B045-45D3-B3A6-E6E67351835E}" srcId="{41956B64-9E16-42E5-A744-A64B34041A7B}" destId="{6D2EB805-418D-4AE4-AFE6-A81DD6CB8695}" srcOrd="1" destOrd="0" parTransId="{189657F3-B543-4046-BB1E-6D5335DB1209}" sibTransId="{11279B9D-E82B-420D-900D-1D886338C648}"/>
    <dgm:cxn modelId="{FB2438A7-3299-4EF9-9524-9C1AA1684EF1}" type="presParOf" srcId="{47E3412A-81CF-4E76-B132-1A319FFFAA4F}" destId="{20696230-2D64-4A55-8CDE-D51AA47062C8}" srcOrd="0" destOrd="0" presId="urn:microsoft.com/office/officeart/2005/8/layout/process4"/>
    <dgm:cxn modelId="{EB806711-E756-4C27-8BF2-F3FEA085B410}" type="presParOf" srcId="{20696230-2D64-4A55-8CDE-D51AA47062C8}" destId="{2D2B5E45-257C-4B93-9C59-020A51B81C4B}" srcOrd="0" destOrd="0" presId="urn:microsoft.com/office/officeart/2005/8/layout/process4"/>
    <dgm:cxn modelId="{46119D1D-6D77-4816-9455-FD51441B67DA}" type="presParOf" srcId="{20696230-2D64-4A55-8CDE-D51AA47062C8}" destId="{2F598C77-949C-49FA-885D-BE1B2387632E}" srcOrd="1" destOrd="0" presId="urn:microsoft.com/office/officeart/2005/8/layout/process4"/>
    <dgm:cxn modelId="{A8F62EB5-94CF-4D9E-BB0A-8161DE30D769}" type="presParOf" srcId="{20696230-2D64-4A55-8CDE-D51AA47062C8}" destId="{A39D69C6-4E6D-40E3-85A5-1C141CB7698B}" srcOrd="2" destOrd="0" presId="urn:microsoft.com/office/officeart/2005/8/layout/process4"/>
    <dgm:cxn modelId="{B0BD0468-6818-4982-9C8F-835644E248E5}" type="presParOf" srcId="{A39D69C6-4E6D-40E3-85A5-1C141CB7698B}" destId="{AF6E05B6-CB36-4ED1-BB45-9819F39DCCB4}" srcOrd="0" destOrd="0" presId="urn:microsoft.com/office/officeart/2005/8/layout/process4"/>
    <dgm:cxn modelId="{EC8C49C3-BD74-4715-9509-22355964E6CB}" type="presParOf" srcId="{47E3412A-81CF-4E76-B132-1A319FFFAA4F}" destId="{1A45AD14-EE2D-4832-B701-518F5D0D4A8A}" srcOrd="1" destOrd="0" presId="urn:microsoft.com/office/officeart/2005/8/layout/process4"/>
    <dgm:cxn modelId="{84534B3E-7530-4CC3-AEC6-18DD0D78985E}" type="presParOf" srcId="{47E3412A-81CF-4E76-B132-1A319FFFAA4F}" destId="{B957E6B5-494C-4ACC-8CCB-6B7F1A72BDFD}" srcOrd="2" destOrd="0" presId="urn:microsoft.com/office/officeart/2005/8/layout/process4"/>
    <dgm:cxn modelId="{23422B65-A5E2-417F-BE3E-8729A3C2F29F}" type="presParOf" srcId="{B957E6B5-494C-4ACC-8CCB-6B7F1A72BDFD}" destId="{69EDD980-2823-47C7-AFAC-89F50BC634D0}" srcOrd="0" destOrd="0" presId="urn:microsoft.com/office/officeart/2005/8/layout/process4"/>
    <dgm:cxn modelId="{8F2D64C0-6BE3-4C6F-B501-4DAD59C6B6E7}" type="presParOf" srcId="{B957E6B5-494C-4ACC-8CCB-6B7F1A72BDFD}" destId="{F8A681E2-B7C8-47F4-B215-B800BA056E97}" srcOrd="1" destOrd="0" presId="urn:microsoft.com/office/officeart/2005/8/layout/process4"/>
    <dgm:cxn modelId="{D098F7B2-9BFE-4A12-A0F6-6F11608BFAFC}" type="presParOf" srcId="{B957E6B5-494C-4ACC-8CCB-6B7F1A72BDFD}" destId="{32382468-4480-42F8-B326-C28E7CF19C8B}" srcOrd="2" destOrd="0" presId="urn:microsoft.com/office/officeart/2005/8/layout/process4"/>
    <dgm:cxn modelId="{E2719265-FBF2-4602-9E5C-F8FE9D8AB473}" type="presParOf" srcId="{32382468-4480-42F8-B326-C28E7CF19C8B}" destId="{2E42D881-75ED-43BB-BCDC-F3C4A76C4BE0}" srcOrd="0" destOrd="0" presId="urn:microsoft.com/office/officeart/2005/8/layout/process4"/>
    <dgm:cxn modelId="{DEC3799B-9298-4907-995C-011E99F3AE83}" type="presParOf" srcId="{47E3412A-81CF-4E76-B132-1A319FFFAA4F}" destId="{F2BE25A0-9445-4C0C-A068-923772FABF46}" srcOrd="3" destOrd="0" presId="urn:microsoft.com/office/officeart/2005/8/layout/process4"/>
    <dgm:cxn modelId="{462C1D37-BFD0-47E6-B755-4F17B7A80B94}" type="presParOf" srcId="{47E3412A-81CF-4E76-B132-1A319FFFAA4F}" destId="{12B183E0-A893-4B5C-8029-0B6305B80081}" srcOrd="4" destOrd="0" presId="urn:microsoft.com/office/officeart/2005/8/layout/process4"/>
    <dgm:cxn modelId="{E52FDB77-AF83-444D-A751-21E7BE05230D}" type="presParOf" srcId="{12B183E0-A893-4B5C-8029-0B6305B80081}" destId="{D945153C-7707-4A6D-828B-0488AF1F9471}" srcOrd="0" destOrd="0" presId="urn:microsoft.com/office/officeart/2005/8/layout/process4"/>
    <dgm:cxn modelId="{5E69FCEF-E984-4512-ADC2-572C9AF158BC}" type="presParOf" srcId="{12B183E0-A893-4B5C-8029-0B6305B80081}" destId="{AB96C88C-8FFE-4348-8B93-487A996578FE}" srcOrd="1" destOrd="0" presId="urn:microsoft.com/office/officeart/2005/8/layout/process4"/>
    <dgm:cxn modelId="{560DCB4B-819F-4179-87AD-1A5FEDE58000}" type="presParOf" srcId="{12B183E0-A893-4B5C-8029-0B6305B80081}" destId="{2171A200-CE8C-4194-9BA8-E3EEF8A5E81B}" srcOrd="2" destOrd="0" presId="urn:microsoft.com/office/officeart/2005/8/layout/process4"/>
    <dgm:cxn modelId="{AED5A0E1-EADA-4EE5-89EB-A6F2F9EC46FA}" type="presParOf" srcId="{2171A200-CE8C-4194-9BA8-E3EEF8A5E81B}" destId="{2B39A684-1BEC-4969-91B9-6F68FFA256BC}" srcOrd="0" destOrd="0" presId="urn:microsoft.com/office/officeart/2005/8/layout/process4"/>
    <dgm:cxn modelId="{77AC6BCE-AA98-4D73-9F5B-CBC9D2A7FC81}" type="presParOf" srcId="{2171A200-CE8C-4194-9BA8-E3EEF8A5E81B}" destId="{BCDDAF77-A2E6-47D0-9378-082B2097262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B67C4-AEC7-4EB6-AB7A-52896F81D3D8}">
      <dsp:nvSpPr>
        <dsp:cNvPr id="0" name=""/>
        <dsp:cNvSpPr/>
      </dsp:nvSpPr>
      <dsp:spPr>
        <a:xfrm>
          <a:off x="1524000" y="0"/>
          <a:ext cx="4724399" cy="472439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9DC91-FFEA-4BAF-910C-F5D803625DA5}">
      <dsp:nvSpPr>
        <dsp:cNvPr id="0" name=""/>
        <dsp:cNvSpPr/>
      </dsp:nvSpPr>
      <dsp:spPr>
        <a:xfrm>
          <a:off x="1972818" y="448818"/>
          <a:ext cx="1842516" cy="18425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Provide guidance</a:t>
          </a:r>
          <a:endParaRPr lang="en-US" sz="2200" kern="1200" dirty="0"/>
        </a:p>
      </dsp:txBody>
      <dsp:txXfrm>
        <a:off x="2062762" y="538762"/>
        <a:ext cx="1662628" cy="1662628"/>
      </dsp:txXfrm>
    </dsp:sp>
    <dsp:sp modelId="{E07996B3-66AB-45BD-B46C-B947C73EAADA}">
      <dsp:nvSpPr>
        <dsp:cNvPr id="0" name=""/>
        <dsp:cNvSpPr/>
      </dsp:nvSpPr>
      <dsp:spPr>
        <a:xfrm>
          <a:off x="3957066" y="448818"/>
          <a:ext cx="1842516" cy="18425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Promote good planning</a:t>
          </a:r>
        </a:p>
      </dsp:txBody>
      <dsp:txXfrm>
        <a:off x="4047010" y="538762"/>
        <a:ext cx="1662628" cy="1662628"/>
      </dsp:txXfrm>
    </dsp:sp>
    <dsp:sp modelId="{09B3E2BA-1B97-4ACC-9BA2-ED0ADB2C2CFD}">
      <dsp:nvSpPr>
        <dsp:cNvPr id="0" name=""/>
        <dsp:cNvSpPr/>
      </dsp:nvSpPr>
      <dsp:spPr>
        <a:xfrm>
          <a:off x="1972818" y="2433066"/>
          <a:ext cx="1842516" cy="18425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Serve as sources of motivation</a:t>
          </a:r>
        </a:p>
      </dsp:txBody>
      <dsp:txXfrm>
        <a:off x="2062762" y="2523010"/>
        <a:ext cx="1662628" cy="1662628"/>
      </dsp:txXfrm>
    </dsp:sp>
    <dsp:sp modelId="{A51D695D-7D4F-4EE2-88B8-CE85663554EA}">
      <dsp:nvSpPr>
        <dsp:cNvPr id="0" name=""/>
        <dsp:cNvSpPr/>
      </dsp:nvSpPr>
      <dsp:spPr>
        <a:xfrm>
          <a:off x="3957066" y="2433066"/>
          <a:ext cx="1842516" cy="18425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200" kern="1200" dirty="0"/>
            <a:t>Mechanism for evaluation and control</a:t>
          </a:r>
        </a:p>
      </dsp:txBody>
      <dsp:txXfrm>
        <a:off x="4047010" y="2523010"/>
        <a:ext cx="1662628" cy="1662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B3ECC-9645-436E-A183-A1D6C00E6EEC}">
      <dsp:nvSpPr>
        <dsp:cNvPr id="0" name=""/>
        <dsp:cNvSpPr/>
      </dsp:nvSpPr>
      <dsp:spPr>
        <a:xfrm>
          <a:off x="2914650" y="0"/>
          <a:ext cx="1943100" cy="1181099"/>
        </a:xfrm>
        <a:prstGeom prst="trapezoid">
          <a:avLst>
            <a:gd name="adj" fmla="val 822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Vision</a:t>
          </a:r>
        </a:p>
      </dsp:txBody>
      <dsp:txXfrm>
        <a:off x="2914650" y="0"/>
        <a:ext cx="1943100" cy="1181099"/>
      </dsp:txXfrm>
    </dsp:sp>
    <dsp:sp modelId="{E969CE57-78A7-4AC9-8D0E-15546F68DECD}">
      <dsp:nvSpPr>
        <dsp:cNvPr id="0" name=""/>
        <dsp:cNvSpPr/>
      </dsp:nvSpPr>
      <dsp:spPr>
        <a:xfrm>
          <a:off x="1943100" y="1181099"/>
          <a:ext cx="3886200" cy="1181099"/>
        </a:xfrm>
        <a:prstGeom prst="trapezoid">
          <a:avLst>
            <a:gd name="adj" fmla="val 822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Strategic Goals</a:t>
          </a:r>
        </a:p>
      </dsp:txBody>
      <dsp:txXfrm>
        <a:off x="2623184" y="1181099"/>
        <a:ext cx="2526030" cy="1181099"/>
      </dsp:txXfrm>
    </dsp:sp>
    <dsp:sp modelId="{17F26F2E-C8F0-4A8B-AB52-42D1B47589CB}">
      <dsp:nvSpPr>
        <dsp:cNvPr id="0" name=""/>
        <dsp:cNvSpPr/>
      </dsp:nvSpPr>
      <dsp:spPr>
        <a:xfrm>
          <a:off x="971549" y="2362199"/>
          <a:ext cx="5829300" cy="1181099"/>
        </a:xfrm>
        <a:prstGeom prst="trapezoid">
          <a:avLst>
            <a:gd name="adj" fmla="val 822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Tactical Goals</a:t>
          </a:r>
        </a:p>
      </dsp:txBody>
      <dsp:txXfrm>
        <a:off x="1991677" y="2362199"/>
        <a:ext cx="3789045" cy="1181099"/>
      </dsp:txXfrm>
    </dsp:sp>
    <dsp:sp modelId="{281E22C7-414F-46DF-A803-A2BD345477BB}">
      <dsp:nvSpPr>
        <dsp:cNvPr id="0" name=""/>
        <dsp:cNvSpPr/>
      </dsp:nvSpPr>
      <dsp:spPr>
        <a:xfrm>
          <a:off x="0" y="3543299"/>
          <a:ext cx="7772400" cy="1181099"/>
        </a:xfrm>
        <a:prstGeom prst="trapezoid">
          <a:avLst>
            <a:gd name="adj" fmla="val 822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Operational Goals</a:t>
          </a:r>
        </a:p>
      </dsp:txBody>
      <dsp:txXfrm>
        <a:off x="1360169" y="3543299"/>
        <a:ext cx="5052060" cy="1181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98C77-949C-49FA-885D-BE1B2387632E}">
      <dsp:nvSpPr>
        <dsp:cNvPr id="0" name=""/>
        <dsp:cNvSpPr/>
      </dsp:nvSpPr>
      <dsp:spPr>
        <a:xfrm>
          <a:off x="0" y="3556305"/>
          <a:ext cx="7772400" cy="11672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Short </a:t>
          </a:r>
          <a:r>
            <a:rPr lang="en-US" sz="2300" kern="1200"/>
            <a:t>Term Goals (</a:t>
          </a:r>
          <a:r>
            <a:rPr lang="en-US" sz="2300" kern="1200" dirty="0"/>
            <a:t>Less than1 year)</a:t>
          </a:r>
        </a:p>
      </dsp:txBody>
      <dsp:txXfrm>
        <a:off x="0" y="3556305"/>
        <a:ext cx="7772400" cy="630319"/>
      </dsp:txXfrm>
    </dsp:sp>
    <dsp:sp modelId="{AF6E05B6-CB36-4ED1-BB45-9819F39DCCB4}">
      <dsp:nvSpPr>
        <dsp:cNvPr id="0" name=""/>
        <dsp:cNvSpPr/>
      </dsp:nvSpPr>
      <dsp:spPr>
        <a:xfrm>
          <a:off x="0" y="4163280"/>
          <a:ext cx="7772400" cy="536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Operational Goals</a:t>
          </a:r>
        </a:p>
      </dsp:txBody>
      <dsp:txXfrm>
        <a:off x="0" y="4163280"/>
        <a:ext cx="7772400" cy="536939"/>
      </dsp:txXfrm>
    </dsp:sp>
    <dsp:sp modelId="{F8A681E2-B7C8-47F4-B215-B800BA056E97}">
      <dsp:nvSpPr>
        <dsp:cNvPr id="0" name=""/>
        <dsp:cNvSpPr/>
      </dsp:nvSpPr>
      <dsp:spPr>
        <a:xfrm rot="10800000">
          <a:off x="0" y="1778570"/>
          <a:ext cx="7772400" cy="179524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Intermediate Goals (</a:t>
          </a:r>
          <a:r>
            <a:rPr lang="en-US" sz="2300" kern="1200" dirty="0"/>
            <a:t>1-5 years)</a:t>
          </a:r>
        </a:p>
      </dsp:txBody>
      <dsp:txXfrm rot="-10800000">
        <a:off x="0" y="1778570"/>
        <a:ext cx="7772400" cy="630130"/>
      </dsp:txXfrm>
    </dsp:sp>
    <dsp:sp modelId="{2E42D881-75ED-43BB-BCDC-F3C4A76C4BE0}">
      <dsp:nvSpPr>
        <dsp:cNvPr id="0" name=""/>
        <dsp:cNvSpPr/>
      </dsp:nvSpPr>
      <dsp:spPr>
        <a:xfrm>
          <a:off x="0" y="2408701"/>
          <a:ext cx="7772400" cy="536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Tactical Goals</a:t>
          </a:r>
        </a:p>
      </dsp:txBody>
      <dsp:txXfrm>
        <a:off x="0" y="2408701"/>
        <a:ext cx="7772400" cy="536778"/>
      </dsp:txXfrm>
    </dsp:sp>
    <dsp:sp modelId="{AB96C88C-8FFE-4348-8B93-487A996578FE}">
      <dsp:nvSpPr>
        <dsp:cNvPr id="0" name=""/>
        <dsp:cNvSpPr/>
      </dsp:nvSpPr>
      <dsp:spPr>
        <a:xfrm rot="10800000">
          <a:off x="0" y="835"/>
          <a:ext cx="7772400" cy="179524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Long </a:t>
          </a:r>
          <a:r>
            <a:rPr lang="en-US" sz="2300" kern="1200"/>
            <a:t>Term goals (</a:t>
          </a:r>
          <a:r>
            <a:rPr lang="en-US" sz="2300" kern="1200" dirty="0"/>
            <a:t>5 Years or More)</a:t>
          </a:r>
        </a:p>
      </dsp:txBody>
      <dsp:txXfrm rot="-10800000">
        <a:off x="0" y="835"/>
        <a:ext cx="7772400" cy="630130"/>
      </dsp:txXfrm>
    </dsp:sp>
    <dsp:sp modelId="{2B39A684-1BEC-4969-91B9-6F68FFA256BC}">
      <dsp:nvSpPr>
        <dsp:cNvPr id="0" name=""/>
        <dsp:cNvSpPr/>
      </dsp:nvSpPr>
      <dsp:spPr>
        <a:xfrm>
          <a:off x="0" y="630965"/>
          <a:ext cx="3886199" cy="536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Vision</a:t>
          </a:r>
        </a:p>
      </dsp:txBody>
      <dsp:txXfrm>
        <a:off x="0" y="630965"/>
        <a:ext cx="3886199" cy="536778"/>
      </dsp:txXfrm>
    </dsp:sp>
    <dsp:sp modelId="{BCDDAF77-A2E6-47D0-9378-082B20972622}">
      <dsp:nvSpPr>
        <dsp:cNvPr id="0" name=""/>
        <dsp:cNvSpPr/>
      </dsp:nvSpPr>
      <dsp:spPr>
        <a:xfrm>
          <a:off x="3886200" y="630965"/>
          <a:ext cx="3886199" cy="5367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Strategic goals</a:t>
          </a:r>
        </a:p>
      </dsp:txBody>
      <dsp:txXfrm>
        <a:off x="3886200" y="630965"/>
        <a:ext cx="3886199" cy="5367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B3ECC-9645-436E-A183-A1D6C00E6EEC}">
      <dsp:nvSpPr>
        <dsp:cNvPr id="0" name=""/>
        <dsp:cNvSpPr/>
      </dsp:nvSpPr>
      <dsp:spPr>
        <a:xfrm>
          <a:off x="2914650" y="0"/>
          <a:ext cx="1943100" cy="1181099"/>
        </a:xfrm>
        <a:prstGeom prst="trapezoid">
          <a:avLst>
            <a:gd name="adj" fmla="val 8225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Mission</a:t>
          </a:r>
        </a:p>
      </dsp:txBody>
      <dsp:txXfrm>
        <a:off x="2914650" y="0"/>
        <a:ext cx="1943100" cy="1181099"/>
      </dsp:txXfrm>
    </dsp:sp>
    <dsp:sp modelId="{E969CE57-78A7-4AC9-8D0E-15546F68DECD}">
      <dsp:nvSpPr>
        <dsp:cNvPr id="0" name=""/>
        <dsp:cNvSpPr/>
      </dsp:nvSpPr>
      <dsp:spPr>
        <a:xfrm>
          <a:off x="1943100" y="1181099"/>
          <a:ext cx="3886200" cy="1181099"/>
        </a:xfrm>
        <a:prstGeom prst="trapezoid">
          <a:avLst>
            <a:gd name="adj" fmla="val 82258"/>
          </a:avLst>
        </a:prstGeom>
        <a:solidFill>
          <a:schemeClr val="accent5">
            <a:hueOff val="1714279"/>
            <a:satOff val="3916"/>
            <a:lumOff val="-10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Strategic Plans</a:t>
          </a:r>
        </a:p>
      </dsp:txBody>
      <dsp:txXfrm>
        <a:off x="2623184" y="1181099"/>
        <a:ext cx="2526030" cy="1181099"/>
      </dsp:txXfrm>
    </dsp:sp>
    <dsp:sp modelId="{17F26F2E-C8F0-4A8B-AB52-42D1B47589CB}">
      <dsp:nvSpPr>
        <dsp:cNvPr id="0" name=""/>
        <dsp:cNvSpPr/>
      </dsp:nvSpPr>
      <dsp:spPr>
        <a:xfrm>
          <a:off x="971549" y="2362199"/>
          <a:ext cx="5829300" cy="1181099"/>
        </a:xfrm>
        <a:prstGeom prst="trapezoid">
          <a:avLst>
            <a:gd name="adj" fmla="val 82258"/>
          </a:avLst>
        </a:prstGeom>
        <a:solidFill>
          <a:schemeClr val="accent5">
            <a:hueOff val="3428557"/>
            <a:satOff val="7832"/>
            <a:lumOff val="-2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Tactical Plans</a:t>
          </a:r>
        </a:p>
      </dsp:txBody>
      <dsp:txXfrm>
        <a:off x="1991677" y="2362199"/>
        <a:ext cx="3789045" cy="1181099"/>
      </dsp:txXfrm>
    </dsp:sp>
    <dsp:sp modelId="{281E22C7-414F-46DF-A803-A2BD345477BB}">
      <dsp:nvSpPr>
        <dsp:cNvPr id="0" name=""/>
        <dsp:cNvSpPr/>
      </dsp:nvSpPr>
      <dsp:spPr>
        <a:xfrm>
          <a:off x="0" y="3543299"/>
          <a:ext cx="7772400" cy="1181099"/>
        </a:xfrm>
        <a:prstGeom prst="trapezoid">
          <a:avLst>
            <a:gd name="adj" fmla="val 82258"/>
          </a:avLst>
        </a:prstGeom>
        <a:solidFill>
          <a:schemeClr val="accent5">
            <a:hueOff val="5142836"/>
            <a:satOff val="11748"/>
            <a:lumOff val="-3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Operational Plans</a:t>
          </a:r>
        </a:p>
      </dsp:txBody>
      <dsp:txXfrm>
        <a:off x="1360169" y="3543299"/>
        <a:ext cx="5052060" cy="11810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98C77-949C-49FA-885D-BE1B2387632E}">
      <dsp:nvSpPr>
        <dsp:cNvPr id="0" name=""/>
        <dsp:cNvSpPr/>
      </dsp:nvSpPr>
      <dsp:spPr>
        <a:xfrm>
          <a:off x="0" y="3556305"/>
          <a:ext cx="7772400" cy="11672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Short Term Plans (Less than1 year)</a:t>
          </a:r>
        </a:p>
      </dsp:txBody>
      <dsp:txXfrm>
        <a:off x="0" y="3556305"/>
        <a:ext cx="7772400" cy="630319"/>
      </dsp:txXfrm>
    </dsp:sp>
    <dsp:sp modelId="{AF6E05B6-CB36-4ED1-BB45-9819F39DCCB4}">
      <dsp:nvSpPr>
        <dsp:cNvPr id="0" name=""/>
        <dsp:cNvSpPr/>
      </dsp:nvSpPr>
      <dsp:spPr>
        <a:xfrm>
          <a:off x="0" y="4163280"/>
          <a:ext cx="7772400" cy="53693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Operational Plans</a:t>
          </a:r>
        </a:p>
      </dsp:txBody>
      <dsp:txXfrm>
        <a:off x="0" y="4163280"/>
        <a:ext cx="7772400" cy="536939"/>
      </dsp:txXfrm>
    </dsp:sp>
    <dsp:sp modelId="{F8A681E2-B7C8-47F4-B215-B800BA056E97}">
      <dsp:nvSpPr>
        <dsp:cNvPr id="0" name=""/>
        <dsp:cNvSpPr/>
      </dsp:nvSpPr>
      <dsp:spPr>
        <a:xfrm rot="10800000">
          <a:off x="0" y="1778570"/>
          <a:ext cx="7772400" cy="1795244"/>
        </a:xfrm>
        <a:prstGeom prst="upArrowCallout">
          <a:avLst/>
        </a:prstGeom>
        <a:solidFill>
          <a:schemeClr val="accent5">
            <a:hueOff val="2571418"/>
            <a:satOff val="5874"/>
            <a:lumOff val="-16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Intermediate Plans (1-5 years)</a:t>
          </a:r>
        </a:p>
      </dsp:txBody>
      <dsp:txXfrm rot="-10800000">
        <a:off x="0" y="1778570"/>
        <a:ext cx="7772400" cy="630130"/>
      </dsp:txXfrm>
    </dsp:sp>
    <dsp:sp modelId="{2E42D881-75ED-43BB-BCDC-F3C4A76C4BE0}">
      <dsp:nvSpPr>
        <dsp:cNvPr id="0" name=""/>
        <dsp:cNvSpPr/>
      </dsp:nvSpPr>
      <dsp:spPr>
        <a:xfrm>
          <a:off x="0" y="2408701"/>
          <a:ext cx="7772400" cy="536778"/>
        </a:xfrm>
        <a:prstGeom prst="rect">
          <a:avLst/>
        </a:prstGeom>
        <a:solidFill>
          <a:schemeClr val="accent5">
            <a:tint val="40000"/>
            <a:alpha val="90000"/>
            <a:hueOff val="1753605"/>
            <a:satOff val="-3597"/>
            <a:lumOff val="-2263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Tactical Plans</a:t>
          </a:r>
        </a:p>
      </dsp:txBody>
      <dsp:txXfrm>
        <a:off x="0" y="2408701"/>
        <a:ext cx="7772400" cy="536778"/>
      </dsp:txXfrm>
    </dsp:sp>
    <dsp:sp modelId="{AB96C88C-8FFE-4348-8B93-487A996578FE}">
      <dsp:nvSpPr>
        <dsp:cNvPr id="0" name=""/>
        <dsp:cNvSpPr/>
      </dsp:nvSpPr>
      <dsp:spPr>
        <a:xfrm rot="10800000">
          <a:off x="0" y="835"/>
          <a:ext cx="7772400" cy="1795244"/>
        </a:xfrm>
        <a:prstGeom prst="upArrowCallout">
          <a:avLst/>
        </a:prstGeom>
        <a:solidFill>
          <a:schemeClr val="accent5">
            <a:hueOff val="5142836"/>
            <a:satOff val="11748"/>
            <a:lumOff val="-3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Long Term Plans (5 Years or More)</a:t>
          </a:r>
        </a:p>
      </dsp:txBody>
      <dsp:txXfrm rot="-10800000">
        <a:off x="0" y="835"/>
        <a:ext cx="7772400" cy="630130"/>
      </dsp:txXfrm>
    </dsp:sp>
    <dsp:sp modelId="{2B39A684-1BEC-4969-91B9-6F68FFA256BC}">
      <dsp:nvSpPr>
        <dsp:cNvPr id="0" name=""/>
        <dsp:cNvSpPr/>
      </dsp:nvSpPr>
      <dsp:spPr>
        <a:xfrm>
          <a:off x="0" y="630965"/>
          <a:ext cx="3886199" cy="536778"/>
        </a:xfrm>
        <a:prstGeom prst="rect">
          <a:avLst/>
        </a:prstGeom>
        <a:solidFill>
          <a:schemeClr val="accent5">
            <a:tint val="40000"/>
            <a:alpha val="90000"/>
            <a:hueOff val="3507209"/>
            <a:satOff val="-7195"/>
            <a:lumOff val="-452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Mission</a:t>
          </a:r>
        </a:p>
      </dsp:txBody>
      <dsp:txXfrm>
        <a:off x="0" y="630965"/>
        <a:ext cx="3886199" cy="536778"/>
      </dsp:txXfrm>
    </dsp:sp>
    <dsp:sp modelId="{BCDDAF77-A2E6-47D0-9378-082B20972622}">
      <dsp:nvSpPr>
        <dsp:cNvPr id="0" name=""/>
        <dsp:cNvSpPr/>
      </dsp:nvSpPr>
      <dsp:spPr>
        <a:xfrm>
          <a:off x="3886200" y="630965"/>
          <a:ext cx="3886199" cy="536778"/>
        </a:xfrm>
        <a:prstGeom prst="rect">
          <a:avLst/>
        </a:prstGeom>
        <a:solidFill>
          <a:schemeClr val="accent5">
            <a:tint val="40000"/>
            <a:alpha val="90000"/>
            <a:hueOff val="5260814"/>
            <a:satOff val="-10792"/>
            <a:lumOff val="-67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43180" rIns="241808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Strategic Plans</a:t>
          </a:r>
        </a:p>
      </dsp:txBody>
      <dsp:txXfrm>
        <a:off x="3886200" y="630965"/>
        <a:ext cx="3886199" cy="536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945D23B-865F-48C3-AFD3-978A739E22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9CADFA1-B952-4E20-BFD5-14123305EE2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1FB539F3-4D3C-4B66-AF2A-45197C0D91E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ECB7847A-3B0F-4087-B3CC-D89801BA5E9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73D3C703-633C-4FE1-8DC5-42B030CAAA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4F2B3889-DF03-43A1-8619-A109B99AD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E4D78BB-61EA-4F35-AF14-32C35AB932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200" dirty="0"/>
              <a:t>Vision: 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vision statement is an inspirational statement of an idealistic emotional future of a company or group. Vision describes the basic human emotion that a founder intends to be experienced by the people the organization interacts with</a:t>
            </a:r>
          </a:p>
          <a:p>
            <a:pPr eaLnBrk="1" hangingPunct="1"/>
            <a:endParaRPr lang="en-GB" altLang="en-US" sz="12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dirty="0"/>
              <a:t>Strategic goal: a goal set by and for top management of the organization.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1200" dirty="0"/>
              <a:t>Tactical goal: set by and for middle managers of the organization.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1200" dirty="0"/>
              <a:t>Operational goal: set by and for lower managers of the organization.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D78BB-61EA-4F35-AF14-32C35AB9325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369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D78BB-61EA-4F35-AF14-32C35AB9325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232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200" dirty="0"/>
              <a:t>Vision: </a:t>
            </a:r>
            <a:r>
              <a:rPr lang="en-GB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vision statement is an inspirational statement of an idealistic emotional future of a company or group. Vision describes the basic human emotion that a founder intends to be experienced by the people the organization interacts with</a:t>
            </a:r>
          </a:p>
          <a:p>
            <a:pPr eaLnBrk="1" hangingPunct="1"/>
            <a:endParaRPr lang="en-GB" altLang="en-US" sz="1200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dirty="0"/>
              <a:t>Strategic goal: a goal set by and for top management of the organization.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1200" dirty="0"/>
              <a:t>Tactical goal: set by and for middle managers of the organization.</a:t>
            </a:r>
          </a:p>
          <a:p>
            <a:pPr eaLnBrk="1" hangingPunct="1"/>
            <a:endParaRPr lang="en-US" altLang="en-US" sz="1200" dirty="0"/>
          </a:p>
          <a:p>
            <a:pPr eaLnBrk="1" hangingPunct="1"/>
            <a:r>
              <a:rPr lang="en-US" altLang="en-US" sz="1200" dirty="0"/>
              <a:t>Operational goal: set by and for lower managers of the organization.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D78BB-61EA-4F35-AF14-32C35AB9325E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757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D78BB-61EA-4F35-AF14-32C35AB9325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08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5CBF6F5C-DA34-4276-BEB1-38CDB2F9E9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5325" y="6148388"/>
            <a:ext cx="7753350" cy="517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en-US" sz="1400" b="1">
                <a:latin typeface="Arial" charset="0"/>
              </a:rPr>
              <a:t>Slide content created by Joseph B. Mosca, Monmouth University. </a:t>
            </a:r>
            <a:br>
              <a:rPr lang="en-US" altLang="en-US" sz="1400" b="1">
                <a:latin typeface="Arial" charset="0"/>
              </a:rPr>
            </a:br>
            <a:r>
              <a:rPr lang="en-US" altLang="en-US" sz="1400" b="1">
                <a:latin typeface="Arial" charset="0"/>
              </a:rPr>
              <a:t>Copyright © Houghton Mifflin Company. All rights reserved.</a:t>
            </a:r>
            <a:endParaRPr lang="en-US" altLang="en-US" sz="1400" b="1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3124200"/>
            <a:ext cx="4038600" cy="1752600"/>
          </a:xfrm>
        </p:spPr>
        <p:txBody>
          <a:bodyPr/>
          <a:lstStyle>
            <a:lvl1pPr marL="0" indent="0" algn="ctr">
              <a:buFontTx/>
              <a:buNone/>
              <a:defRPr i="1"/>
            </a:lvl1pPr>
          </a:lstStyle>
          <a:p>
            <a:pPr lvl="0"/>
            <a:r>
              <a:rPr lang="en-US" altLang="en-US" noProof="0"/>
              <a:t>An Introduction to Management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7391400" y="1174750"/>
            <a:ext cx="1066800" cy="990600"/>
          </a:xfrm>
        </p:spPr>
        <p:txBody>
          <a:bodyPr/>
          <a:lstStyle>
            <a:lvl1pPr>
              <a:defRPr sz="4000">
                <a:solidFill>
                  <a:srgbClr val="C69A17"/>
                </a:solidFill>
              </a:defRPr>
            </a:lvl1pPr>
          </a:lstStyle>
          <a:p>
            <a:pPr lvl="0"/>
            <a:r>
              <a:rPr lang="en-US" altLang="en-US" noProof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11107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95D95-AEAA-4A4F-AD50-7BCC597DE0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90F304-DFF8-4D7E-B69C-97D022A478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1AAE934B-D797-4D7E-AED1-ECE4B50AAD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17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0DEF08-B981-4D07-800E-1E0B7F92EB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76BCF1-FC95-4D14-8E3D-2EB57645F0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21E9E5F4-C76E-4E58-B50A-14F308FA04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48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9ECC1D-DF43-494B-B673-73D2D71BA2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A9C75-A520-4ED4-9ED6-26C00F0D51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CF37092A-219F-4BC4-BFF0-517BD92F4E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21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23A740-F7EC-4EF9-B068-DFEE6DE3B2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C4BCBF-00FD-4A62-98B7-7E2BB1DB8C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19820D82-1B34-4261-A503-B57A445B0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34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995513-E578-44AF-8201-1B0AB69227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77A795-90A4-4C69-A98B-A8C5ECBEB4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0A9D464B-21C4-4464-8B00-FAC424E29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88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0B238-CF6E-4BA6-AE9B-7BCC167BB4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BFA66-F23A-49F4-B808-6286E087CE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22704BFD-7D3F-4F60-AC05-28570F3017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94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E3AC1F7-3336-4D36-BA45-B9D75CB912A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799C2A1-D7E6-4B3C-86B0-F16EADE5EE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01AFA8FB-ABCC-4ECB-99BE-31326A34A7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4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08D69E6-42F2-457F-B6B4-3269AF1C38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2DDB63-FE3B-4DBF-A25B-36AF6079AC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50D8C7D7-273B-469D-895C-09F003F20D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82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5A376CD-4223-4033-89A4-F34DC2B1651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EB39B4A-AB1F-462B-9D71-759DF2A55D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52CFF7E6-A2A8-4086-B8B6-C51109375E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70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F56605-6798-491D-B199-FCB1EA145F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C85007-5F49-4173-9975-F293E69F9E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EED8BDFD-19AB-42CB-9A2F-B9A4F35638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51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826F75-E99B-4082-8D29-912A1CC4FD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E12EE-CC8A-4B8C-91CA-E16DC74CC2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7 - </a:t>
            </a:r>
            <a:fld id="{15AF053D-FB03-463B-ACFD-5BAB0C2E8A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33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DE8E9BF-6A35-4D56-BFE7-6974DB0D9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</a:t>
            </a:r>
            <a:br>
              <a:rPr lang="en-US" altLang="en-US"/>
            </a:br>
            <a:r>
              <a:rPr lang="en-US" altLang="en-US"/>
              <a:t>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D5DBA5E-7594-435C-A153-1261BE896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DD456637-50F1-4F26-8294-E05034089B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4953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 b="1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EA3B7E46-2C0D-4DAD-8BBB-51C1206FCF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7 - </a:t>
            </a:r>
            <a:fld id="{B8306606-7730-430E-9C12-4313E55C99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82311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823118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7226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6979FBA9-D393-4E57-8A89-9CE40E90524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7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6FFB633C-0339-4DBF-AC89-C9C11C7F33A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953000" y="2438400"/>
            <a:ext cx="4038600" cy="21336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Basic Elements of Planning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8F7CC8B-6380-4B3C-84A6-8D6CB587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Planning Function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2087116-7869-40CD-A4C8-C669A5DBC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267200" cy="47244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800" dirty="0"/>
              <a:t>It is a systematic activity which determines when, how and who is going to perform a specific job. </a:t>
            </a:r>
          </a:p>
          <a:p>
            <a:pPr algn="just"/>
            <a:r>
              <a:rPr lang="en-US" altLang="en-US" sz="2800" dirty="0"/>
              <a:t>A detailed program regarding future courses of action.</a:t>
            </a:r>
          </a:p>
          <a:p>
            <a:pPr algn="just"/>
            <a:r>
              <a:rPr lang="en-US" altLang="en-US" sz="2800" dirty="0"/>
              <a:t>Answering 5Ws and 1H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1F92D-D13B-4F3E-8A98-E1BF550379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AE0FC892-76EB-49CA-A7F7-40AF70293D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7 - </a:t>
            </a:r>
            <a:fld id="{4750226E-8FBD-419F-BD69-BB2CED31EFEB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0722" name="Picture 2" descr="Top 12 Succession Planning Tools and Software | AIHR Digital">
            <a:extLst>
              <a:ext uri="{FF2B5EF4-FFF2-40B4-BE49-F238E27FC236}">
                <a16:creationId xmlns:a16="http://schemas.microsoft.com/office/drawing/2014/main" id="{519F86E5-07C7-4133-9859-38101E4888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00200"/>
            <a:ext cx="3810000" cy="44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AA86A71-EDB2-496E-9FEF-263ED35EB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0243" name="Slide Number Placeholder 2">
            <a:extLst>
              <a:ext uri="{FF2B5EF4-FFF2-40B4-BE49-F238E27FC236}">
                <a16:creationId xmlns:a16="http://schemas.microsoft.com/office/drawing/2014/main" id="{C5FFA0DB-28D9-498B-9247-AFD69FDE69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7 - </a:t>
            </a:r>
            <a:fld id="{27911057-C6F6-43F0-9185-6D94F863D878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Oval 4">
            <a:extLst>
              <a:ext uri="{FF2B5EF4-FFF2-40B4-BE49-F238E27FC236}">
                <a16:creationId xmlns:a16="http://schemas.microsoft.com/office/drawing/2014/main" id="{FF2C70AE-023D-45C8-9351-F659D3271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43200"/>
            <a:ext cx="2514600" cy="1828800"/>
          </a:xfrm>
          <a:prstGeom prst="ellipse">
            <a:avLst/>
          </a:prstGeom>
          <a:solidFill>
            <a:srgbClr val="CCECFF"/>
          </a:solidFill>
          <a:ln w="381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The planning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function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consists of: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306B55DD-45AC-4086-B1AE-6C5CA3AC8A3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62000"/>
            <a:ext cx="3733800" cy="2057400"/>
            <a:chOff x="288" y="480"/>
            <a:chExt cx="2352" cy="1296"/>
          </a:xfrm>
        </p:grpSpPr>
        <p:sp>
          <p:nvSpPr>
            <p:cNvPr id="34821" name="Rectangle 5">
              <a:extLst>
                <a:ext uri="{FF2B5EF4-FFF2-40B4-BE49-F238E27FC236}">
                  <a16:creationId xmlns:a16="http://schemas.microsoft.com/office/drawing/2014/main" id="{B8675C14-78E9-4284-AA5E-759BB347F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0"/>
              <a:ext cx="1968" cy="62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bg2"/>
              </a:solidFill>
              <a:prstDash val="sysDot"/>
              <a:miter lim="800000"/>
              <a:headEnd type="none" w="sm" len="sm"/>
              <a:tailEnd type="none" w="sm" len="sm"/>
            </a:ln>
            <a:effectLst>
              <a:outerShdw dist="107763" dir="135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en-US" b="1">
                  <a:latin typeface="Arial" charset="0"/>
                </a:rPr>
                <a:t>What is to be</a:t>
              </a:r>
            </a:p>
            <a:p>
              <a:pPr algn="ctr" eaLnBrk="1" hangingPunct="1">
                <a:defRPr/>
              </a:pPr>
              <a:r>
                <a:rPr lang="en-US" altLang="en-US" b="1">
                  <a:latin typeface="Arial" charset="0"/>
                </a:rPr>
                <a:t>accomplished?</a:t>
              </a:r>
            </a:p>
          </p:txBody>
        </p:sp>
        <p:sp>
          <p:nvSpPr>
            <p:cNvPr id="10250" name="Line 7">
              <a:extLst>
                <a:ext uri="{FF2B5EF4-FFF2-40B4-BE49-F238E27FC236}">
                  <a16:creationId xmlns:a16="http://schemas.microsoft.com/office/drawing/2014/main" id="{691B4045-5FD5-4858-ABF3-1BCC90D32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CFC684F4-F4E8-4D0F-87C9-9089336B894D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495800"/>
            <a:ext cx="3581400" cy="1752600"/>
            <a:chOff x="3360" y="2832"/>
            <a:chExt cx="2256" cy="1104"/>
          </a:xfrm>
        </p:grpSpPr>
        <p:sp>
          <p:nvSpPr>
            <p:cNvPr id="34822" name="Rectangle 6">
              <a:extLst>
                <a:ext uri="{FF2B5EF4-FFF2-40B4-BE49-F238E27FC236}">
                  <a16:creationId xmlns:a16="http://schemas.microsoft.com/office/drawing/2014/main" id="{CB44AFDC-5AAF-4811-800C-F977729A3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12"/>
              <a:ext cx="1920" cy="624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chemeClr val="bg2"/>
              </a:solidFill>
              <a:prstDash val="sysDot"/>
              <a:miter lim="800000"/>
              <a:headEnd type="none" w="sm" len="sm"/>
              <a:tailEnd type="none" w="sm" len="sm"/>
            </a:ln>
            <a:effectLst>
              <a:outerShdw dist="107763" dir="189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en-US" b="1">
                  <a:latin typeface="Arial" charset="0"/>
                </a:rPr>
                <a:t>How is it to be</a:t>
              </a:r>
            </a:p>
            <a:p>
              <a:pPr algn="ctr" eaLnBrk="1" hangingPunct="1">
                <a:defRPr/>
              </a:pPr>
              <a:r>
                <a:rPr lang="en-US" altLang="en-US" b="1">
                  <a:latin typeface="Arial" charset="0"/>
                </a:rPr>
                <a:t>accomplished?</a:t>
              </a:r>
            </a:p>
          </p:txBody>
        </p:sp>
        <p:sp>
          <p:nvSpPr>
            <p:cNvPr id="10248" name="Line 8">
              <a:extLst>
                <a:ext uri="{FF2B5EF4-FFF2-40B4-BE49-F238E27FC236}">
                  <a16:creationId xmlns:a16="http://schemas.microsoft.com/office/drawing/2014/main" id="{1EE11BA2-A2E8-439A-B378-D383FA93B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60" y="2832"/>
              <a:ext cx="38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24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776BF48C-A3C1-4500-BA8E-A7408CE12F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1267" name="Slide Number Placeholder 2">
            <a:extLst>
              <a:ext uri="{FF2B5EF4-FFF2-40B4-BE49-F238E27FC236}">
                <a16:creationId xmlns:a16="http://schemas.microsoft.com/office/drawing/2014/main" id="{C62A5FC8-8DBA-4D21-BE64-CD2A68D147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7 - </a:t>
            </a:r>
            <a:fld id="{5176A128-5C54-4B1A-8B29-B2DAB04D4BB4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AutoShape 4">
            <a:extLst>
              <a:ext uri="{FF2B5EF4-FFF2-40B4-BE49-F238E27FC236}">
                <a16:creationId xmlns:a16="http://schemas.microsoft.com/office/drawing/2014/main" id="{9BCFC366-D64F-4507-8C37-6103C7C70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86000"/>
            <a:ext cx="2209800" cy="1524000"/>
          </a:xfrm>
          <a:prstGeom prst="octagon">
            <a:avLst>
              <a:gd name="adj" fmla="val 29287"/>
            </a:avLst>
          </a:prstGeom>
          <a:solidFill>
            <a:srgbClr val="CCECFF"/>
          </a:solidFill>
          <a:ln w="381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Planning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has 4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elements: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CBDA1E5E-6616-4283-A65F-4522A1977F7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81000"/>
            <a:ext cx="2971800" cy="2133600"/>
            <a:chOff x="384" y="240"/>
            <a:chExt cx="1872" cy="1344"/>
          </a:xfrm>
        </p:grpSpPr>
        <p:sp>
          <p:nvSpPr>
            <p:cNvPr id="11279" name="Rectangle 5">
              <a:extLst>
                <a:ext uri="{FF2B5EF4-FFF2-40B4-BE49-F238E27FC236}">
                  <a16:creationId xmlns:a16="http://schemas.microsoft.com/office/drawing/2014/main" id="{B11EAD19-2E03-4FB0-8DAB-F29B839C6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0"/>
              <a:ext cx="1296" cy="672"/>
            </a:xfrm>
            <a:prstGeom prst="rect">
              <a:avLst/>
            </a:prstGeom>
            <a:solidFill>
              <a:srgbClr val="0099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Objectives</a:t>
              </a:r>
            </a:p>
          </p:txBody>
        </p:sp>
        <p:sp>
          <p:nvSpPr>
            <p:cNvPr id="11280" name="Line 9">
              <a:extLst>
                <a:ext uri="{FF2B5EF4-FFF2-40B4-BE49-F238E27FC236}">
                  <a16:creationId xmlns:a16="http://schemas.microsoft.com/office/drawing/2014/main" id="{EBBF05B0-6C11-42F4-A0EF-845B1F88E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912"/>
              <a:ext cx="576" cy="672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217EB3BD-147F-4149-83A5-4F4A7DCC75D5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57200"/>
            <a:ext cx="3048000" cy="2057400"/>
            <a:chOff x="3408" y="288"/>
            <a:chExt cx="1920" cy="1296"/>
          </a:xfrm>
        </p:grpSpPr>
        <p:sp>
          <p:nvSpPr>
            <p:cNvPr id="11277" name="Rectangle 6">
              <a:extLst>
                <a:ext uri="{FF2B5EF4-FFF2-40B4-BE49-F238E27FC236}">
                  <a16:creationId xmlns:a16="http://schemas.microsoft.com/office/drawing/2014/main" id="{B9C0AF16-CAA7-4160-8066-F6EDA64E8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88"/>
              <a:ext cx="1344" cy="672"/>
            </a:xfrm>
            <a:prstGeom prst="rect">
              <a:avLst/>
            </a:prstGeom>
            <a:solidFill>
              <a:srgbClr val="0099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Actions</a:t>
              </a:r>
            </a:p>
          </p:txBody>
        </p:sp>
        <p:sp>
          <p:nvSpPr>
            <p:cNvPr id="11278" name="Line 10">
              <a:extLst>
                <a:ext uri="{FF2B5EF4-FFF2-40B4-BE49-F238E27FC236}">
                  <a16:creationId xmlns:a16="http://schemas.microsoft.com/office/drawing/2014/main" id="{B6E88195-B0AC-4ED1-89E0-EB4A5F829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960"/>
              <a:ext cx="576" cy="624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CD9CAE18-0568-4705-B3D7-95363893449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581400"/>
            <a:ext cx="2819400" cy="2590800"/>
            <a:chOff x="480" y="2256"/>
            <a:chExt cx="1776" cy="1632"/>
          </a:xfrm>
        </p:grpSpPr>
        <p:sp>
          <p:nvSpPr>
            <p:cNvPr id="11275" name="Rectangle 7">
              <a:extLst>
                <a:ext uri="{FF2B5EF4-FFF2-40B4-BE49-F238E27FC236}">
                  <a16:creationId xmlns:a16="http://schemas.microsoft.com/office/drawing/2014/main" id="{8A443B50-15B8-46A0-8141-CE82CA7A2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216"/>
              <a:ext cx="1344" cy="672"/>
            </a:xfrm>
            <a:prstGeom prst="rect">
              <a:avLst/>
            </a:prstGeom>
            <a:solidFill>
              <a:srgbClr val="0099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Resources</a:t>
              </a:r>
            </a:p>
          </p:txBody>
        </p:sp>
        <p:sp>
          <p:nvSpPr>
            <p:cNvPr id="11276" name="Line 11">
              <a:extLst>
                <a:ext uri="{FF2B5EF4-FFF2-40B4-BE49-F238E27FC236}">
                  <a16:creationId xmlns:a16="http://schemas.microsoft.com/office/drawing/2014/main" id="{65E3560C-10B6-465A-BCE6-F790BC2129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256"/>
              <a:ext cx="432" cy="96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EA6E8AE0-07D2-4198-8892-16473A961960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581400"/>
            <a:ext cx="3200400" cy="2590800"/>
            <a:chOff x="3408" y="2256"/>
            <a:chExt cx="2016" cy="1632"/>
          </a:xfrm>
        </p:grpSpPr>
        <p:sp>
          <p:nvSpPr>
            <p:cNvPr id="11273" name="Rectangle 8">
              <a:extLst>
                <a:ext uri="{FF2B5EF4-FFF2-40B4-BE49-F238E27FC236}">
                  <a16:creationId xmlns:a16="http://schemas.microsoft.com/office/drawing/2014/main" id="{6F9CCB39-B86D-475A-BF3A-19F70105A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1488" cy="576"/>
            </a:xfrm>
            <a:prstGeom prst="rect">
              <a:avLst/>
            </a:prstGeom>
            <a:solidFill>
              <a:srgbClr val="0099CC"/>
            </a:solidFill>
            <a:ln w="381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Implementation</a:t>
              </a:r>
            </a:p>
          </p:txBody>
        </p:sp>
        <p:sp>
          <p:nvSpPr>
            <p:cNvPr id="11274" name="Line 12">
              <a:extLst>
                <a:ext uri="{FF2B5EF4-FFF2-40B4-BE49-F238E27FC236}">
                  <a16:creationId xmlns:a16="http://schemas.microsoft.com/office/drawing/2014/main" id="{D2FCA9AD-3C9C-4152-99D5-0BD3365E9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" y="2256"/>
              <a:ext cx="528" cy="1056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05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33C06841-2C94-4216-B358-58715BC2C1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023ED7FC-BD61-4378-93A4-E574F3ACB8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7 - </a:t>
            </a:r>
            <a:fld id="{76B221A7-7D20-401E-938B-F155AD554674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17">
            <a:extLst>
              <a:ext uri="{FF2B5EF4-FFF2-40B4-BE49-F238E27FC236}">
                <a16:creationId xmlns:a16="http://schemas.microsoft.com/office/drawing/2014/main" id="{1455892F-104F-4606-8115-064B953C1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Is Planning Important?</a:t>
            </a:r>
          </a:p>
        </p:txBody>
      </p:sp>
      <p:sp>
        <p:nvSpPr>
          <p:cNvPr id="36868" name="AutoShape 4">
            <a:extLst>
              <a:ext uri="{FF2B5EF4-FFF2-40B4-BE49-F238E27FC236}">
                <a16:creationId xmlns:a16="http://schemas.microsoft.com/office/drawing/2014/main" id="{65D4A87F-199A-465E-AA61-F09A06ECC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95600"/>
            <a:ext cx="3962400" cy="1828800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38100" cap="sq">
            <a:solidFill>
              <a:schemeClr val="folHlink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A task can not be 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accomplished if the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manager is not 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aware of: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FADD194E-3D69-42BD-B8C5-8E3186585A60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648200"/>
            <a:ext cx="1676400" cy="1295400"/>
            <a:chOff x="528" y="2976"/>
            <a:chExt cx="1056" cy="816"/>
          </a:xfrm>
        </p:grpSpPr>
        <p:sp>
          <p:nvSpPr>
            <p:cNvPr id="12301" name="Line 10">
              <a:extLst>
                <a:ext uri="{FF2B5EF4-FFF2-40B4-BE49-F238E27FC236}">
                  <a16:creationId xmlns:a16="http://schemas.microsoft.com/office/drawing/2014/main" id="{149235FE-8203-4B6B-B5CF-4E84AF462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976"/>
              <a:ext cx="24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2" name="Oval 7">
              <a:extLst>
                <a:ext uri="{FF2B5EF4-FFF2-40B4-BE49-F238E27FC236}">
                  <a16:creationId xmlns:a16="http://schemas.microsoft.com/office/drawing/2014/main" id="{DEF3B17C-96D1-41B4-A4D9-41CA8C7B1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072"/>
              <a:ext cx="1008" cy="720"/>
            </a:xfrm>
            <a:prstGeom prst="ellipse">
              <a:avLst/>
            </a:prstGeom>
            <a:solidFill>
              <a:srgbClr val="CCFFCC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Arial" panose="020B0604020202020204" pitchFamily="34" charset="0"/>
                </a:rPr>
                <a:t>How is</a:t>
              </a:r>
            </a:p>
            <a:p>
              <a:pPr algn="ctr" eaLnBrk="1" hangingPunct="1"/>
              <a:r>
                <a:rPr lang="en-US" altLang="en-US" sz="2000" b="1">
                  <a:latin typeface="Arial" panose="020B0604020202020204" pitchFamily="34" charset="0"/>
                </a:rPr>
                <a:t>it to be</a:t>
              </a:r>
            </a:p>
            <a:p>
              <a:pPr algn="ctr" eaLnBrk="1" hangingPunct="1"/>
              <a:r>
                <a:rPr lang="en-US" altLang="en-US" sz="2000" b="1">
                  <a:latin typeface="Arial" panose="020B0604020202020204" pitchFamily="34" charset="0"/>
                </a:rPr>
                <a:t>done</a:t>
              </a: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7578BF1D-C38E-42AB-9070-2C8E1EA2F8A0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524000"/>
            <a:ext cx="1676400" cy="1371600"/>
            <a:chOff x="2304" y="1008"/>
            <a:chExt cx="1056" cy="864"/>
          </a:xfrm>
        </p:grpSpPr>
        <p:sp>
          <p:nvSpPr>
            <p:cNvPr id="12299" name="Oval 6">
              <a:extLst>
                <a:ext uri="{FF2B5EF4-FFF2-40B4-BE49-F238E27FC236}">
                  <a16:creationId xmlns:a16="http://schemas.microsoft.com/office/drawing/2014/main" id="{97C341A3-A76D-4CBF-B344-9DD6A7ECE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008"/>
              <a:ext cx="1056" cy="720"/>
            </a:xfrm>
            <a:prstGeom prst="ellipse">
              <a:avLst/>
            </a:prstGeom>
            <a:solidFill>
              <a:srgbClr val="CCEC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Arial" panose="020B0604020202020204" pitchFamily="34" charset="0"/>
                </a:rPr>
                <a:t>What</a:t>
              </a:r>
            </a:p>
            <a:p>
              <a:pPr algn="ctr" eaLnBrk="1" hangingPunct="1"/>
              <a:r>
                <a:rPr lang="en-US" altLang="en-US" sz="2000" b="1">
                  <a:latin typeface="Arial" panose="020B0604020202020204" pitchFamily="34" charset="0"/>
                </a:rPr>
                <a:t>has to</a:t>
              </a:r>
            </a:p>
            <a:p>
              <a:pPr algn="ctr" eaLnBrk="1" hangingPunct="1"/>
              <a:r>
                <a:rPr lang="en-US" altLang="en-US" sz="2000" b="1">
                  <a:latin typeface="Arial" panose="020B0604020202020204" pitchFamily="34" charset="0"/>
                </a:rPr>
                <a:t>be done</a:t>
              </a:r>
            </a:p>
          </p:txBody>
        </p:sp>
        <p:sp>
          <p:nvSpPr>
            <p:cNvPr id="12300" name="Line 9">
              <a:extLst>
                <a:ext uri="{FF2B5EF4-FFF2-40B4-BE49-F238E27FC236}">
                  <a16:creationId xmlns:a16="http://schemas.microsoft.com/office/drawing/2014/main" id="{8DA84AE1-E57E-4174-BBBD-72D415C7D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172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437C0D66-D8B6-4729-ABF6-08758074FD90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572000"/>
            <a:ext cx="1828800" cy="1295400"/>
            <a:chOff x="4032" y="2928"/>
            <a:chExt cx="1152" cy="816"/>
          </a:xfrm>
        </p:grpSpPr>
        <p:sp>
          <p:nvSpPr>
            <p:cNvPr id="12297" name="Oval 8">
              <a:extLst>
                <a:ext uri="{FF2B5EF4-FFF2-40B4-BE49-F238E27FC236}">
                  <a16:creationId xmlns:a16="http://schemas.microsoft.com/office/drawing/2014/main" id="{4386BE51-1344-460D-855A-E8EE5D68A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72"/>
              <a:ext cx="1008" cy="672"/>
            </a:xfrm>
            <a:prstGeom prst="ellipse">
              <a:avLst/>
            </a:prstGeom>
            <a:solidFill>
              <a:srgbClr val="CCECFF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 b="1">
                  <a:latin typeface="Arial" panose="020B0604020202020204" pitchFamily="34" charset="0"/>
                </a:rPr>
                <a:t>When is</a:t>
              </a:r>
            </a:p>
            <a:p>
              <a:pPr algn="ctr" eaLnBrk="1" hangingPunct="1"/>
              <a:r>
                <a:rPr lang="en-US" altLang="en-US" sz="2000" b="1">
                  <a:latin typeface="Arial" panose="020B0604020202020204" pitchFamily="34" charset="0"/>
                </a:rPr>
                <a:t>it to be</a:t>
              </a:r>
            </a:p>
            <a:p>
              <a:pPr algn="ctr" eaLnBrk="1" hangingPunct="1"/>
              <a:r>
                <a:rPr lang="en-US" altLang="en-US" sz="2000" b="1">
                  <a:latin typeface="Arial" panose="020B0604020202020204" pitchFamily="34" charset="0"/>
                </a:rPr>
                <a:t>done</a:t>
              </a:r>
            </a:p>
          </p:txBody>
        </p:sp>
        <p:sp>
          <p:nvSpPr>
            <p:cNvPr id="12298" name="Line 11">
              <a:extLst>
                <a:ext uri="{FF2B5EF4-FFF2-40B4-BE49-F238E27FC236}">
                  <a16:creationId xmlns:a16="http://schemas.microsoft.com/office/drawing/2014/main" id="{769B073D-7F7E-45EE-B7B7-C183A72B6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2" y="2928"/>
              <a:ext cx="24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3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8456-6F16-443F-8E40-33CE8A02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</a:t>
            </a:r>
            <a:r>
              <a:rPr lang="en-US"/>
              <a:t>Planning Function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C7831-B066-435C-BEFE-1246F7F25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69CC8-312F-4798-ADA8-A07D4DEB54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7 - </a:t>
            </a:r>
            <a:fld id="{50D8C7D7-273B-469D-895C-09F003F20DEA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3AA27-3D62-4E90-BDEE-C7BBC4E0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38274"/>
            <a:ext cx="7162799" cy="4886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597B8C-33F8-46E2-9D2A-7FB2A4E805A5}"/>
              </a:ext>
            </a:extLst>
          </p:cNvPr>
          <p:cNvSpPr txBox="1"/>
          <p:nvPr/>
        </p:nvSpPr>
        <p:spPr>
          <a:xfrm>
            <a:off x="3124200" y="1524000"/>
            <a:ext cx="3733800" cy="461665"/>
          </a:xfrm>
          <a:prstGeom prst="rect">
            <a:avLst/>
          </a:prstGeom>
          <a:solidFill>
            <a:srgbClr val="CEE8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Organization’s Vision</a:t>
            </a:r>
          </a:p>
        </p:txBody>
      </p:sp>
    </p:spTree>
    <p:extLst>
      <p:ext uri="{BB962C8B-B14F-4D97-AF65-F5344CB8AC3E}">
        <p14:creationId xmlns:p14="http://schemas.microsoft.com/office/powerpoint/2010/main" val="218656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1BD2-6A1E-4EAA-AC99-921E4FC756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A18BDAEC-143C-4343-BC69-4B336F027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7 - </a:t>
            </a:r>
            <a:fld id="{52C67C55-25F5-4914-89D2-90CBD93FD29F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7">
            <a:extLst>
              <a:ext uri="{FF2B5EF4-FFF2-40B4-BE49-F238E27FC236}">
                <a16:creationId xmlns:a16="http://schemas.microsoft.com/office/drawing/2014/main" id="{64EBCDBD-D14D-4C99-9F87-246367831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Organizational Goals</a:t>
            </a:r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0143CCF9-43EC-4033-A1F9-458A8C74988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/>
              <a:t>An idea of the future or desired result that a person or a group of people </a:t>
            </a:r>
            <a:r>
              <a:rPr lang="en-GB" altLang="en-US" sz="2800" dirty="0">
                <a:solidFill>
                  <a:srgbClr val="FF0000"/>
                </a:solidFill>
              </a:rPr>
              <a:t>envision</a:t>
            </a:r>
            <a:r>
              <a:rPr lang="en-GB" altLang="en-US" sz="2800" dirty="0"/>
              <a:t>, </a:t>
            </a:r>
            <a:r>
              <a:rPr lang="en-GB" altLang="en-US" sz="2800" dirty="0">
                <a:solidFill>
                  <a:srgbClr val="FF0000"/>
                </a:solidFill>
              </a:rPr>
              <a:t>plan</a:t>
            </a:r>
            <a:r>
              <a:rPr lang="en-GB" altLang="en-US" sz="2800" dirty="0"/>
              <a:t> and </a:t>
            </a:r>
            <a:r>
              <a:rPr lang="en-GB" altLang="en-US" sz="2800" dirty="0">
                <a:solidFill>
                  <a:srgbClr val="FF0000"/>
                </a:solidFill>
              </a:rPr>
              <a:t>commit</a:t>
            </a:r>
            <a:r>
              <a:rPr lang="en-GB" altLang="en-US" sz="2800" dirty="0"/>
              <a:t> to achieve</a:t>
            </a:r>
            <a:endParaRPr lang="en-US" altLang="en-US" sz="2800" dirty="0"/>
          </a:p>
        </p:txBody>
      </p:sp>
      <p:pic>
        <p:nvPicPr>
          <p:cNvPr id="4102" name="Picture 10" descr="j0198609">
            <a:extLst>
              <a:ext uri="{FF2B5EF4-FFF2-40B4-BE49-F238E27FC236}">
                <a16:creationId xmlns:a16="http://schemas.microsoft.com/office/drawing/2014/main" id="{E3632018-1068-429D-82E1-E3206E0DA48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2057400"/>
            <a:ext cx="3276600" cy="3116263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">
            <a:extLst>
              <a:ext uri="{FF2B5EF4-FFF2-40B4-BE49-F238E27FC236}">
                <a16:creationId xmlns:a16="http://schemas.microsoft.com/office/drawing/2014/main" id="{64EBCDBD-D14D-4C99-9F87-246367831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Purposes of Organizational Goals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F85812C-1DE5-448B-ACAD-120260D2A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049165"/>
              </p:ext>
            </p:extLst>
          </p:nvPr>
        </p:nvGraphicFramePr>
        <p:xfrm>
          <a:off x="685800" y="1524000"/>
          <a:ext cx="7772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1BD2-6A1E-4EAA-AC99-921E4FC756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A18BDAEC-143C-4343-BC69-4B336F027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7 - </a:t>
            </a:r>
            <a:fld id="{52C67C55-25F5-4914-89D2-90CBD93FD29F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1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F60DFF4E-8601-42E4-AD28-8F45294B3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Kinds </a:t>
            </a:r>
            <a:r>
              <a:rPr lang="en-US" altLang="en-US"/>
              <a:t>of Goals by </a:t>
            </a:r>
            <a:r>
              <a:rPr lang="en-US" altLang="en-US" dirty="0"/>
              <a:t>Levels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524FDEE-66BD-46A5-BDD3-2DB431180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206561"/>
              </p:ext>
            </p:extLst>
          </p:nvPr>
        </p:nvGraphicFramePr>
        <p:xfrm>
          <a:off x="685800" y="1562100"/>
          <a:ext cx="7772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80E0C-6B1D-40CB-B8FF-95694490DB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3B2D6E5F-FD01-4CC9-B068-B2D5D8630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7 - </a:t>
            </a:r>
            <a:fld id="{327AADB3-6FD9-44AC-A767-A34BBFF0BBCA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F60DFF4E-8601-42E4-AD28-8F45294B3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Kinds </a:t>
            </a:r>
            <a:r>
              <a:rPr lang="en-US" altLang="en-US"/>
              <a:t>of Goals by </a:t>
            </a:r>
            <a:r>
              <a:rPr lang="en-US" altLang="en-US" dirty="0"/>
              <a:t>Time Frame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524FDEE-66BD-46A5-BDD3-2DB431180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789031"/>
              </p:ext>
            </p:extLst>
          </p:nvPr>
        </p:nvGraphicFramePr>
        <p:xfrm>
          <a:off x="685800" y="1562100"/>
          <a:ext cx="7772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80E0C-6B1D-40CB-B8FF-95694490DB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3B2D6E5F-FD01-4CC9-B068-B2D5D8630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7 - </a:t>
            </a:r>
            <a:fld id="{327AADB3-6FD9-44AC-A767-A34BBFF0BBCA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FBEC7-E159-469B-83BA-AB4C097ED8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42D660F3-8079-45A3-AC16-84A25D2BCC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7 - </a:t>
            </a:r>
            <a:fld id="{08C9AC2A-ECD0-4F3B-8A52-3B523FA8B97A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7">
            <a:extLst>
              <a:ext uri="{FF2B5EF4-FFF2-40B4-BE49-F238E27FC236}">
                <a16:creationId xmlns:a16="http://schemas.microsoft.com/office/drawing/2014/main" id="{C2DE1A93-092E-47F6-8901-C3F036508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Responsibilities for Setting Goals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0FE5951-4CE6-40C6-97EA-2B2DB3311F1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225425" lvl="1" indent="0" eaLnBrk="1" hangingPunct="1">
              <a:buNone/>
            </a:pPr>
            <a:r>
              <a:rPr lang="en-US" altLang="en-US" sz="2400" dirty="0"/>
              <a:t>Planning Staff</a:t>
            </a:r>
          </a:p>
          <a:p>
            <a:pPr marL="225425" lvl="1" indent="0" eaLnBrk="1" hangingPunct="1">
              <a:buNone/>
            </a:pPr>
            <a:r>
              <a:rPr lang="en-US" altLang="en-US" sz="2400" dirty="0"/>
              <a:t>Planning Task Force</a:t>
            </a:r>
          </a:p>
          <a:p>
            <a:pPr marL="225425" lvl="1" indent="0" eaLnBrk="1" hangingPunct="1">
              <a:buNone/>
            </a:pPr>
            <a:r>
              <a:rPr lang="en-US" altLang="en-US" sz="2400" dirty="0" err="1"/>
              <a:t>BoD</a:t>
            </a:r>
            <a:endParaRPr lang="en-US" altLang="en-US" sz="2400" dirty="0"/>
          </a:p>
          <a:p>
            <a:pPr marL="225425" lvl="1" indent="0" eaLnBrk="1" hangingPunct="1">
              <a:buNone/>
            </a:pPr>
            <a:r>
              <a:rPr lang="en-US" altLang="en-US" sz="2400" dirty="0"/>
              <a:t>CEO</a:t>
            </a:r>
          </a:p>
          <a:p>
            <a:pPr marL="225425" lvl="1" indent="0" eaLnBrk="1" hangingPunct="1">
              <a:buNone/>
            </a:pPr>
            <a:r>
              <a:rPr lang="en-US" altLang="en-US" sz="2400" dirty="0"/>
              <a:t>Executive Committee</a:t>
            </a:r>
          </a:p>
          <a:p>
            <a:pPr marL="225425" lvl="1" indent="0" eaLnBrk="1" hangingPunct="1">
              <a:buNone/>
            </a:pPr>
            <a:r>
              <a:rPr lang="en-US" altLang="en-US" sz="2400" dirty="0"/>
              <a:t>All Managers</a:t>
            </a:r>
          </a:p>
          <a:p>
            <a:pPr marL="511175" lvl="1" eaLnBrk="1" hangingPunct="1"/>
            <a:endParaRPr lang="en-US" altLang="en-US" sz="2400" dirty="0"/>
          </a:p>
        </p:txBody>
      </p:sp>
      <p:pic>
        <p:nvPicPr>
          <p:cNvPr id="8198" name="Picture 10" descr="bd19623_[1]">
            <a:extLst>
              <a:ext uri="{FF2B5EF4-FFF2-40B4-BE49-F238E27FC236}">
                <a16:creationId xmlns:a16="http://schemas.microsoft.com/office/drawing/2014/main" id="{D6CF85B0-CD64-4A80-8C4A-7056F03C5F1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9200" y="2141538"/>
            <a:ext cx="3048000" cy="25733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A9A42-4B50-45A3-9349-11CE35DF0B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880550D8-8E81-4A77-9627-892E79A43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7 - </a:t>
            </a:r>
            <a:fld id="{C3C3A767-8DAC-415E-A817-DB55BFD0BFCF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7">
            <a:extLst>
              <a:ext uri="{FF2B5EF4-FFF2-40B4-BE49-F238E27FC236}">
                <a16:creationId xmlns:a16="http://schemas.microsoft.com/office/drawing/2014/main" id="{E67B430A-E68F-430C-A6AC-E047DE9BC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Organizational Planning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84083007-91E3-45B4-904A-8B1CBAC97C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GB" dirty="0"/>
              <a:t>A plan is typically any diagram or list of steps with details of timing and resources, used to </a:t>
            </a:r>
            <a:r>
              <a:rPr lang="en-GB"/>
              <a:t>achieve a </a:t>
            </a:r>
            <a:r>
              <a:rPr lang="en-GB" dirty="0"/>
              <a:t>goal.</a:t>
            </a:r>
            <a:endParaRPr lang="en-US" altLang="en-US" sz="2400" dirty="0"/>
          </a:p>
        </p:txBody>
      </p:sp>
      <p:pic>
        <p:nvPicPr>
          <p:cNvPr id="13318" name="Picture 10" descr="j0233018">
            <a:extLst>
              <a:ext uri="{FF2B5EF4-FFF2-40B4-BE49-F238E27FC236}">
                <a16:creationId xmlns:a16="http://schemas.microsoft.com/office/drawing/2014/main" id="{75B4B7DE-801C-40D9-A904-81A531E927D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2209800"/>
            <a:ext cx="2574925" cy="2773363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F60DFF4E-8601-42E4-AD28-8F45294B3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Kinds of Plans by Levels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524FDEE-66BD-46A5-BDD3-2DB431180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307576"/>
              </p:ext>
            </p:extLst>
          </p:nvPr>
        </p:nvGraphicFramePr>
        <p:xfrm>
          <a:off x="685800" y="1562100"/>
          <a:ext cx="7772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80E0C-6B1D-40CB-B8FF-95694490DB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3B2D6E5F-FD01-4CC9-B068-B2D5D8630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7 - </a:t>
            </a:r>
            <a:fld id="{327AADB3-6FD9-44AC-A767-A34BBFF0BBCA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9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>
            <a:extLst>
              <a:ext uri="{FF2B5EF4-FFF2-40B4-BE49-F238E27FC236}">
                <a16:creationId xmlns:a16="http://schemas.microsoft.com/office/drawing/2014/main" id="{F60DFF4E-8601-42E4-AD28-8F45294B3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Kinds of Plans by Time Frame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524FDEE-66BD-46A5-BDD3-2DB431180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078780"/>
              </p:ext>
            </p:extLst>
          </p:nvPr>
        </p:nvGraphicFramePr>
        <p:xfrm>
          <a:off x="685800" y="1562100"/>
          <a:ext cx="7772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80E0C-6B1D-40CB-B8FF-95694490DB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Houghton Mifflin Company.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3B2D6E5F-FD01-4CC9-B068-B2D5D8630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7 - </a:t>
            </a:r>
            <a:fld id="{327AADB3-6FD9-44AC-A767-A34BBFF0BBCA}" type="slidenum"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596449"/>
      </p:ext>
    </p:extLst>
  </p:cSld>
  <p:clrMapOvr>
    <a:masterClrMapping/>
  </p:clrMapOvr>
</p:sld>
</file>

<file path=ppt/theme/theme1.xml><?xml version="1.0" encoding="utf-8"?>
<a:theme xmlns:a="http://schemas.openxmlformats.org/drawingml/2006/main" name="griffin_template">
  <a:themeElements>
    <a:clrScheme name="griffi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ffi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riffi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ffi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ffi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Settings\fournij\Desktop\griffin_template.pot</Template>
  <TotalTime>885</TotalTime>
  <Words>627</Words>
  <Application>Microsoft Office PowerPoint</Application>
  <PresentationFormat>On-screen Show (4:3)</PresentationFormat>
  <Paragraphs>123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</vt:lpstr>
      <vt:lpstr>Times New Roman</vt:lpstr>
      <vt:lpstr>griffin_template</vt:lpstr>
      <vt:lpstr>7</vt:lpstr>
      <vt:lpstr>Organizational Goals</vt:lpstr>
      <vt:lpstr>Purposes of Organizational Goals</vt:lpstr>
      <vt:lpstr>Kinds of Goals by Levels</vt:lpstr>
      <vt:lpstr>Kinds of Goals by Time Frame</vt:lpstr>
      <vt:lpstr>Responsibilities for Setting Goals</vt:lpstr>
      <vt:lpstr>Organizational Planning</vt:lpstr>
      <vt:lpstr>Kinds of Plans by Levels</vt:lpstr>
      <vt:lpstr>Kinds of Plans by Time Frame</vt:lpstr>
      <vt:lpstr>The Planning Function</vt:lpstr>
      <vt:lpstr>PowerPoint Presentation</vt:lpstr>
      <vt:lpstr>PowerPoint Presentation</vt:lpstr>
      <vt:lpstr>Why Is Planning Important?</vt:lpstr>
      <vt:lpstr>Flowchart of Planning Function</vt:lpstr>
    </vt:vector>
  </TitlesOfParts>
  <Company>Gateway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</dc:creator>
  <cp:lastModifiedBy>Muhammad Usman</cp:lastModifiedBy>
  <cp:revision>27</cp:revision>
  <dcterms:created xsi:type="dcterms:W3CDTF">2003-06-12T03:45:13Z</dcterms:created>
  <dcterms:modified xsi:type="dcterms:W3CDTF">2021-03-13T04:12:47Z</dcterms:modified>
</cp:coreProperties>
</file>