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8" r:id="rId6"/>
    <p:sldId id="28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CC"/>
    <a:srgbClr val="CCFFCC"/>
    <a:srgbClr val="CCECFF"/>
    <a:srgbClr val="000000"/>
    <a:srgbClr val="00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19344-5B4C-4BCF-B790-D1CACB3DEAE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3759FD3-F883-47D4-9E51-387175DAD844}">
      <dgm:prSet phldrT="[Text]"/>
      <dgm:spPr/>
      <dgm:t>
        <a:bodyPr/>
        <a:lstStyle/>
        <a:p>
          <a:r>
            <a:rPr lang="en-US" dirty="0"/>
            <a:t>Operational Plans</a:t>
          </a:r>
        </a:p>
      </dgm:t>
    </dgm:pt>
    <dgm:pt modelId="{A87E9E9F-517F-4326-9EA4-DB814778CC8E}" type="parTrans" cxnId="{8596F59C-81BC-4B89-8656-D332B3D23D1A}">
      <dgm:prSet/>
      <dgm:spPr/>
      <dgm:t>
        <a:bodyPr/>
        <a:lstStyle/>
        <a:p>
          <a:endParaRPr lang="en-US"/>
        </a:p>
      </dgm:t>
    </dgm:pt>
    <dgm:pt modelId="{12D1E8AB-4B46-4710-B71B-31E7A0B7FBE2}" type="sibTrans" cxnId="{8596F59C-81BC-4B89-8656-D332B3D23D1A}">
      <dgm:prSet/>
      <dgm:spPr/>
      <dgm:t>
        <a:bodyPr/>
        <a:lstStyle/>
        <a:p>
          <a:endParaRPr lang="en-US"/>
        </a:p>
      </dgm:t>
    </dgm:pt>
    <dgm:pt modelId="{37158E0D-DA5E-4AF6-B787-367EA0BA10C6}">
      <dgm:prSet phldrT="[Text]"/>
      <dgm:spPr/>
      <dgm:t>
        <a:bodyPr/>
        <a:lstStyle/>
        <a:p>
          <a:r>
            <a:rPr lang="en-US" dirty="0"/>
            <a:t>Single Use Plans</a:t>
          </a:r>
        </a:p>
      </dgm:t>
    </dgm:pt>
    <dgm:pt modelId="{D6C4BE22-DBDD-4EC4-9FA0-B89C941C04DC}" type="parTrans" cxnId="{4FC1939D-DD1F-49DC-B94C-DBF17ADB2269}">
      <dgm:prSet/>
      <dgm:spPr/>
      <dgm:t>
        <a:bodyPr/>
        <a:lstStyle/>
        <a:p>
          <a:endParaRPr lang="en-US"/>
        </a:p>
      </dgm:t>
    </dgm:pt>
    <dgm:pt modelId="{CEA9BA00-3EC7-4954-AC62-2552442AE1D6}" type="sibTrans" cxnId="{4FC1939D-DD1F-49DC-B94C-DBF17ADB2269}">
      <dgm:prSet/>
      <dgm:spPr/>
      <dgm:t>
        <a:bodyPr/>
        <a:lstStyle/>
        <a:p>
          <a:endParaRPr lang="en-US"/>
        </a:p>
      </dgm:t>
    </dgm:pt>
    <dgm:pt modelId="{68100298-B701-453A-9CC7-291639D9A9D3}">
      <dgm:prSet phldrT="[Text]"/>
      <dgm:spPr/>
      <dgm:t>
        <a:bodyPr/>
        <a:lstStyle/>
        <a:p>
          <a:r>
            <a:rPr lang="en-US" dirty="0"/>
            <a:t>Standing Plans</a:t>
          </a:r>
        </a:p>
      </dgm:t>
    </dgm:pt>
    <dgm:pt modelId="{E292BA4A-E6E2-489A-8E39-60C9371D03CB}" type="parTrans" cxnId="{E3A1D424-457E-43B5-8268-751589F4AA71}">
      <dgm:prSet/>
      <dgm:spPr/>
      <dgm:t>
        <a:bodyPr/>
        <a:lstStyle/>
        <a:p>
          <a:endParaRPr lang="en-US"/>
        </a:p>
      </dgm:t>
    </dgm:pt>
    <dgm:pt modelId="{26FDA694-F73E-4544-ACB6-AAC1222D04D7}" type="sibTrans" cxnId="{E3A1D424-457E-43B5-8268-751589F4AA71}">
      <dgm:prSet/>
      <dgm:spPr/>
      <dgm:t>
        <a:bodyPr/>
        <a:lstStyle/>
        <a:p>
          <a:endParaRPr lang="en-US"/>
        </a:p>
      </dgm:t>
    </dgm:pt>
    <dgm:pt modelId="{E86E8891-E7F5-404E-A080-6920F5D65589}" type="pres">
      <dgm:prSet presAssocID="{FFC19344-5B4C-4BCF-B790-D1CACB3DEAE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904BA2-BDCE-4A71-9EBC-28C8A5CFFC87}" type="pres">
      <dgm:prSet presAssocID="{E3759FD3-F883-47D4-9E51-387175DAD844}" presName="hierRoot1" presStyleCnt="0">
        <dgm:presLayoutVars>
          <dgm:hierBranch val="init"/>
        </dgm:presLayoutVars>
      </dgm:prSet>
      <dgm:spPr/>
    </dgm:pt>
    <dgm:pt modelId="{82061093-4CF2-4835-BAA2-9FE6FBCBFF32}" type="pres">
      <dgm:prSet presAssocID="{E3759FD3-F883-47D4-9E51-387175DAD844}" presName="rootComposite1" presStyleCnt="0"/>
      <dgm:spPr/>
    </dgm:pt>
    <dgm:pt modelId="{41B7526E-941B-4016-B5AA-C3F3517E8477}" type="pres">
      <dgm:prSet presAssocID="{E3759FD3-F883-47D4-9E51-387175DAD844}" presName="rootText1" presStyleLbl="alignAcc1" presStyleIdx="0" presStyleCnt="0">
        <dgm:presLayoutVars>
          <dgm:chPref val="3"/>
        </dgm:presLayoutVars>
      </dgm:prSet>
      <dgm:spPr/>
    </dgm:pt>
    <dgm:pt modelId="{706315EF-FD62-4CE8-A2F4-5F1989F72330}" type="pres">
      <dgm:prSet presAssocID="{E3759FD3-F883-47D4-9E51-387175DAD844}" presName="topArc1" presStyleLbl="parChTrans1D1" presStyleIdx="0" presStyleCnt="6"/>
      <dgm:spPr/>
    </dgm:pt>
    <dgm:pt modelId="{B540F633-04C0-4384-9327-8066E467C2EA}" type="pres">
      <dgm:prSet presAssocID="{E3759FD3-F883-47D4-9E51-387175DAD844}" presName="bottomArc1" presStyleLbl="parChTrans1D1" presStyleIdx="1" presStyleCnt="6"/>
      <dgm:spPr/>
    </dgm:pt>
    <dgm:pt modelId="{3C161B10-7A8E-4F95-97A5-FD4A759E3BF1}" type="pres">
      <dgm:prSet presAssocID="{E3759FD3-F883-47D4-9E51-387175DAD844}" presName="topConnNode1" presStyleLbl="node1" presStyleIdx="0" presStyleCnt="0"/>
      <dgm:spPr/>
    </dgm:pt>
    <dgm:pt modelId="{14C7F632-E55D-4530-AD2C-6D835F0378D7}" type="pres">
      <dgm:prSet presAssocID="{E3759FD3-F883-47D4-9E51-387175DAD844}" presName="hierChild2" presStyleCnt="0"/>
      <dgm:spPr/>
    </dgm:pt>
    <dgm:pt modelId="{8F16163A-4BD9-4295-AE32-229FE76AE27B}" type="pres">
      <dgm:prSet presAssocID="{D6C4BE22-DBDD-4EC4-9FA0-B89C941C04DC}" presName="Name28" presStyleLbl="parChTrans1D2" presStyleIdx="0" presStyleCnt="2"/>
      <dgm:spPr/>
    </dgm:pt>
    <dgm:pt modelId="{FAF916AF-CD9C-4983-AD4A-B5EEE43E0A15}" type="pres">
      <dgm:prSet presAssocID="{37158E0D-DA5E-4AF6-B787-367EA0BA10C6}" presName="hierRoot2" presStyleCnt="0">
        <dgm:presLayoutVars>
          <dgm:hierBranch val="init"/>
        </dgm:presLayoutVars>
      </dgm:prSet>
      <dgm:spPr/>
    </dgm:pt>
    <dgm:pt modelId="{C1036BC2-140F-44D7-AF75-01F9C329FB92}" type="pres">
      <dgm:prSet presAssocID="{37158E0D-DA5E-4AF6-B787-367EA0BA10C6}" presName="rootComposite2" presStyleCnt="0"/>
      <dgm:spPr/>
    </dgm:pt>
    <dgm:pt modelId="{54FE3A73-88CA-4298-A021-812B226889D3}" type="pres">
      <dgm:prSet presAssocID="{37158E0D-DA5E-4AF6-B787-367EA0BA10C6}" presName="rootText2" presStyleLbl="alignAcc1" presStyleIdx="0" presStyleCnt="0">
        <dgm:presLayoutVars>
          <dgm:chPref val="3"/>
        </dgm:presLayoutVars>
      </dgm:prSet>
      <dgm:spPr/>
    </dgm:pt>
    <dgm:pt modelId="{978DB8CB-28A9-4302-82D5-74145A567D16}" type="pres">
      <dgm:prSet presAssocID="{37158E0D-DA5E-4AF6-B787-367EA0BA10C6}" presName="topArc2" presStyleLbl="parChTrans1D1" presStyleIdx="2" presStyleCnt="6"/>
      <dgm:spPr/>
    </dgm:pt>
    <dgm:pt modelId="{BB4B1FD2-3C0C-4FC5-B06F-890593B11DB1}" type="pres">
      <dgm:prSet presAssocID="{37158E0D-DA5E-4AF6-B787-367EA0BA10C6}" presName="bottomArc2" presStyleLbl="parChTrans1D1" presStyleIdx="3" presStyleCnt="6"/>
      <dgm:spPr/>
    </dgm:pt>
    <dgm:pt modelId="{559915F7-671C-4FF9-964F-EB1858232A64}" type="pres">
      <dgm:prSet presAssocID="{37158E0D-DA5E-4AF6-B787-367EA0BA10C6}" presName="topConnNode2" presStyleLbl="node2" presStyleIdx="0" presStyleCnt="0"/>
      <dgm:spPr/>
    </dgm:pt>
    <dgm:pt modelId="{0350D778-CA71-4F6E-9301-F080AD37763E}" type="pres">
      <dgm:prSet presAssocID="{37158E0D-DA5E-4AF6-B787-367EA0BA10C6}" presName="hierChild4" presStyleCnt="0"/>
      <dgm:spPr/>
    </dgm:pt>
    <dgm:pt modelId="{BD5AD719-48D6-4728-A6F0-90E36F783D6E}" type="pres">
      <dgm:prSet presAssocID="{37158E0D-DA5E-4AF6-B787-367EA0BA10C6}" presName="hierChild5" presStyleCnt="0"/>
      <dgm:spPr/>
    </dgm:pt>
    <dgm:pt modelId="{82F18E35-926E-4D86-94B7-CD14184A769A}" type="pres">
      <dgm:prSet presAssocID="{E292BA4A-E6E2-489A-8E39-60C9371D03CB}" presName="Name28" presStyleLbl="parChTrans1D2" presStyleIdx="1" presStyleCnt="2"/>
      <dgm:spPr/>
    </dgm:pt>
    <dgm:pt modelId="{1CF2F9B2-9EE5-4E43-B9F1-2CC846CC5379}" type="pres">
      <dgm:prSet presAssocID="{68100298-B701-453A-9CC7-291639D9A9D3}" presName="hierRoot2" presStyleCnt="0">
        <dgm:presLayoutVars>
          <dgm:hierBranch val="init"/>
        </dgm:presLayoutVars>
      </dgm:prSet>
      <dgm:spPr/>
    </dgm:pt>
    <dgm:pt modelId="{A27D9EEA-78B3-4047-9CCA-29132CB5B233}" type="pres">
      <dgm:prSet presAssocID="{68100298-B701-453A-9CC7-291639D9A9D3}" presName="rootComposite2" presStyleCnt="0"/>
      <dgm:spPr/>
    </dgm:pt>
    <dgm:pt modelId="{1D65E840-C9A6-47C0-9C67-4BA32F886716}" type="pres">
      <dgm:prSet presAssocID="{68100298-B701-453A-9CC7-291639D9A9D3}" presName="rootText2" presStyleLbl="alignAcc1" presStyleIdx="0" presStyleCnt="0">
        <dgm:presLayoutVars>
          <dgm:chPref val="3"/>
        </dgm:presLayoutVars>
      </dgm:prSet>
      <dgm:spPr/>
    </dgm:pt>
    <dgm:pt modelId="{853FCFD1-2AD2-492D-8BCB-E1600CD9992A}" type="pres">
      <dgm:prSet presAssocID="{68100298-B701-453A-9CC7-291639D9A9D3}" presName="topArc2" presStyleLbl="parChTrans1D1" presStyleIdx="4" presStyleCnt="6"/>
      <dgm:spPr/>
    </dgm:pt>
    <dgm:pt modelId="{58879AC8-A745-4787-8A0F-6697410F36C3}" type="pres">
      <dgm:prSet presAssocID="{68100298-B701-453A-9CC7-291639D9A9D3}" presName="bottomArc2" presStyleLbl="parChTrans1D1" presStyleIdx="5" presStyleCnt="6"/>
      <dgm:spPr/>
    </dgm:pt>
    <dgm:pt modelId="{735478B3-60B2-4327-91DD-8484C76C325A}" type="pres">
      <dgm:prSet presAssocID="{68100298-B701-453A-9CC7-291639D9A9D3}" presName="topConnNode2" presStyleLbl="node2" presStyleIdx="0" presStyleCnt="0"/>
      <dgm:spPr/>
    </dgm:pt>
    <dgm:pt modelId="{7BF4B446-2038-405F-87FE-C735C22621CF}" type="pres">
      <dgm:prSet presAssocID="{68100298-B701-453A-9CC7-291639D9A9D3}" presName="hierChild4" presStyleCnt="0"/>
      <dgm:spPr/>
    </dgm:pt>
    <dgm:pt modelId="{AF0861FD-52CA-46C6-A7B9-AF607A27D6C9}" type="pres">
      <dgm:prSet presAssocID="{68100298-B701-453A-9CC7-291639D9A9D3}" presName="hierChild5" presStyleCnt="0"/>
      <dgm:spPr/>
    </dgm:pt>
    <dgm:pt modelId="{8913067C-659A-43B3-91C1-27D001462181}" type="pres">
      <dgm:prSet presAssocID="{E3759FD3-F883-47D4-9E51-387175DAD844}" presName="hierChild3" presStyleCnt="0"/>
      <dgm:spPr/>
    </dgm:pt>
  </dgm:ptLst>
  <dgm:cxnLst>
    <dgm:cxn modelId="{6028E30C-74BA-44E6-A088-67634EA40DBB}" type="presOf" srcId="{E292BA4A-E6E2-489A-8E39-60C9371D03CB}" destId="{82F18E35-926E-4D86-94B7-CD14184A769A}" srcOrd="0" destOrd="0" presId="urn:microsoft.com/office/officeart/2008/layout/HalfCircleOrganizationChart"/>
    <dgm:cxn modelId="{EE5DA920-ABC5-4A7D-846E-8211B8F4D3A3}" type="presOf" srcId="{E3759FD3-F883-47D4-9E51-387175DAD844}" destId="{41B7526E-941B-4016-B5AA-C3F3517E8477}" srcOrd="0" destOrd="0" presId="urn:microsoft.com/office/officeart/2008/layout/HalfCircleOrganizationChart"/>
    <dgm:cxn modelId="{E3A1D424-457E-43B5-8268-751589F4AA71}" srcId="{E3759FD3-F883-47D4-9E51-387175DAD844}" destId="{68100298-B701-453A-9CC7-291639D9A9D3}" srcOrd="1" destOrd="0" parTransId="{E292BA4A-E6E2-489A-8E39-60C9371D03CB}" sibTransId="{26FDA694-F73E-4544-ACB6-AAC1222D04D7}"/>
    <dgm:cxn modelId="{153E2731-7AE7-420D-8F78-461D231A5523}" type="presOf" srcId="{37158E0D-DA5E-4AF6-B787-367EA0BA10C6}" destId="{54FE3A73-88CA-4298-A021-812B226889D3}" srcOrd="0" destOrd="0" presId="urn:microsoft.com/office/officeart/2008/layout/HalfCircleOrganizationChart"/>
    <dgm:cxn modelId="{9B815635-4355-4406-ACE1-77A70D561226}" type="presOf" srcId="{FFC19344-5B4C-4BCF-B790-D1CACB3DEAE8}" destId="{E86E8891-E7F5-404E-A080-6920F5D65589}" srcOrd="0" destOrd="0" presId="urn:microsoft.com/office/officeart/2008/layout/HalfCircleOrganizationChart"/>
    <dgm:cxn modelId="{8596F59C-81BC-4B89-8656-D332B3D23D1A}" srcId="{FFC19344-5B4C-4BCF-B790-D1CACB3DEAE8}" destId="{E3759FD3-F883-47D4-9E51-387175DAD844}" srcOrd="0" destOrd="0" parTransId="{A87E9E9F-517F-4326-9EA4-DB814778CC8E}" sibTransId="{12D1E8AB-4B46-4710-B71B-31E7A0B7FBE2}"/>
    <dgm:cxn modelId="{4FC1939D-DD1F-49DC-B94C-DBF17ADB2269}" srcId="{E3759FD3-F883-47D4-9E51-387175DAD844}" destId="{37158E0D-DA5E-4AF6-B787-367EA0BA10C6}" srcOrd="0" destOrd="0" parTransId="{D6C4BE22-DBDD-4EC4-9FA0-B89C941C04DC}" sibTransId="{CEA9BA00-3EC7-4954-AC62-2552442AE1D6}"/>
    <dgm:cxn modelId="{94122CAA-B2B0-47BD-9376-3BF8DE37F3A1}" type="presOf" srcId="{37158E0D-DA5E-4AF6-B787-367EA0BA10C6}" destId="{559915F7-671C-4FF9-964F-EB1858232A64}" srcOrd="1" destOrd="0" presId="urn:microsoft.com/office/officeart/2008/layout/HalfCircleOrganizationChart"/>
    <dgm:cxn modelId="{12E5DBD1-2D67-4738-8E05-FCD3AAA5C9E0}" type="presOf" srcId="{68100298-B701-453A-9CC7-291639D9A9D3}" destId="{735478B3-60B2-4327-91DD-8484C76C325A}" srcOrd="1" destOrd="0" presId="urn:microsoft.com/office/officeart/2008/layout/HalfCircleOrganizationChart"/>
    <dgm:cxn modelId="{E67A04D4-1941-46BF-9AD9-E990DC9B9A74}" type="presOf" srcId="{D6C4BE22-DBDD-4EC4-9FA0-B89C941C04DC}" destId="{8F16163A-4BD9-4295-AE32-229FE76AE27B}" srcOrd="0" destOrd="0" presId="urn:microsoft.com/office/officeart/2008/layout/HalfCircleOrganizationChart"/>
    <dgm:cxn modelId="{40063AE3-0721-4848-8805-C548DCC41885}" type="presOf" srcId="{E3759FD3-F883-47D4-9E51-387175DAD844}" destId="{3C161B10-7A8E-4F95-97A5-FD4A759E3BF1}" srcOrd="1" destOrd="0" presId="urn:microsoft.com/office/officeart/2008/layout/HalfCircleOrganizationChart"/>
    <dgm:cxn modelId="{1F0435F4-DFA5-4DF0-B05C-17173C8E1977}" type="presOf" srcId="{68100298-B701-453A-9CC7-291639D9A9D3}" destId="{1D65E840-C9A6-47C0-9C67-4BA32F886716}" srcOrd="0" destOrd="0" presId="urn:microsoft.com/office/officeart/2008/layout/HalfCircleOrganizationChart"/>
    <dgm:cxn modelId="{6E5EDEA4-99E4-4C03-A20D-A239C3643A74}" type="presParOf" srcId="{E86E8891-E7F5-404E-A080-6920F5D65589}" destId="{C0904BA2-BDCE-4A71-9EBC-28C8A5CFFC87}" srcOrd="0" destOrd="0" presId="urn:microsoft.com/office/officeart/2008/layout/HalfCircleOrganizationChart"/>
    <dgm:cxn modelId="{69AB1854-33DE-440A-BBDA-81AE17B29208}" type="presParOf" srcId="{C0904BA2-BDCE-4A71-9EBC-28C8A5CFFC87}" destId="{82061093-4CF2-4835-BAA2-9FE6FBCBFF32}" srcOrd="0" destOrd="0" presId="urn:microsoft.com/office/officeart/2008/layout/HalfCircleOrganizationChart"/>
    <dgm:cxn modelId="{055B29C5-39B3-4085-812E-17AB899E9971}" type="presParOf" srcId="{82061093-4CF2-4835-BAA2-9FE6FBCBFF32}" destId="{41B7526E-941B-4016-B5AA-C3F3517E8477}" srcOrd="0" destOrd="0" presId="urn:microsoft.com/office/officeart/2008/layout/HalfCircleOrganizationChart"/>
    <dgm:cxn modelId="{75669295-38FB-43A2-A2B4-5FAF15F6F441}" type="presParOf" srcId="{82061093-4CF2-4835-BAA2-9FE6FBCBFF32}" destId="{706315EF-FD62-4CE8-A2F4-5F1989F72330}" srcOrd="1" destOrd="0" presId="urn:microsoft.com/office/officeart/2008/layout/HalfCircleOrganizationChart"/>
    <dgm:cxn modelId="{51D4C3A2-D0D2-4689-B723-56D5FE24BEEA}" type="presParOf" srcId="{82061093-4CF2-4835-BAA2-9FE6FBCBFF32}" destId="{B540F633-04C0-4384-9327-8066E467C2EA}" srcOrd="2" destOrd="0" presId="urn:microsoft.com/office/officeart/2008/layout/HalfCircleOrganizationChart"/>
    <dgm:cxn modelId="{0B8DC85A-29C2-4C90-A947-4ADC562A962E}" type="presParOf" srcId="{82061093-4CF2-4835-BAA2-9FE6FBCBFF32}" destId="{3C161B10-7A8E-4F95-97A5-FD4A759E3BF1}" srcOrd="3" destOrd="0" presId="urn:microsoft.com/office/officeart/2008/layout/HalfCircleOrganizationChart"/>
    <dgm:cxn modelId="{8A61EF6F-019B-4C62-9E17-BFBB6757FC12}" type="presParOf" srcId="{C0904BA2-BDCE-4A71-9EBC-28C8A5CFFC87}" destId="{14C7F632-E55D-4530-AD2C-6D835F0378D7}" srcOrd="1" destOrd="0" presId="urn:microsoft.com/office/officeart/2008/layout/HalfCircleOrganizationChart"/>
    <dgm:cxn modelId="{CE48D493-AC06-40A1-ABA7-AA43F9F5A283}" type="presParOf" srcId="{14C7F632-E55D-4530-AD2C-6D835F0378D7}" destId="{8F16163A-4BD9-4295-AE32-229FE76AE27B}" srcOrd="0" destOrd="0" presId="urn:microsoft.com/office/officeart/2008/layout/HalfCircleOrganizationChart"/>
    <dgm:cxn modelId="{ACBB5D4C-ADB8-4A9E-AD3F-97337483597D}" type="presParOf" srcId="{14C7F632-E55D-4530-AD2C-6D835F0378D7}" destId="{FAF916AF-CD9C-4983-AD4A-B5EEE43E0A15}" srcOrd="1" destOrd="0" presId="urn:microsoft.com/office/officeart/2008/layout/HalfCircleOrganizationChart"/>
    <dgm:cxn modelId="{8DF45283-0C4B-4729-A9F3-295B321EE302}" type="presParOf" srcId="{FAF916AF-CD9C-4983-AD4A-B5EEE43E0A15}" destId="{C1036BC2-140F-44D7-AF75-01F9C329FB92}" srcOrd="0" destOrd="0" presId="urn:microsoft.com/office/officeart/2008/layout/HalfCircleOrganizationChart"/>
    <dgm:cxn modelId="{2225DC5F-BBE9-4EFD-90DE-A3E257156971}" type="presParOf" srcId="{C1036BC2-140F-44D7-AF75-01F9C329FB92}" destId="{54FE3A73-88CA-4298-A021-812B226889D3}" srcOrd="0" destOrd="0" presId="urn:microsoft.com/office/officeart/2008/layout/HalfCircleOrganizationChart"/>
    <dgm:cxn modelId="{DC82E48B-E305-4535-8AA2-93768C578AB9}" type="presParOf" srcId="{C1036BC2-140F-44D7-AF75-01F9C329FB92}" destId="{978DB8CB-28A9-4302-82D5-74145A567D16}" srcOrd="1" destOrd="0" presId="urn:microsoft.com/office/officeart/2008/layout/HalfCircleOrganizationChart"/>
    <dgm:cxn modelId="{AF2D59D2-0C81-4048-B3F5-A5C2F37C4B7F}" type="presParOf" srcId="{C1036BC2-140F-44D7-AF75-01F9C329FB92}" destId="{BB4B1FD2-3C0C-4FC5-B06F-890593B11DB1}" srcOrd="2" destOrd="0" presId="urn:microsoft.com/office/officeart/2008/layout/HalfCircleOrganizationChart"/>
    <dgm:cxn modelId="{38A6D773-11D1-4381-9FA8-91B2AEF130EB}" type="presParOf" srcId="{C1036BC2-140F-44D7-AF75-01F9C329FB92}" destId="{559915F7-671C-4FF9-964F-EB1858232A64}" srcOrd="3" destOrd="0" presId="urn:microsoft.com/office/officeart/2008/layout/HalfCircleOrganizationChart"/>
    <dgm:cxn modelId="{FB85DEB4-2392-4E51-9EB9-BA00D44CEDF1}" type="presParOf" srcId="{FAF916AF-CD9C-4983-AD4A-B5EEE43E0A15}" destId="{0350D778-CA71-4F6E-9301-F080AD37763E}" srcOrd="1" destOrd="0" presId="urn:microsoft.com/office/officeart/2008/layout/HalfCircleOrganizationChart"/>
    <dgm:cxn modelId="{1F4A071D-7F07-4B32-92BE-4F1B7D2EE50F}" type="presParOf" srcId="{FAF916AF-CD9C-4983-AD4A-B5EEE43E0A15}" destId="{BD5AD719-48D6-4728-A6F0-90E36F783D6E}" srcOrd="2" destOrd="0" presId="urn:microsoft.com/office/officeart/2008/layout/HalfCircleOrganizationChart"/>
    <dgm:cxn modelId="{5692F5F6-301C-441B-8E41-0BBD44F771CA}" type="presParOf" srcId="{14C7F632-E55D-4530-AD2C-6D835F0378D7}" destId="{82F18E35-926E-4D86-94B7-CD14184A769A}" srcOrd="2" destOrd="0" presId="urn:microsoft.com/office/officeart/2008/layout/HalfCircleOrganizationChart"/>
    <dgm:cxn modelId="{AB89427F-8906-43CC-981F-0F9E7424FF12}" type="presParOf" srcId="{14C7F632-E55D-4530-AD2C-6D835F0378D7}" destId="{1CF2F9B2-9EE5-4E43-B9F1-2CC846CC5379}" srcOrd="3" destOrd="0" presId="urn:microsoft.com/office/officeart/2008/layout/HalfCircleOrganizationChart"/>
    <dgm:cxn modelId="{3D5B99E0-AED2-4A56-9688-63EDD4ECEAEA}" type="presParOf" srcId="{1CF2F9B2-9EE5-4E43-B9F1-2CC846CC5379}" destId="{A27D9EEA-78B3-4047-9CCA-29132CB5B233}" srcOrd="0" destOrd="0" presId="urn:microsoft.com/office/officeart/2008/layout/HalfCircleOrganizationChart"/>
    <dgm:cxn modelId="{E27260DF-D85E-45C1-A877-6859DF5F3864}" type="presParOf" srcId="{A27D9EEA-78B3-4047-9CCA-29132CB5B233}" destId="{1D65E840-C9A6-47C0-9C67-4BA32F886716}" srcOrd="0" destOrd="0" presId="urn:microsoft.com/office/officeart/2008/layout/HalfCircleOrganizationChart"/>
    <dgm:cxn modelId="{A2D10B25-2104-45BC-AA87-F929AE1B9E50}" type="presParOf" srcId="{A27D9EEA-78B3-4047-9CCA-29132CB5B233}" destId="{853FCFD1-2AD2-492D-8BCB-E1600CD9992A}" srcOrd="1" destOrd="0" presId="urn:microsoft.com/office/officeart/2008/layout/HalfCircleOrganizationChart"/>
    <dgm:cxn modelId="{562D6A78-4745-4662-8217-076A0B58DBC4}" type="presParOf" srcId="{A27D9EEA-78B3-4047-9CCA-29132CB5B233}" destId="{58879AC8-A745-4787-8A0F-6697410F36C3}" srcOrd="2" destOrd="0" presId="urn:microsoft.com/office/officeart/2008/layout/HalfCircleOrganizationChart"/>
    <dgm:cxn modelId="{06152E14-8F8B-438A-A755-ABE551F8A655}" type="presParOf" srcId="{A27D9EEA-78B3-4047-9CCA-29132CB5B233}" destId="{735478B3-60B2-4327-91DD-8484C76C325A}" srcOrd="3" destOrd="0" presId="urn:microsoft.com/office/officeart/2008/layout/HalfCircleOrganizationChart"/>
    <dgm:cxn modelId="{C1981D4E-C9E2-4CA2-A809-47CC0DBE926A}" type="presParOf" srcId="{1CF2F9B2-9EE5-4E43-B9F1-2CC846CC5379}" destId="{7BF4B446-2038-405F-87FE-C735C22621CF}" srcOrd="1" destOrd="0" presId="urn:microsoft.com/office/officeart/2008/layout/HalfCircleOrganizationChart"/>
    <dgm:cxn modelId="{888DF607-34D6-4D0A-991E-54A991F6AC98}" type="presParOf" srcId="{1CF2F9B2-9EE5-4E43-B9F1-2CC846CC5379}" destId="{AF0861FD-52CA-46C6-A7B9-AF607A27D6C9}" srcOrd="2" destOrd="0" presId="urn:microsoft.com/office/officeart/2008/layout/HalfCircleOrganizationChart"/>
    <dgm:cxn modelId="{4EA872B0-55A3-430A-9C83-3EE8D6F3F1D9}" type="presParOf" srcId="{C0904BA2-BDCE-4A71-9EBC-28C8A5CFFC87}" destId="{8913067C-659A-43B3-91C1-27D00146218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18E35-926E-4D86-94B7-CD14184A769A}">
      <dsp:nvSpPr>
        <dsp:cNvPr id="0" name=""/>
        <dsp:cNvSpPr/>
      </dsp:nvSpPr>
      <dsp:spPr>
        <a:xfrm>
          <a:off x="3886200" y="1993101"/>
          <a:ext cx="2126712" cy="73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098"/>
              </a:lnTo>
              <a:lnTo>
                <a:pt x="2126712" y="369098"/>
              </a:lnTo>
              <a:lnTo>
                <a:pt x="2126712" y="73819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6163A-4BD9-4295-AE32-229FE76AE27B}">
      <dsp:nvSpPr>
        <dsp:cNvPr id="0" name=""/>
        <dsp:cNvSpPr/>
      </dsp:nvSpPr>
      <dsp:spPr>
        <a:xfrm>
          <a:off x="1759487" y="1993101"/>
          <a:ext cx="2126712" cy="738197"/>
        </a:xfrm>
        <a:custGeom>
          <a:avLst/>
          <a:gdLst/>
          <a:ahLst/>
          <a:cxnLst/>
          <a:rect l="0" t="0" r="0" b="0"/>
          <a:pathLst>
            <a:path>
              <a:moveTo>
                <a:pt x="2126712" y="0"/>
              </a:moveTo>
              <a:lnTo>
                <a:pt x="2126712" y="369098"/>
              </a:lnTo>
              <a:lnTo>
                <a:pt x="0" y="369098"/>
              </a:lnTo>
              <a:lnTo>
                <a:pt x="0" y="73819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315EF-FD62-4CE8-A2F4-5F1989F72330}">
      <dsp:nvSpPr>
        <dsp:cNvPr id="0" name=""/>
        <dsp:cNvSpPr/>
      </dsp:nvSpPr>
      <dsp:spPr>
        <a:xfrm>
          <a:off x="3007393" y="235487"/>
          <a:ext cx="1757613" cy="17576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0F633-04C0-4384-9327-8066E467C2EA}">
      <dsp:nvSpPr>
        <dsp:cNvPr id="0" name=""/>
        <dsp:cNvSpPr/>
      </dsp:nvSpPr>
      <dsp:spPr>
        <a:xfrm>
          <a:off x="3007393" y="235487"/>
          <a:ext cx="1757613" cy="17576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7526E-941B-4016-B5AA-C3F3517E8477}">
      <dsp:nvSpPr>
        <dsp:cNvPr id="0" name=""/>
        <dsp:cNvSpPr/>
      </dsp:nvSpPr>
      <dsp:spPr>
        <a:xfrm>
          <a:off x="2128586" y="551857"/>
          <a:ext cx="3515227" cy="112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Operational Plans</a:t>
          </a:r>
        </a:p>
      </dsp:txBody>
      <dsp:txXfrm>
        <a:off x="2128586" y="551857"/>
        <a:ext cx="3515227" cy="1124872"/>
      </dsp:txXfrm>
    </dsp:sp>
    <dsp:sp modelId="{978DB8CB-28A9-4302-82D5-74145A567D16}">
      <dsp:nvSpPr>
        <dsp:cNvPr id="0" name=""/>
        <dsp:cNvSpPr/>
      </dsp:nvSpPr>
      <dsp:spPr>
        <a:xfrm>
          <a:off x="880680" y="2731298"/>
          <a:ext cx="1757613" cy="17576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B1FD2-3C0C-4FC5-B06F-890593B11DB1}">
      <dsp:nvSpPr>
        <dsp:cNvPr id="0" name=""/>
        <dsp:cNvSpPr/>
      </dsp:nvSpPr>
      <dsp:spPr>
        <a:xfrm>
          <a:off x="880680" y="2731298"/>
          <a:ext cx="1757613" cy="17576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E3A73-88CA-4298-A021-812B226889D3}">
      <dsp:nvSpPr>
        <dsp:cNvPr id="0" name=""/>
        <dsp:cNvSpPr/>
      </dsp:nvSpPr>
      <dsp:spPr>
        <a:xfrm>
          <a:off x="1873" y="3047669"/>
          <a:ext cx="3515227" cy="112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Single Use Plans</a:t>
          </a:r>
        </a:p>
      </dsp:txBody>
      <dsp:txXfrm>
        <a:off x="1873" y="3047669"/>
        <a:ext cx="3515227" cy="1124872"/>
      </dsp:txXfrm>
    </dsp:sp>
    <dsp:sp modelId="{853FCFD1-2AD2-492D-8BCB-E1600CD9992A}">
      <dsp:nvSpPr>
        <dsp:cNvPr id="0" name=""/>
        <dsp:cNvSpPr/>
      </dsp:nvSpPr>
      <dsp:spPr>
        <a:xfrm>
          <a:off x="5134105" y="2731298"/>
          <a:ext cx="1757613" cy="17576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79AC8-A745-4787-8A0F-6697410F36C3}">
      <dsp:nvSpPr>
        <dsp:cNvPr id="0" name=""/>
        <dsp:cNvSpPr/>
      </dsp:nvSpPr>
      <dsp:spPr>
        <a:xfrm>
          <a:off x="5134105" y="2731298"/>
          <a:ext cx="1757613" cy="17576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5E840-C9A6-47C0-9C67-4BA32F886716}">
      <dsp:nvSpPr>
        <dsp:cNvPr id="0" name=""/>
        <dsp:cNvSpPr/>
      </dsp:nvSpPr>
      <dsp:spPr>
        <a:xfrm>
          <a:off x="4255298" y="3047669"/>
          <a:ext cx="3515227" cy="11248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Standing Plans</a:t>
          </a:r>
        </a:p>
      </dsp:txBody>
      <dsp:txXfrm>
        <a:off x="4255298" y="3047669"/>
        <a:ext cx="3515227" cy="1124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70983CF-3070-42D3-9BCD-A59307FA7E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2702C88-6485-441C-9BE7-CDBD3138BC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F2E1652-FC2A-40F7-A11B-D2C73369A28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313C5569-8CE6-458C-9B15-B27069B83E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2055A3A-A7BD-4B13-9E4E-4F517622D4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4ACC76D1-E1E1-4C31-BA47-78A686A58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DC2E643-DF78-4E04-919B-FFAAF2F7A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CBBCBE50-ED4E-4961-943A-F5A087BB1E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latin typeface="Arial" panose="020B0604020202020204" pitchFamily="34" charset="0"/>
              </a:rPr>
              <a:t>Slide content created by Joseph B. Mosca, Monmouth University. 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277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BCAE61-28BF-4B4D-B8A9-DB93174C61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694168-4ECB-4FB7-9584-9376FD9F1D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CCA182E7-23E7-4D52-82D3-6449953ED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9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4D1A06-1278-485E-94ED-DAA721AFDB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9AEB42-038B-45DC-AEBC-1193BA18F6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35198B35-96DA-45EB-AB2F-5F034D903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0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CA3C2-9401-425D-AE99-934B9BD197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4365D-2C1E-4E47-BB1C-F28A0F2819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F51850F9-DA1B-4611-989A-0AE15FF184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75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31D45-4885-4078-8664-BDDEB320C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9258A2-9DA6-418F-A90C-5DABEA70E7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F8F9F6F3-FF6C-4A9F-AE56-F9A5F87564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35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191CDF-FABF-4439-8DE3-145708F2C8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2E7925-CC30-4749-A6CE-772650A1DC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211CE7F2-E25D-45E4-86BB-AA8D016798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65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2A3C3-43FB-4213-BD98-71F8AE05E8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DBC59-29BA-474A-AA92-B0802049C1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A42E603E-CDE8-41D6-AAD0-5539C0CE5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3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F4FFC4-5737-417D-ACE6-97DDE4001B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489151-9826-4C9F-A8F5-23025458B5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4CC13850-001E-492C-B8C6-1369CDB96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1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5EC19E-5413-4760-93B8-E9436A3C0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B6102E-475D-4729-8F91-D12BFC4CF5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A5CAD0C9-5810-4807-882D-7C6B09D81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B8CB5FE-3116-493E-A6B1-7485695362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BAE4C7-1FF9-4563-A8F2-5E6156D64C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20CFCC00-A83F-43B7-B29D-6F01ADD9A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19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FBD35-0C6A-42DC-9931-2BC17FC7DF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C014E-4966-444F-B1D1-8E4523D31D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207351CA-89AE-43D8-94C6-5EB5C0F89C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05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BD106-A527-4CA8-9649-CA08B19DB6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91F3-E028-47FF-B98E-88C1AF217A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07302881-76D2-4A4C-B4FF-CD3974C830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58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CE9248-312F-4034-B884-CA297A395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8CECA3-CC9C-49A2-9D48-C89A27730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0D3F4AA-7A62-499E-9ED3-4CED6BDD6D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CB2A71FD-8833-4261-839B-62D9174832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7 - </a:t>
            </a:r>
            <a:fld id="{64BF974E-A945-431F-8E45-8A1E8DBE5B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6979FBA9-D393-4E57-8A89-9CE40E9052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6FFB633C-0339-4DBF-AC89-C9C11C7F33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133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Basic Elements of Planning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8456-6F16-443F-8E40-33CE8A02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</a:t>
            </a:r>
            <a:r>
              <a:rPr lang="en-US"/>
              <a:t>Planning Function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C7831-B066-435C-BEFE-1246F7F25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9CC8-312F-4798-ADA8-A07D4DEB5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7 - </a:t>
            </a:r>
            <a:fld id="{50D8C7D7-273B-469D-895C-09F003F20DEA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3AA27-3D62-4E90-BDEE-C7BBC4E0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8274"/>
            <a:ext cx="7162799" cy="488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97B8C-33F8-46E2-9D2A-7FB2A4E805A5}"/>
              </a:ext>
            </a:extLst>
          </p:cNvPr>
          <p:cNvSpPr txBox="1"/>
          <p:nvPr/>
        </p:nvSpPr>
        <p:spPr>
          <a:xfrm>
            <a:off x="3124200" y="1524000"/>
            <a:ext cx="3733800" cy="461665"/>
          </a:xfrm>
          <a:prstGeom prst="rect">
            <a:avLst/>
          </a:prstGeom>
          <a:solidFill>
            <a:srgbClr val="CEE8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Organization’s 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4D9FC-6AB8-4B3C-8160-C682DB8B7B1A}"/>
              </a:ext>
            </a:extLst>
          </p:cNvPr>
          <p:cNvSpPr txBox="1"/>
          <p:nvPr/>
        </p:nvSpPr>
        <p:spPr>
          <a:xfrm>
            <a:off x="228600" y="1524000"/>
            <a:ext cx="27432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Educated </a:t>
            </a:r>
            <a:r>
              <a:rPr lang="en-US" sz="2000" dirty="0" err="1"/>
              <a:t>Balochistan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A1ECF-05A9-4BF4-90E0-AB142188D734}"/>
              </a:ext>
            </a:extLst>
          </p:cNvPr>
          <p:cNvSpPr txBox="1"/>
          <p:nvPr/>
        </p:nvSpPr>
        <p:spPr>
          <a:xfrm>
            <a:off x="6096000" y="2071391"/>
            <a:ext cx="2743200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Building schools in different areas of </a:t>
            </a:r>
            <a:r>
              <a:rPr lang="en-US" sz="2000" dirty="0" err="1"/>
              <a:t>Balochistan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B6776-BD52-45CE-8BFB-EE85ED2BA4C3}"/>
              </a:ext>
            </a:extLst>
          </p:cNvPr>
          <p:cNvSpPr txBox="1"/>
          <p:nvPr/>
        </p:nvSpPr>
        <p:spPr>
          <a:xfrm>
            <a:off x="0" y="3350838"/>
            <a:ext cx="20574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Building 60 Schools in 10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3F6D-21B6-4219-8E0A-3E6D4B712490}"/>
              </a:ext>
            </a:extLst>
          </p:cNvPr>
          <p:cNvSpPr txBox="1"/>
          <p:nvPr/>
        </p:nvSpPr>
        <p:spPr>
          <a:xfrm>
            <a:off x="7467600" y="3212339"/>
            <a:ext cx="1600200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Total Budget, Maps, Funds </a:t>
            </a:r>
            <a:r>
              <a:rPr lang="en-US" sz="1800" dirty="0" err="1"/>
              <a:t>etc</a:t>
            </a:r>
            <a:r>
              <a:rPr lang="en-US" sz="1800" dirty="0"/>
              <a:t> for 10 years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F8C12-E548-45AF-93D6-9D61C83C1019}"/>
              </a:ext>
            </a:extLst>
          </p:cNvPr>
          <p:cNvSpPr txBox="1"/>
          <p:nvPr/>
        </p:nvSpPr>
        <p:spPr>
          <a:xfrm>
            <a:off x="7496" y="4287560"/>
            <a:ext cx="2057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Building 30 Schools in 5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25FE8-0949-4852-AA95-1774EF4BBB37}"/>
              </a:ext>
            </a:extLst>
          </p:cNvPr>
          <p:cNvSpPr txBox="1"/>
          <p:nvPr/>
        </p:nvSpPr>
        <p:spPr>
          <a:xfrm>
            <a:off x="0" y="5093077"/>
            <a:ext cx="20574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Building 6 Schools in 1 year.</a:t>
            </a:r>
          </a:p>
          <a:p>
            <a:r>
              <a:rPr lang="en-US" sz="1800" dirty="0"/>
              <a:t>0.5 school in 1 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4A381A-FC1B-44A3-9655-FFB646DFE8B8}"/>
              </a:ext>
            </a:extLst>
          </p:cNvPr>
          <p:cNvSpPr txBox="1"/>
          <p:nvPr/>
        </p:nvSpPr>
        <p:spPr>
          <a:xfrm>
            <a:off x="7505075" y="4229544"/>
            <a:ext cx="1600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Total Budget, Maps, Funds </a:t>
            </a:r>
            <a:r>
              <a:rPr lang="en-US" sz="1800" dirty="0" err="1"/>
              <a:t>etc</a:t>
            </a:r>
            <a:r>
              <a:rPr lang="en-US" sz="1800" dirty="0"/>
              <a:t> for 5 years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829FA-86CC-404A-848D-1914C851D52E}"/>
              </a:ext>
            </a:extLst>
          </p:cNvPr>
          <p:cNvSpPr txBox="1"/>
          <p:nvPr/>
        </p:nvSpPr>
        <p:spPr>
          <a:xfrm>
            <a:off x="7543800" y="5248870"/>
            <a:ext cx="160020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Total Budget, Maps, Funds </a:t>
            </a:r>
            <a:r>
              <a:rPr lang="en-US" sz="1800" dirty="0" err="1"/>
              <a:t>etc</a:t>
            </a:r>
            <a:r>
              <a:rPr lang="en-US" sz="1800" dirty="0"/>
              <a:t> for 1 year, </a:t>
            </a:r>
            <a:r>
              <a:rPr lang="en-US" sz="1800" dirty="0" err="1"/>
              <a:t>upto</a:t>
            </a:r>
            <a:r>
              <a:rPr lang="en-US" sz="1800" dirty="0"/>
              <a:t> 1 month and 1 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656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419273-FBA3-4B46-A4F7-7C0AA4B2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C8E42D-2C5A-430C-881B-6BF0E7F78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418849"/>
              </p:ext>
            </p:extLst>
          </p:nvPr>
        </p:nvGraphicFramePr>
        <p:xfrm>
          <a:off x="685800" y="15240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C20DA-6DA1-41D5-85E3-AE84C1D22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F60FB-5A32-4B35-9B0E-7B1B3B804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7 - </a:t>
            </a:r>
            <a:fld id="{A5CAD0C9-5810-4807-882D-7C6B09D81B5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3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E5B-9073-4224-AB35-1F8DD808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Operational Plans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622124-BDC1-4DB5-8CA4-7F29BA1FD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524000"/>
            <a:ext cx="7696200" cy="46481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1C3A-221F-4110-B013-EFED39878C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779CD-5CB9-4D09-80AD-28F1A2972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7 - </a:t>
            </a:r>
            <a:fld id="{F8F9F6F3-FF6C-4A9F-AE56-F9A5F875642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8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29FB6C-61B1-4420-8F48-0170B5F7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Barriers to </a:t>
            </a:r>
            <a:br>
              <a:rPr lang="en-US" altLang="en-US" dirty="0"/>
            </a:br>
            <a:r>
              <a:rPr lang="en-US" altLang="en-US" dirty="0"/>
              <a:t>Goal Setting and Planning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31493-10D2-43B2-BF7A-05DC7679F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Major Barriers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20F776-1BB7-4705-9F80-BAB727A52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lvl="1" eaLnBrk="1" hangingPunct="1"/>
            <a:r>
              <a:rPr lang="en-US" altLang="en-US" sz="2400" dirty="0"/>
              <a:t>Inappropriate goals.</a:t>
            </a:r>
          </a:p>
          <a:p>
            <a:pPr marL="514350" lvl="1" eaLnBrk="1" hangingPunct="1"/>
            <a:r>
              <a:rPr lang="en-US" altLang="en-US" sz="2400" dirty="0"/>
              <a:t>Improper reward system.</a:t>
            </a:r>
          </a:p>
          <a:p>
            <a:pPr marL="514350" lvl="1" eaLnBrk="1" hangingPunct="1"/>
            <a:r>
              <a:rPr lang="en-US" altLang="en-US" sz="2400" dirty="0"/>
              <a:t>Dynamic and complex environment.</a:t>
            </a:r>
          </a:p>
          <a:p>
            <a:pPr marL="514350" lvl="1" eaLnBrk="1" hangingPunct="1"/>
            <a:r>
              <a:rPr lang="en-US" altLang="en-US" sz="2400" dirty="0"/>
              <a:t>Reluctance to establish goals.</a:t>
            </a:r>
          </a:p>
          <a:p>
            <a:pPr marL="514350" lvl="1" eaLnBrk="1" hangingPunct="1"/>
            <a:r>
              <a:rPr lang="en-US" altLang="en-US" sz="2400" dirty="0"/>
              <a:t>Resistance to change.</a:t>
            </a:r>
          </a:p>
          <a:p>
            <a:pPr marL="514350" lvl="1" eaLnBrk="1" hangingPunct="1"/>
            <a:r>
              <a:rPr lang="en-US" altLang="en-US" sz="2400" dirty="0"/>
              <a:t>Constraints.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3E6-8FCB-4AF9-9FD0-DDBB2E2562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F6C2-A940-40E3-BACD-36D6FF98B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7 - </a:t>
            </a:r>
            <a:fld id="{F8F9F6F3-FF6C-4A9F-AE56-F9A5F875642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2A4A8CDD-2DD2-4890-BB94-86C0AF12256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806" y="2505075"/>
            <a:ext cx="30384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83FC-A67B-4330-8058-C2F910F1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Barriers to </a:t>
            </a:r>
            <a:br>
              <a:rPr lang="en-US" altLang="en-US" dirty="0"/>
            </a:br>
            <a:r>
              <a:rPr lang="en-US" altLang="en-US" dirty="0"/>
              <a:t>Goal Setting and Planning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8E0F-D088-443A-B780-51C051D71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7F14E-9D66-480F-B52B-775EF58E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sz="2800" dirty="0"/>
              <a:t>Overcoming Barriers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2B587-4BDA-4C0B-89BC-4C4386111D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lvl="1" eaLnBrk="1" hangingPunct="1"/>
            <a:r>
              <a:rPr lang="en-US" altLang="en-US" sz="2400" dirty="0"/>
              <a:t>Understanding the purposes of goals and planning.</a:t>
            </a:r>
          </a:p>
          <a:p>
            <a:pPr marL="514350" lvl="1" eaLnBrk="1" hangingPunct="1"/>
            <a:r>
              <a:rPr lang="en-US" altLang="en-US" sz="2400" dirty="0"/>
              <a:t>Communication and participation.</a:t>
            </a:r>
          </a:p>
          <a:p>
            <a:pPr marL="514350" lvl="1" eaLnBrk="1" hangingPunct="1"/>
            <a:r>
              <a:rPr lang="en-US" altLang="en-US" sz="2400" dirty="0"/>
              <a:t>Consistency, revision, and updating.</a:t>
            </a:r>
          </a:p>
          <a:p>
            <a:pPr marL="514350" lvl="1" eaLnBrk="1" hangingPunct="1"/>
            <a:r>
              <a:rPr lang="en-US" altLang="en-US" sz="2400" dirty="0"/>
              <a:t>Effective reward system.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DF3C0-A717-4897-BD9B-C37A9D621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6EAB51-4BB6-4155-B41E-6FB13D532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7 - </a:t>
            </a:r>
            <a:fld id="{4CC13850-001E-492C-B8C6-1369CDB96D7D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2" descr="Five Barriers to Innovation S14 Ep25 - Killer Innovations with Phil McKinney">
            <a:extLst>
              <a:ext uri="{FF2B5EF4-FFF2-40B4-BE49-F238E27FC236}">
                <a16:creationId xmlns:a16="http://schemas.microsoft.com/office/drawing/2014/main" id="{55D2792E-8C6F-4C14-91B2-1CD0E8C143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505074"/>
            <a:ext cx="3871912" cy="36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1506</TotalTime>
  <Words>222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griffin_template</vt:lpstr>
      <vt:lpstr>7</vt:lpstr>
      <vt:lpstr>Flowchart of Planning Function</vt:lpstr>
      <vt:lpstr>PowerPoint Presentation</vt:lpstr>
      <vt:lpstr>Types of Operational Plans</vt:lpstr>
      <vt:lpstr>Barriers to  Goal Setting and Planning</vt:lpstr>
      <vt:lpstr>Barriers to  Goal Setting and Planning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Muhammad Usman</cp:lastModifiedBy>
  <cp:revision>64</cp:revision>
  <dcterms:created xsi:type="dcterms:W3CDTF">2003-06-12T03:45:13Z</dcterms:created>
  <dcterms:modified xsi:type="dcterms:W3CDTF">2021-03-11T15:14:52Z</dcterms:modified>
</cp:coreProperties>
</file>