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3" r:id="rId7"/>
    <p:sldId id="280" r:id="rId8"/>
    <p:sldId id="274" r:id="rId9"/>
    <p:sldId id="279" r:id="rId10"/>
    <p:sldId id="262" r:id="rId11"/>
    <p:sldId id="281" r:id="rId12"/>
    <p:sldId id="277" r:id="rId13"/>
    <p:sldId id="278" r:id="rId14"/>
    <p:sldId id="282" r:id="rId15"/>
    <p:sldId id="283" r:id="rId16"/>
    <p:sldId id="261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ECFF"/>
    <a:srgbClr val="003399"/>
    <a:srgbClr val="00CCCC"/>
    <a:srgbClr val="FFCDFF"/>
    <a:srgbClr val="CFCFF3"/>
    <a:srgbClr val="C5FF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png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png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0ED9C-728F-4C70-98E6-29658FAB2AE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C678C6-0BF4-42CB-9E4B-34F8C6DF4523}">
      <dgm:prSet phldrT="[Text]"/>
      <dgm:spPr/>
      <dgm:t>
        <a:bodyPr/>
        <a:lstStyle/>
        <a:p>
          <a:r>
            <a:rPr lang="en-US" dirty="0"/>
            <a:t>Decision Making</a:t>
          </a:r>
        </a:p>
      </dgm:t>
    </dgm:pt>
    <dgm:pt modelId="{32539DA7-A348-4F69-A6AC-FFBF0575D2CC}" type="parTrans" cxnId="{F827D915-B80A-4359-ADA9-36579701EA4E}">
      <dgm:prSet/>
      <dgm:spPr/>
      <dgm:t>
        <a:bodyPr/>
        <a:lstStyle/>
        <a:p>
          <a:endParaRPr lang="en-US"/>
        </a:p>
      </dgm:t>
    </dgm:pt>
    <dgm:pt modelId="{7139FB14-AAA4-44A5-A997-6D4A3D6C456F}" type="sibTrans" cxnId="{F827D915-B80A-4359-ADA9-36579701EA4E}">
      <dgm:prSet/>
      <dgm:spPr/>
      <dgm:t>
        <a:bodyPr/>
        <a:lstStyle/>
        <a:p>
          <a:endParaRPr lang="en-US"/>
        </a:p>
      </dgm:t>
    </dgm:pt>
    <dgm:pt modelId="{5846B847-5FE7-4A0D-8416-3E506AA26839}">
      <dgm:prSet phldrT="[Text]"/>
      <dgm:spPr/>
      <dgm:t>
        <a:bodyPr/>
        <a:lstStyle/>
        <a:p>
          <a:r>
            <a:rPr lang="en-US" dirty="0"/>
            <a:t>Classical/Rational</a:t>
          </a:r>
        </a:p>
      </dgm:t>
    </dgm:pt>
    <dgm:pt modelId="{70CCA8FA-3DAC-4460-B30A-681EE563E55C}" type="parTrans" cxnId="{92386886-909D-4683-A617-844E6C1CC965}">
      <dgm:prSet/>
      <dgm:spPr/>
      <dgm:t>
        <a:bodyPr/>
        <a:lstStyle/>
        <a:p>
          <a:endParaRPr lang="en-US"/>
        </a:p>
      </dgm:t>
    </dgm:pt>
    <dgm:pt modelId="{919DD5BF-1F40-402E-BA2E-D4D1E7ACBB6A}" type="sibTrans" cxnId="{92386886-909D-4683-A617-844E6C1CC965}">
      <dgm:prSet/>
      <dgm:spPr/>
      <dgm:t>
        <a:bodyPr/>
        <a:lstStyle/>
        <a:p>
          <a:endParaRPr lang="en-US"/>
        </a:p>
      </dgm:t>
    </dgm:pt>
    <dgm:pt modelId="{9F08B17E-AD74-4702-A41E-51A7152BBE86}">
      <dgm:prSet phldrT="[Text]"/>
      <dgm:spPr/>
      <dgm:t>
        <a:bodyPr/>
        <a:lstStyle/>
        <a:p>
          <a:r>
            <a:rPr lang="en-US" dirty="0"/>
            <a:t>Administrative/Behavioral</a:t>
          </a:r>
        </a:p>
      </dgm:t>
    </dgm:pt>
    <dgm:pt modelId="{77FB01D2-B705-42B2-95E5-EA5C6D0A59FC}" type="parTrans" cxnId="{0F65D5FC-641C-4699-872F-9FCD392EA529}">
      <dgm:prSet/>
      <dgm:spPr/>
      <dgm:t>
        <a:bodyPr/>
        <a:lstStyle/>
        <a:p>
          <a:endParaRPr lang="en-US"/>
        </a:p>
      </dgm:t>
    </dgm:pt>
    <dgm:pt modelId="{4DA3CA70-1EB0-463B-BEEC-86196BDA7330}" type="sibTrans" cxnId="{0F65D5FC-641C-4699-872F-9FCD392EA529}">
      <dgm:prSet/>
      <dgm:spPr/>
      <dgm:t>
        <a:bodyPr/>
        <a:lstStyle/>
        <a:p>
          <a:endParaRPr lang="en-US"/>
        </a:p>
      </dgm:t>
    </dgm:pt>
    <dgm:pt modelId="{0FB8F77C-3D84-404F-8B10-7291C6632A18}" type="pres">
      <dgm:prSet presAssocID="{32F0ED9C-728F-4C70-98E6-29658FAB2AE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9A499F7-837B-492B-87F4-EBCFEDE881F0}" type="pres">
      <dgm:prSet presAssocID="{DDC678C6-0BF4-42CB-9E4B-34F8C6DF4523}" presName="hierRoot1" presStyleCnt="0">
        <dgm:presLayoutVars>
          <dgm:hierBranch val="init"/>
        </dgm:presLayoutVars>
      </dgm:prSet>
      <dgm:spPr/>
    </dgm:pt>
    <dgm:pt modelId="{EBE2D3B4-2A2A-4D4E-A26D-F7D67A11BD67}" type="pres">
      <dgm:prSet presAssocID="{DDC678C6-0BF4-42CB-9E4B-34F8C6DF4523}" presName="rootComposite1" presStyleCnt="0"/>
      <dgm:spPr/>
    </dgm:pt>
    <dgm:pt modelId="{8F38D79B-C92B-479D-9525-3BBC3E475C21}" type="pres">
      <dgm:prSet presAssocID="{DDC678C6-0BF4-42CB-9E4B-34F8C6DF4523}" presName="rootText1" presStyleLbl="alignAcc1" presStyleIdx="0" presStyleCnt="0">
        <dgm:presLayoutVars>
          <dgm:chPref val="3"/>
        </dgm:presLayoutVars>
      </dgm:prSet>
      <dgm:spPr/>
    </dgm:pt>
    <dgm:pt modelId="{8AAC09E6-3DA2-49E6-9D60-9F4A431BC0C5}" type="pres">
      <dgm:prSet presAssocID="{DDC678C6-0BF4-42CB-9E4B-34F8C6DF4523}" presName="topArc1" presStyleLbl="parChTrans1D1" presStyleIdx="0" presStyleCnt="6"/>
      <dgm:spPr/>
    </dgm:pt>
    <dgm:pt modelId="{47041165-8708-4F99-9AEA-F50B5CE453D9}" type="pres">
      <dgm:prSet presAssocID="{DDC678C6-0BF4-42CB-9E4B-34F8C6DF4523}" presName="bottomArc1" presStyleLbl="parChTrans1D1" presStyleIdx="1" presStyleCnt="6"/>
      <dgm:spPr/>
    </dgm:pt>
    <dgm:pt modelId="{14588462-7A9F-409C-A734-0167674BD73F}" type="pres">
      <dgm:prSet presAssocID="{DDC678C6-0BF4-42CB-9E4B-34F8C6DF4523}" presName="topConnNode1" presStyleLbl="node1" presStyleIdx="0" presStyleCnt="0"/>
      <dgm:spPr/>
    </dgm:pt>
    <dgm:pt modelId="{3E0B8AB0-6490-4381-9722-9B948E10DC30}" type="pres">
      <dgm:prSet presAssocID="{DDC678C6-0BF4-42CB-9E4B-34F8C6DF4523}" presName="hierChild2" presStyleCnt="0"/>
      <dgm:spPr/>
    </dgm:pt>
    <dgm:pt modelId="{42C2C93C-B410-48B5-9539-1CC78A621CAA}" type="pres">
      <dgm:prSet presAssocID="{70CCA8FA-3DAC-4460-B30A-681EE563E55C}" presName="Name28" presStyleLbl="parChTrans1D2" presStyleIdx="0" presStyleCnt="2"/>
      <dgm:spPr/>
    </dgm:pt>
    <dgm:pt modelId="{663D540A-60F0-4CF9-837E-A401B1B3CEBE}" type="pres">
      <dgm:prSet presAssocID="{5846B847-5FE7-4A0D-8416-3E506AA26839}" presName="hierRoot2" presStyleCnt="0">
        <dgm:presLayoutVars>
          <dgm:hierBranch val="init"/>
        </dgm:presLayoutVars>
      </dgm:prSet>
      <dgm:spPr/>
    </dgm:pt>
    <dgm:pt modelId="{34C7DDFC-73A2-4AF5-ADFF-DB0756EB1E52}" type="pres">
      <dgm:prSet presAssocID="{5846B847-5FE7-4A0D-8416-3E506AA26839}" presName="rootComposite2" presStyleCnt="0"/>
      <dgm:spPr/>
    </dgm:pt>
    <dgm:pt modelId="{E64D2676-9B1E-421A-A34E-105524EF09AB}" type="pres">
      <dgm:prSet presAssocID="{5846B847-5FE7-4A0D-8416-3E506AA26839}" presName="rootText2" presStyleLbl="alignAcc1" presStyleIdx="0" presStyleCnt="0">
        <dgm:presLayoutVars>
          <dgm:chPref val="3"/>
        </dgm:presLayoutVars>
      </dgm:prSet>
      <dgm:spPr/>
    </dgm:pt>
    <dgm:pt modelId="{92E0234F-98AE-4E9F-9B81-9FFB1A95D728}" type="pres">
      <dgm:prSet presAssocID="{5846B847-5FE7-4A0D-8416-3E506AA26839}" presName="topArc2" presStyleLbl="parChTrans1D1" presStyleIdx="2" presStyleCnt="6"/>
      <dgm:spPr/>
    </dgm:pt>
    <dgm:pt modelId="{104A9969-34AB-4FAE-8D8F-139ABD853A7A}" type="pres">
      <dgm:prSet presAssocID="{5846B847-5FE7-4A0D-8416-3E506AA26839}" presName="bottomArc2" presStyleLbl="parChTrans1D1" presStyleIdx="3" presStyleCnt="6"/>
      <dgm:spPr/>
    </dgm:pt>
    <dgm:pt modelId="{A95CB6CE-9E5C-41C5-9D75-69781F88F5FD}" type="pres">
      <dgm:prSet presAssocID="{5846B847-5FE7-4A0D-8416-3E506AA26839}" presName="topConnNode2" presStyleLbl="node2" presStyleIdx="0" presStyleCnt="0"/>
      <dgm:spPr/>
    </dgm:pt>
    <dgm:pt modelId="{6B094B40-867A-4AEE-B0A2-7D8D290D3C45}" type="pres">
      <dgm:prSet presAssocID="{5846B847-5FE7-4A0D-8416-3E506AA26839}" presName="hierChild4" presStyleCnt="0"/>
      <dgm:spPr/>
    </dgm:pt>
    <dgm:pt modelId="{2CE95D3F-0EA5-49DA-A05C-4D0F3CD1422A}" type="pres">
      <dgm:prSet presAssocID="{5846B847-5FE7-4A0D-8416-3E506AA26839}" presName="hierChild5" presStyleCnt="0"/>
      <dgm:spPr/>
    </dgm:pt>
    <dgm:pt modelId="{DEACF18A-5229-4DB8-8213-038B44311A4F}" type="pres">
      <dgm:prSet presAssocID="{77FB01D2-B705-42B2-95E5-EA5C6D0A59FC}" presName="Name28" presStyleLbl="parChTrans1D2" presStyleIdx="1" presStyleCnt="2"/>
      <dgm:spPr/>
    </dgm:pt>
    <dgm:pt modelId="{7E16AD28-4B3C-4ED8-AD76-9974FCAAC1C8}" type="pres">
      <dgm:prSet presAssocID="{9F08B17E-AD74-4702-A41E-51A7152BBE86}" presName="hierRoot2" presStyleCnt="0">
        <dgm:presLayoutVars>
          <dgm:hierBranch val="init"/>
        </dgm:presLayoutVars>
      </dgm:prSet>
      <dgm:spPr/>
    </dgm:pt>
    <dgm:pt modelId="{ABE4DED2-B81D-4F1D-AE72-F23339471710}" type="pres">
      <dgm:prSet presAssocID="{9F08B17E-AD74-4702-A41E-51A7152BBE86}" presName="rootComposite2" presStyleCnt="0"/>
      <dgm:spPr/>
    </dgm:pt>
    <dgm:pt modelId="{F37B139C-55AA-40FE-9154-8672CF68E040}" type="pres">
      <dgm:prSet presAssocID="{9F08B17E-AD74-4702-A41E-51A7152BBE86}" presName="rootText2" presStyleLbl="alignAcc1" presStyleIdx="0" presStyleCnt="0">
        <dgm:presLayoutVars>
          <dgm:chPref val="3"/>
        </dgm:presLayoutVars>
      </dgm:prSet>
      <dgm:spPr/>
    </dgm:pt>
    <dgm:pt modelId="{DCF00BF9-72AC-4DC8-AF98-D8368A82395C}" type="pres">
      <dgm:prSet presAssocID="{9F08B17E-AD74-4702-A41E-51A7152BBE86}" presName="topArc2" presStyleLbl="parChTrans1D1" presStyleIdx="4" presStyleCnt="6"/>
      <dgm:spPr/>
    </dgm:pt>
    <dgm:pt modelId="{8CE76173-7F41-4293-8515-D6460F45C5E2}" type="pres">
      <dgm:prSet presAssocID="{9F08B17E-AD74-4702-A41E-51A7152BBE86}" presName="bottomArc2" presStyleLbl="parChTrans1D1" presStyleIdx="5" presStyleCnt="6"/>
      <dgm:spPr/>
    </dgm:pt>
    <dgm:pt modelId="{87A835BE-575E-4E38-AB57-6F127CB6845A}" type="pres">
      <dgm:prSet presAssocID="{9F08B17E-AD74-4702-A41E-51A7152BBE86}" presName="topConnNode2" presStyleLbl="node2" presStyleIdx="0" presStyleCnt="0"/>
      <dgm:spPr/>
    </dgm:pt>
    <dgm:pt modelId="{36832AAF-69B2-4D6B-84F9-6D8903A6AFC4}" type="pres">
      <dgm:prSet presAssocID="{9F08B17E-AD74-4702-A41E-51A7152BBE86}" presName="hierChild4" presStyleCnt="0"/>
      <dgm:spPr/>
    </dgm:pt>
    <dgm:pt modelId="{9D31A524-EAD8-4CB8-B66E-F5CBAF246A2C}" type="pres">
      <dgm:prSet presAssocID="{9F08B17E-AD74-4702-A41E-51A7152BBE86}" presName="hierChild5" presStyleCnt="0"/>
      <dgm:spPr/>
    </dgm:pt>
    <dgm:pt modelId="{080D583A-15B2-4410-BACF-0696401D40C2}" type="pres">
      <dgm:prSet presAssocID="{DDC678C6-0BF4-42CB-9E4B-34F8C6DF4523}" presName="hierChild3" presStyleCnt="0"/>
      <dgm:spPr/>
    </dgm:pt>
  </dgm:ptLst>
  <dgm:cxnLst>
    <dgm:cxn modelId="{8DB9A111-698F-47D1-AF5B-C027B3729202}" type="presOf" srcId="{9F08B17E-AD74-4702-A41E-51A7152BBE86}" destId="{F37B139C-55AA-40FE-9154-8672CF68E040}" srcOrd="0" destOrd="0" presId="urn:microsoft.com/office/officeart/2008/layout/HalfCircleOrganizationChart"/>
    <dgm:cxn modelId="{F827D915-B80A-4359-ADA9-36579701EA4E}" srcId="{32F0ED9C-728F-4C70-98E6-29658FAB2AE8}" destId="{DDC678C6-0BF4-42CB-9E4B-34F8C6DF4523}" srcOrd="0" destOrd="0" parTransId="{32539DA7-A348-4F69-A6AC-FFBF0575D2CC}" sibTransId="{7139FB14-AAA4-44A5-A997-6D4A3D6C456F}"/>
    <dgm:cxn modelId="{0EE42D36-2543-45CD-802F-3637A265D5C8}" type="presOf" srcId="{DDC678C6-0BF4-42CB-9E4B-34F8C6DF4523}" destId="{8F38D79B-C92B-479D-9525-3BBC3E475C21}" srcOrd="0" destOrd="0" presId="urn:microsoft.com/office/officeart/2008/layout/HalfCircleOrganizationChart"/>
    <dgm:cxn modelId="{C645EA51-606A-4D5D-B2AC-A6D6BFA9A3BF}" type="presOf" srcId="{9F08B17E-AD74-4702-A41E-51A7152BBE86}" destId="{87A835BE-575E-4E38-AB57-6F127CB6845A}" srcOrd="1" destOrd="0" presId="urn:microsoft.com/office/officeart/2008/layout/HalfCircleOrganizationChart"/>
    <dgm:cxn modelId="{B3DD2573-91FD-4071-9A19-A95752FE3719}" type="presOf" srcId="{32F0ED9C-728F-4C70-98E6-29658FAB2AE8}" destId="{0FB8F77C-3D84-404F-8B10-7291C6632A18}" srcOrd="0" destOrd="0" presId="urn:microsoft.com/office/officeart/2008/layout/HalfCircleOrganizationChart"/>
    <dgm:cxn modelId="{83F4EF57-7930-4CA8-BDB5-FC89D46A1B5A}" type="presOf" srcId="{77FB01D2-B705-42B2-95E5-EA5C6D0A59FC}" destId="{DEACF18A-5229-4DB8-8213-038B44311A4F}" srcOrd="0" destOrd="0" presId="urn:microsoft.com/office/officeart/2008/layout/HalfCircleOrganizationChart"/>
    <dgm:cxn modelId="{92386886-909D-4683-A617-844E6C1CC965}" srcId="{DDC678C6-0BF4-42CB-9E4B-34F8C6DF4523}" destId="{5846B847-5FE7-4A0D-8416-3E506AA26839}" srcOrd="0" destOrd="0" parTransId="{70CCA8FA-3DAC-4460-B30A-681EE563E55C}" sibTransId="{919DD5BF-1F40-402E-BA2E-D4D1E7ACBB6A}"/>
    <dgm:cxn modelId="{5439F6A4-4F2E-4B5D-8173-00FF4FD6197A}" type="presOf" srcId="{5846B847-5FE7-4A0D-8416-3E506AA26839}" destId="{E64D2676-9B1E-421A-A34E-105524EF09AB}" srcOrd="0" destOrd="0" presId="urn:microsoft.com/office/officeart/2008/layout/HalfCircleOrganizationChart"/>
    <dgm:cxn modelId="{DBD256A9-16C7-4F11-9E3D-637E8199ABD5}" type="presOf" srcId="{DDC678C6-0BF4-42CB-9E4B-34F8C6DF4523}" destId="{14588462-7A9F-409C-A734-0167674BD73F}" srcOrd="1" destOrd="0" presId="urn:microsoft.com/office/officeart/2008/layout/HalfCircleOrganizationChart"/>
    <dgm:cxn modelId="{D4D785B2-D2AC-4993-B19A-441EF78B758E}" type="presOf" srcId="{5846B847-5FE7-4A0D-8416-3E506AA26839}" destId="{A95CB6CE-9E5C-41C5-9D75-69781F88F5FD}" srcOrd="1" destOrd="0" presId="urn:microsoft.com/office/officeart/2008/layout/HalfCircleOrganizationChart"/>
    <dgm:cxn modelId="{0C3308E3-A694-4704-8A44-20B53A75B45F}" type="presOf" srcId="{70CCA8FA-3DAC-4460-B30A-681EE563E55C}" destId="{42C2C93C-B410-48B5-9539-1CC78A621CAA}" srcOrd="0" destOrd="0" presId="urn:microsoft.com/office/officeart/2008/layout/HalfCircleOrganizationChart"/>
    <dgm:cxn modelId="{0F65D5FC-641C-4699-872F-9FCD392EA529}" srcId="{DDC678C6-0BF4-42CB-9E4B-34F8C6DF4523}" destId="{9F08B17E-AD74-4702-A41E-51A7152BBE86}" srcOrd="1" destOrd="0" parTransId="{77FB01D2-B705-42B2-95E5-EA5C6D0A59FC}" sibTransId="{4DA3CA70-1EB0-463B-BEEC-86196BDA7330}"/>
    <dgm:cxn modelId="{1F1FF34E-9508-40EF-A6BA-6B31BECDF01C}" type="presParOf" srcId="{0FB8F77C-3D84-404F-8B10-7291C6632A18}" destId="{79A499F7-837B-492B-87F4-EBCFEDE881F0}" srcOrd="0" destOrd="0" presId="urn:microsoft.com/office/officeart/2008/layout/HalfCircleOrganizationChart"/>
    <dgm:cxn modelId="{CCE91590-6CA8-4951-AD90-6FF45BBDAC73}" type="presParOf" srcId="{79A499F7-837B-492B-87F4-EBCFEDE881F0}" destId="{EBE2D3B4-2A2A-4D4E-A26D-F7D67A11BD67}" srcOrd="0" destOrd="0" presId="urn:microsoft.com/office/officeart/2008/layout/HalfCircleOrganizationChart"/>
    <dgm:cxn modelId="{12D61877-8E08-4429-9D70-FAD76EC388ED}" type="presParOf" srcId="{EBE2D3B4-2A2A-4D4E-A26D-F7D67A11BD67}" destId="{8F38D79B-C92B-479D-9525-3BBC3E475C21}" srcOrd="0" destOrd="0" presId="urn:microsoft.com/office/officeart/2008/layout/HalfCircleOrganizationChart"/>
    <dgm:cxn modelId="{CB0E5E59-E7BE-41A0-B305-F8DE25236558}" type="presParOf" srcId="{EBE2D3B4-2A2A-4D4E-A26D-F7D67A11BD67}" destId="{8AAC09E6-3DA2-49E6-9D60-9F4A431BC0C5}" srcOrd="1" destOrd="0" presId="urn:microsoft.com/office/officeart/2008/layout/HalfCircleOrganizationChart"/>
    <dgm:cxn modelId="{EBF1A3D4-61A8-4BFA-81C3-DFD942997B25}" type="presParOf" srcId="{EBE2D3B4-2A2A-4D4E-A26D-F7D67A11BD67}" destId="{47041165-8708-4F99-9AEA-F50B5CE453D9}" srcOrd="2" destOrd="0" presId="urn:microsoft.com/office/officeart/2008/layout/HalfCircleOrganizationChart"/>
    <dgm:cxn modelId="{D323A573-3E7D-40FD-A532-C2D5CED950AF}" type="presParOf" srcId="{EBE2D3B4-2A2A-4D4E-A26D-F7D67A11BD67}" destId="{14588462-7A9F-409C-A734-0167674BD73F}" srcOrd="3" destOrd="0" presId="urn:microsoft.com/office/officeart/2008/layout/HalfCircleOrganizationChart"/>
    <dgm:cxn modelId="{3E0A3B43-85AC-4649-85A3-7080F33857D1}" type="presParOf" srcId="{79A499F7-837B-492B-87F4-EBCFEDE881F0}" destId="{3E0B8AB0-6490-4381-9722-9B948E10DC30}" srcOrd="1" destOrd="0" presId="urn:microsoft.com/office/officeart/2008/layout/HalfCircleOrganizationChart"/>
    <dgm:cxn modelId="{C674D9C4-1062-4D4C-9C42-FFE7EF7F3FF2}" type="presParOf" srcId="{3E0B8AB0-6490-4381-9722-9B948E10DC30}" destId="{42C2C93C-B410-48B5-9539-1CC78A621CAA}" srcOrd="0" destOrd="0" presId="urn:microsoft.com/office/officeart/2008/layout/HalfCircleOrganizationChart"/>
    <dgm:cxn modelId="{A87C4843-2B75-43E2-BF3A-514B8FEE1CE0}" type="presParOf" srcId="{3E0B8AB0-6490-4381-9722-9B948E10DC30}" destId="{663D540A-60F0-4CF9-837E-A401B1B3CEBE}" srcOrd="1" destOrd="0" presId="urn:microsoft.com/office/officeart/2008/layout/HalfCircleOrganizationChart"/>
    <dgm:cxn modelId="{89AB97AC-CB8E-4CD3-84E7-17EB715A3269}" type="presParOf" srcId="{663D540A-60F0-4CF9-837E-A401B1B3CEBE}" destId="{34C7DDFC-73A2-4AF5-ADFF-DB0756EB1E52}" srcOrd="0" destOrd="0" presId="urn:microsoft.com/office/officeart/2008/layout/HalfCircleOrganizationChart"/>
    <dgm:cxn modelId="{35DEB5E6-7C02-47DF-B7A6-5BE1B8B15EED}" type="presParOf" srcId="{34C7DDFC-73A2-4AF5-ADFF-DB0756EB1E52}" destId="{E64D2676-9B1E-421A-A34E-105524EF09AB}" srcOrd="0" destOrd="0" presId="urn:microsoft.com/office/officeart/2008/layout/HalfCircleOrganizationChart"/>
    <dgm:cxn modelId="{050CF413-DD3E-456D-B082-89A61BC2ED16}" type="presParOf" srcId="{34C7DDFC-73A2-4AF5-ADFF-DB0756EB1E52}" destId="{92E0234F-98AE-4E9F-9B81-9FFB1A95D728}" srcOrd="1" destOrd="0" presId="urn:microsoft.com/office/officeart/2008/layout/HalfCircleOrganizationChart"/>
    <dgm:cxn modelId="{1C74626F-290C-4ADE-83FC-71910DF4AC1A}" type="presParOf" srcId="{34C7DDFC-73A2-4AF5-ADFF-DB0756EB1E52}" destId="{104A9969-34AB-4FAE-8D8F-139ABD853A7A}" srcOrd="2" destOrd="0" presId="urn:microsoft.com/office/officeart/2008/layout/HalfCircleOrganizationChart"/>
    <dgm:cxn modelId="{6F94FFE2-916B-4495-B23A-08D5BCFCAC4E}" type="presParOf" srcId="{34C7DDFC-73A2-4AF5-ADFF-DB0756EB1E52}" destId="{A95CB6CE-9E5C-41C5-9D75-69781F88F5FD}" srcOrd="3" destOrd="0" presId="urn:microsoft.com/office/officeart/2008/layout/HalfCircleOrganizationChart"/>
    <dgm:cxn modelId="{E6E97ACC-C2F0-426D-96E1-C69EF0AD2793}" type="presParOf" srcId="{663D540A-60F0-4CF9-837E-A401B1B3CEBE}" destId="{6B094B40-867A-4AEE-B0A2-7D8D290D3C45}" srcOrd="1" destOrd="0" presId="urn:microsoft.com/office/officeart/2008/layout/HalfCircleOrganizationChart"/>
    <dgm:cxn modelId="{684A009E-E5B3-4D58-BE00-64AEEA137B6E}" type="presParOf" srcId="{663D540A-60F0-4CF9-837E-A401B1B3CEBE}" destId="{2CE95D3F-0EA5-49DA-A05C-4D0F3CD1422A}" srcOrd="2" destOrd="0" presId="urn:microsoft.com/office/officeart/2008/layout/HalfCircleOrganizationChart"/>
    <dgm:cxn modelId="{C6B0674F-D367-4A6F-A034-FB03738334BB}" type="presParOf" srcId="{3E0B8AB0-6490-4381-9722-9B948E10DC30}" destId="{DEACF18A-5229-4DB8-8213-038B44311A4F}" srcOrd="2" destOrd="0" presId="urn:microsoft.com/office/officeart/2008/layout/HalfCircleOrganizationChart"/>
    <dgm:cxn modelId="{9AEEB429-F926-45AE-BAE5-F485CF2D7F36}" type="presParOf" srcId="{3E0B8AB0-6490-4381-9722-9B948E10DC30}" destId="{7E16AD28-4B3C-4ED8-AD76-9974FCAAC1C8}" srcOrd="3" destOrd="0" presId="urn:microsoft.com/office/officeart/2008/layout/HalfCircleOrganizationChart"/>
    <dgm:cxn modelId="{E370DB82-957C-4032-A204-EB41E0D148D3}" type="presParOf" srcId="{7E16AD28-4B3C-4ED8-AD76-9974FCAAC1C8}" destId="{ABE4DED2-B81D-4F1D-AE72-F23339471710}" srcOrd="0" destOrd="0" presId="urn:microsoft.com/office/officeart/2008/layout/HalfCircleOrganizationChart"/>
    <dgm:cxn modelId="{80CECCA3-8EB9-4A11-B0E3-E3ABE866628F}" type="presParOf" srcId="{ABE4DED2-B81D-4F1D-AE72-F23339471710}" destId="{F37B139C-55AA-40FE-9154-8672CF68E040}" srcOrd="0" destOrd="0" presId="urn:microsoft.com/office/officeart/2008/layout/HalfCircleOrganizationChart"/>
    <dgm:cxn modelId="{C160CB75-024D-4473-BE0A-4F6A8EF8EAE2}" type="presParOf" srcId="{ABE4DED2-B81D-4F1D-AE72-F23339471710}" destId="{DCF00BF9-72AC-4DC8-AF98-D8368A82395C}" srcOrd="1" destOrd="0" presId="urn:microsoft.com/office/officeart/2008/layout/HalfCircleOrganizationChart"/>
    <dgm:cxn modelId="{F9359C9E-C91E-4531-A051-46ADC19D25E8}" type="presParOf" srcId="{ABE4DED2-B81D-4F1D-AE72-F23339471710}" destId="{8CE76173-7F41-4293-8515-D6460F45C5E2}" srcOrd="2" destOrd="0" presId="urn:microsoft.com/office/officeart/2008/layout/HalfCircleOrganizationChart"/>
    <dgm:cxn modelId="{EA9111BE-99A5-435D-9E25-AC870CD1DF52}" type="presParOf" srcId="{ABE4DED2-B81D-4F1D-AE72-F23339471710}" destId="{87A835BE-575E-4E38-AB57-6F127CB6845A}" srcOrd="3" destOrd="0" presId="urn:microsoft.com/office/officeart/2008/layout/HalfCircleOrganizationChart"/>
    <dgm:cxn modelId="{ACE02B55-BA09-4898-A701-559D635CB539}" type="presParOf" srcId="{7E16AD28-4B3C-4ED8-AD76-9974FCAAC1C8}" destId="{36832AAF-69B2-4D6B-84F9-6D8903A6AFC4}" srcOrd="1" destOrd="0" presId="urn:microsoft.com/office/officeart/2008/layout/HalfCircleOrganizationChart"/>
    <dgm:cxn modelId="{290C5FFD-7C48-49CF-B88B-8A4692438D37}" type="presParOf" srcId="{7E16AD28-4B3C-4ED8-AD76-9974FCAAC1C8}" destId="{9D31A524-EAD8-4CB8-B66E-F5CBAF246A2C}" srcOrd="2" destOrd="0" presId="urn:microsoft.com/office/officeart/2008/layout/HalfCircleOrganizationChart"/>
    <dgm:cxn modelId="{BBEA1AD3-8435-4B10-B3BB-1A5C9579884F}" type="presParOf" srcId="{79A499F7-837B-492B-87F4-EBCFEDE881F0}" destId="{080D583A-15B2-4410-BACF-0696401D40C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328B27-CCBF-4BA1-82A9-FE54A3844668}" type="doc">
      <dgm:prSet loTypeId="urn:microsoft.com/office/officeart/2005/8/layout/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0742982-AA80-453C-94F1-6CA1039F9727}">
      <dgm:prSet phldrT="[Text]"/>
      <dgm:spPr/>
      <dgm:t>
        <a:bodyPr/>
        <a:lstStyle/>
        <a:p>
          <a:r>
            <a:rPr lang="en-US" altLang="en-US" dirty="0"/>
            <a:t>Recognize and define problem situation.</a:t>
          </a:r>
          <a:endParaRPr lang="en-US" dirty="0"/>
        </a:p>
      </dgm:t>
    </dgm:pt>
    <dgm:pt modelId="{323AC78D-6880-4B7A-B7BB-C9A4C2BBDF1E}" type="parTrans" cxnId="{C4FDAE2B-8CBB-49ED-B022-17CD9B4C772C}">
      <dgm:prSet/>
      <dgm:spPr/>
      <dgm:t>
        <a:bodyPr/>
        <a:lstStyle/>
        <a:p>
          <a:endParaRPr lang="en-US"/>
        </a:p>
      </dgm:t>
    </dgm:pt>
    <dgm:pt modelId="{6E32B330-CBA6-41FC-8C67-498385D36738}" type="sibTrans" cxnId="{C4FDAE2B-8CBB-49ED-B022-17CD9B4C772C}">
      <dgm:prSet/>
      <dgm:spPr/>
      <dgm:t>
        <a:bodyPr/>
        <a:lstStyle/>
        <a:p>
          <a:endParaRPr lang="en-US" dirty="0"/>
        </a:p>
      </dgm:t>
    </dgm:pt>
    <dgm:pt modelId="{FCD07F84-786B-4C02-9E95-0974FFF3F9D0}">
      <dgm:prSet/>
      <dgm:spPr/>
      <dgm:t>
        <a:bodyPr/>
        <a:lstStyle/>
        <a:p>
          <a:r>
            <a:rPr lang="en-US" altLang="en-US" dirty="0"/>
            <a:t>Identify alternatives.</a:t>
          </a:r>
        </a:p>
      </dgm:t>
    </dgm:pt>
    <dgm:pt modelId="{9B7B3B97-ACE6-4F1A-8385-59749B45F9EA}" type="parTrans" cxnId="{C51E9D22-5008-4887-8D6C-6EF7F7D13F2E}">
      <dgm:prSet/>
      <dgm:spPr/>
      <dgm:t>
        <a:bodyPr/>
        <a:lstStyle/>
        <a:p>
          <a:endParaRPr lang="en-US"/>
        </a:p>
      </dgm:t>
    </dgm:pt>
    <dgm:pt modelId="{B6958036-C1B3-4FFD-938C-D812B4A87162}" type="sibTrans" cxnId="{C51E9D22-5008-4887-8D6C-6EF7F7D13F2E}">
      <dgm:prSet/>
      <dgm:spPr/>
      <dgm:t>
        <a:bodyPr/>
        <a:lstStyle/>
        <a:p>
          <a:endParaRPr lang="en-US" dirty="0"/>
        </a:p>
      </dgm:t>
    </dgm:pt>
    <dgm:pt modelId="{DAA74295-8A5D-4F98-A65C-65419A6F96A3}">
      <dgm:prSet/>
      <dgm:spPr/>
      <dgm:t>
        <a:bodyPr/>
        <a:lstStyle/>
        <a:p>
          <a:r>
            <a:rPr lang="en-US" altLang="en-US" dirty="0"/>
            <a:t>Evaluate alternatives.</a:t>
          </a:r>
        </a:p>
      </dgm:t>
    </dgm:pt>
    <dgm:pt modelId="{025FC801-1DD7-447E-81E0-54795A4DE753}" type="parTrans" cxnId="{B0BD6D85-E961-4C03-B202-2F04B00964EC}">
      <dgm:prSet/>
      <dgm:spPr/>
      <dgm:t>
        <a:bodyPr/>
        <a:lstStyle/>
        <a:p>
          <a:endParaRPr lang="en-US"/>
        </a:p>
      </dgm:t>
    </dgm:pt>
    <dgm:pt modelId="{F0214137-8FD3-47D8-B349-6A5C4DD55AE5}" type="sibTrans" cxnId="{B0BD6D85-E961-4C03-B202-2F04B00964EC}">
      <dgm:prSet/>
      <dgm:spPr/>
      <dgm:t>
        <a:bodyPr/>
        <a:lstStyle/>
        <a:p>
          <a:endParaRPr lang="en-US" dirty="0"/>
        </a:p>
      </dgm:t>
    </dgm:pt>
    <dgm:pt modelId="{FA15CD8C-14D3-4C5C-8EF0-8C86B41360F6}">
      <dgm:prSet/>
      <dgm:spPr/>
      <dgm:t>
        <a:bodyPr/>
        <a:lstStyle/>
        <a:p>
          <a:r>
            <a:rPr lang="en-US" altLang="en-US" dirty="0"/>
            <a:t>Select alternative.</a:t>
          </a:r>
        </a:p>
      </dgm:t>
    </dgm:pt>
    <dgm:pt modelId="{86D210C1-A69E-47FF-AC62-5974418B4328}" type="parTrans" cxnId="{ABC6CD65-396A-46FC-9479-859605F48DD5}">
      <dgm:prSet/>
      <dgm:spPr/>
      <dgm:t>
        <a:bodyPr/>
        <a:lstStyle/>
        <a:p>
          <a:endParaRPr lang="en-US"/>
        </a:p>
      </dgm:t>
    </dgm:pt>
    <dgm:pt modelId="{DB8ECD34-F652-49F1-B642-EE36155207EB}" type="sibTrans" cxnId="{ABC6CD65-396A-46FC-9479-859605F48DD5}">
      <dgm:prSet/>
      <dgm:spPr/>
      <dgm:t>
        <a:bodyPr/>
        <a:lstStyle/>
        <a:p>
          <a:endParaRPr lang="en-US" dirty="0"/>
        </a:p>
      </dgm:t>
    </dgm:pt>
    <dgm:pt modelId="{762163F8-C663-48E1-91A7-31A5C06DD8FF}">
      <dgm:prSet/>
      <dgm:spPr/>
      <dgm:t>
        <a:bodyPr/>
        <a:lstStyle/>
        <a:p>
          <a:r>
            <a:rPr lang="en-US" altLang="en-US" dirty="0"/>
            <a:t>Implement alternative.</a:t>
          </a:r>
        </a:p>
      </dgm:t>
    </dgm:pt>
    <dgm:pt modelId="{1B9D1FFD-BB40-4034-8E05-96DF22C9F328}" type="parTrans" cxnId="{4CEF5388-55F9-450A-A604-872D61734F9B}">
      <dgm:prSet/>
      <dgm:spPr/>
      <dgm:t>
        <a:bodyPr/>
        <a:lstStyle/>
        <a:p>
          <a:endParaRPr lang="en-US"/>
        </a:p>
      </dgm:t>
    </dgm:pt>
    <dgm:pt modelId="{60F631E6-8B83-4251-AA33-298A546C7ACC}" type="sibTrans" cxnId="{4CEF5388-55F9-450A-A604-872D61734F9B}">
      <dgm:prSet/>
      <dgm:spPr/>
      <dgm:t>
        <a:bodyPr/>
        <a:lstStyle/>
        <a:p>
          <a:endParaRPr lang="en-US" dirty="0"/>
        </a:p>
      </dgm:t>
    </dgm:pt>
    <dgm:pt modelId="{D5843CDD-0617-49F2-86B3-6D4D17F3AEB2}">
      <dgm:prSet/>
      <dgm:spPr/>
      <dgm:t>
        <a:bodyPr/>
        <a:lstStyle/>
        <a:p>
          <a:r>
            <a:rPr lang="en-US" altLang="en-US" dirty="0"/>
            <a:t>Follow up and evaluate results</a:t>
          </a:r>
          <a:endParaRPr lang="en-US" dirty="0"/>
        </a:p>
      </dgm:t>
    </dgm:pt>
    <dgm:pt modelId="{0346F6C2-9912-43B7-BB66-9EF2B91D489E}" type="parTrans" cxnId="{C6FD5A8E-80E8-46A4-90B2-2E76EEC6B9F8}">
      <dgm:prSet/>
      <dgm:spPr/>
      <dgm:t>
        <a:bodyPr/>
        <a:lstStyle/>
        <a:p>
          <a:endParaRPr lang="en-US"/>
        </a:p>
      </dgm:t>
    </dgm:pt>
    <dgm:pt modelId="{12F60CBD-C261-49F5-A231-3D2223DC127B}" type="sibTrans" cxnId="{C6FD5A8E-80E8-46A4-90B2-2E76EEC6B9F8}">
      <dgm:prSet/>
      <dgm:spPr/>
      <dgm:t>
        <a:bodyPr/>
        <a:lstStyle/>
        <a:p>
          <a:endParaRPr lang="en-US"/>
        </a:p>
      </dgm:t>
    </dgm:pt>
    <dgm:pt modelId="{1A177DB7-CBB9-4BA0-B905-2BBDBC17DAAE}" type="pres">
      <dgm:prSet presAssocID="{08328B27-CCBF-4BA1-82A9-FE54A3844668}" presName="diagram" presStyleCnt="0">
        <dgm:presLayoutVars>
          <dgm:dir/>
          <dgm:resizeHandles val="exact"/>
        </dgm:presLayoutVars>
      </dgm:prSet>
      <dgm:spPr/>
    </dgm:pt>
    <dgm:pt modelId="{5E13525C-E268-45B0-96EC-1B35305148B1}" type="pres">
      <dgm:prSet presAssocID="{80742982-AA80-453C-94F1-6CA1039F9727}" presName="node" presStyleLbl="node1" presStyleIdx="0" presStyleCnt="6">
        <dgm:presLayoutVars>
          <dgm:bulletEnabled val="1"/>
        </dgm:presLayoutVars>
      </dgm:prSet>
      <dgm:spPr/>
    </dgm:pt>
    <dgm:pt modelId="{43F9D239-3DE4-4D49-84B3-8C8ACD52DD80}" type="pres">
      <dgm:prSet presAssocID="{6E32B330-CBA6-41FC-8C67-498385D36738}" presName="sibTrans" presStyleLbl="sibTrans2D1" presStyleIdx="0" presStyleCnt="5"/>
      <dgm:spPr/>
    </dgm:pt>
    <dgm:pt modelId="{C26C1F4D-3CE1-4EED-B43C-55242A27A7E7}" type="pres">
      <dgm:prSet presAssocID="{6E32B330-CBA6-41FC-8C67-498385D36738}" presName="connectorText" presStyleLbl="sibTrans2D1" presStyleIdx="0" presStyleCnt="5"/>
      <dgm:spPr/>
    </dgm:pt>
    <dgm:pt modelId="{2F729EA6-4ED9-4FE3-B049-BC9E8A020446}" type="pres">
      <dgm:prSet presAssocID="{FCD07F84-786B-4C02-9E95-0974FFF3F9D0}" presName="node" presStyleLbl="node1" presStyleIdx="1" presStyleCnt="6">
        <dgm:presLayoutVars>
          <dgm:bulletEnabled val="1"/>
        </dgm:presLayoutVars>
      </dgm:prSet>
      <dgm:spPr/>
    </dgm:pt>
    <dgm:pt modelId="{3DEE09DA-53B2-4E89-B070-1455A3F14219}" type="pres">
      <dgm:prSet presAssocID="{B6958036-C1B3-4FFD-938C-D812B4A87162}" presName="sibTrans" presStyleLbl="sibTrans2D1" presStyleIdx="1" presStyleCnt="5"/>
      <dgm:spPr/>
    </dgm:pt>
    <dgm:pt modelId="{3D8A63BF-EFE0-4F14-B4CC-84210A00A7EB}" type="pres">
      <dgm:prSet presAssocID="{B6958036-C1B3-4FFD-938C-D812B4A87162}" presName="connectorText" presStyleLbl="sibTrans2D1" presStyleIdx="1" presStyleCnt="5"/>
      <dgm:spPr/>
    </dgm:pt>
    <dgm:pt modelId="{DDBD5B92-D76C-4035-8DA8-48C25FA90916}" type="pres">
      <dgm:prSet presAssocID="{DAA74295-8A5D-4F98-A65C-65419A6F96A3}" presName="node" presStyleLbl="node1" presStyleIdx="2" presStyleCnt="6">
        <dgm:presLayoutVars>
          <dgm:bulletEnabled val="1"/>
        </dgm:presLayoutVars>
      </dgm:prSet>
      <dgm:spPr/>
    </dgm:pt>
    <dgm:pt modelId="{40878073-F65C-4A9F-9058-588A4D01710F}" type="pres">
      <dgm:prSet presAssocID="{F0214137-8FD3-47D8-B349-6A5C4DD55AE5}" presName="sibTrans" presStyleLbl="sibTrans2D1" presStyleIdx="2" presStyleCnt="5"/>
      <dgm:spPr/>
    </dgm:pt>
    <dgm:pt modelId="{3BE40EFC-C808-4538-A699-6D9D119D2D5B}" type="pres">
      <dgm:prSet presAssocID="{F0214137-8FD3-47D8-B349-6A5C4DD55AE5}" presName="connectorText" presStyleLbl="sibTrans2D1" presStyleIdx="2" presStyleCnt="5"/>
      <dgm:spPr/>
    </dgm:pt>
    <dgm:pt modelId="{2A16075B-D730-4C69-8B31-75E01559B5E4}" type="pres">
      <dgm:prSet presAssocID="{FA15CD8C-14D3-4C5C-8EF0-8C86B41360F6}" presName="node" presStyleLbl="node1" presStyleIdx="3" presStyleCnt="6">
        <dgm:presLayoutVars>
          <dgm:bulletEnabled val="1"/>
        </dgm:presLayoutVars>
      </dgm:prSet>
      <dgm:spPr/>
    </dgm:pt>
    <dgm:pt modelId="{4DD3947D-3565-4F6B-A16B-12AFB757CA42}" type="pres">
      <dgm:prSet presAssocID="{DB8ECD34-F652-49F1-B642-EE36155207EB}" presName="sibTrans" presStyleLbl="sibTrans2D1" presStyleIdx="3" presStyleCnt="5"/>
      <dgm:spPr/>
    </dgm:pt>
    <dgm:pt modelId="{0E5BF5AF-0E56-4869-8D1F-A26A809378EE}" type="pres">
      <dgm:prSet presAssocID="{DB8ECD34-F652-49F1-B642-EE36155207EB}" presName="connectorText" presStyleLbl="sibTrans2D1" presStyleIdx="3" presStyleCnt="5"/>
      <dgm:spPr/>
    </dgm:pt>
    <dgm:pt modelId="{AAB43178-ADDA-47C1-991A-23B3859C1685}" type="pres">
      <dgm:prSet presAssocID="{762163F8-C663-48E1-91A7-31A5C06DD8FF}" presName="node" presStyleLbl="node1" presStyleIdx="4" presStyleCnt="6">
        <dgm:presLayoutVars>
          <dgm:bulletEnabled val="1"/>
        </dgm:presLayoutVars>
      </dgm:prSet>
      <dgm:spPr/>
    </dgm:pt>
    <dgm:pt modelId="{7CCCAAAF-5BBB-48B0-BF01-4D51FEFBB55C}" type="pres">
      <dgm:prSet presAssocID="{60F631E6-8B83-4251-AA33-298A546C7ACC}" presName="sibTrans" presStyleLbl="sibTrans2D1" presStyleIdx="4" presStyleCnt="5"/>
      <dgm:spPr/>
    </dgm:pt>
    <dgm:pt modelId="{25DBED63-8FB8-4651-B849-3286F601285A}" type="pres">
      <dgm:prSet presAssocID="{60F631E6-8B83-4251-AA33-298A546C7ACC}" presName="connectorText" presStyleLbl="sibTrans2D1" presStyleIdx="4" presStyleCnt="5"/>
      <dgm:spPr/>
    </dgm:pt>
    <dgm:pt modelId="{92D3D88B-815F-441B-B7E4-E6451403F192}" type="pres">
      <dgm:prSet presAssocID="{D5843CDD-0617-49F2-86B3-6D4D17F3AEB2}" presName="node" presStyleLbl="node1" presStyleIdx="5" presStyleCnt="6">
        <dgm:presLayoutVars>
          <dgm:bulletEnabled val="1"/>
        </dgm:presLayoutVars>
      </dgm:prSet>
      <dgm:spPr/>
    </dgm:pt>
  </dgm:ptLst>
  <dgm:cxnLst>
    <dgm:cxn modelId="{70785D05-E4DC-4260-965D-431329E99185}" type="presOf" srcId="{08328B27-CCBF-4BA1-82A9-FE54A3844668}" destId="{1A177DB7-CBB9-4BA0-B905-2BBDBC17DAAE}" srcOrd="0" destOrd="0" presId="urn:microsoft.com/office/officeart/2005/8/layout/process5"/>
    <dgm:cxn modelId="{A63B840D-D636-4218-992F-F3A15981133A}" type="presOf" srcId="{FCD07F84-786B-4C02-9E95-0974FFF3F9D0}" destId="{2F729EA6-4ED9-4FE3-B049-BC9E8A020446}" srcOrd="0" destOrd="0" presId="urn:microsoft.com/office/officeart/2005/8/layout/process5"/>
    <dgm:cxn modelId="{C51E9D22-5008-4887-8D6C-6EF7F7D13F2E}" srcId="{08328B27-CCBF-4BA1-82A9-FE54A3844668}" destId="{FCD07F84-786B-4C02-9E95-0974FFF3F9D0}" srcOrd="1" destOrd="0" parTransId="{9B7B3B97-ACE6-4F1A-8385-59749B45F9EA}" sibTransId="{B6958036-C1B3-4FFD-938C-D812B4A87162}"/>
    <dgm:cxn modelId="{9B11AC28-2F5B-472C-A55F-8DEBC02A1DE3}" type="presOf" srcId="{B6958036-C1B3-4FFD-938C-D812B4A87162}" destId="{3D8A63BF-EFE0-4F14-B4CC-84210A00A7EB}" srcOrd="1" destOrd="0" presId="urn:microsoft.com/office/officeart/2005/8/layout/process5"/>
    <dgm:cxn modelId="{C4FDAE2B-8CBB-49ED-B022-17CD9B4C772C}" srcId="{08328B27-CCBF-4BA1-82A9-FE54A3844668}" destId="{80742982-AA80-453C-94F1-6CA1039F9727}" srcOrd="0" destOrd="0" parTransId="{323AC78D-6880-4B7A-B7BB-C9A4C2BBDF1E}" sibTransId="{6E32B330-CBA6-41FC-8C67-498385D36738}"/>
    <dgm:cxn modelId="{ABC6CD65-396A-46FC-9479-859605F48DD5}" srcId="{08328B27-CCBF-4BA1-82A9-FE54A3844668}" destId="{FA15CD8C-14D3-4C5C-8EF0-8C86B41360F6}" srcOrd="3" destOrd="0" parTransId="{86D210C1-A69E-47FF-AC62-5974418B4328}" sibTransId="{DB8ECD34-F652-49F1-B642-EE36155207EB}"/>
    <dgm:cxn modelId="{C9F66D50-3647-4757-91FE-494485C27C44}" type="presOf" srcId="{762163F8-C663-48E1-91A7-31A5C06DD8FF}" destId="{AAB43178-ADDA-47C1-991A-23B3859C1685}" srcOrd="0" destOrd="0" presId="urn:microsoft.com/office/officeart/2005/8/layout/process5"/>
    <dgm:cxn modelId="{5E503959-E143-4FB5-98E4-2BB1DCA65120}" type="presOf" srcId="{D5843CDD-0617-49F2-86B3-6D4D17F3AEB2}" destId="{92D3D88B-815F-441B-B7E4-E6451403F192}" srcOrd="0" destOrd="0" presId="urn:microsoft.com/office/officeart/2005/8/layout/process5"/>
    <dgm:cxn modelId="{0A7DA77D-9F2F-4C9B-ACED-04D369448CEE}" type="presOf" srcId="{60F631E6-8B83-4251-AA33-298A546C7ACC}" destId="{25DBED63-8FB8-4651-B849-3286F601285A}" srcOrd="1" destOrd="0" presId="urn:microsoft.com/office/officeart/2005/8/layout/process5"/>
    <dgm:cxn modelId="{B0BD6D85-E961-4C03-B202-2F04B00964EC}" srcId="{08328B27-CCBF-4BA1-82A9-FE54A3844668}" destId="{DAA74295-8A5D-4F98-A65C-65419A6F96A3}" srcOrd="2" destOrd="0" parTransId="{025FC801-1DD7-447E-81E0-54795A4DE753}" sibTransId="{F0214137-8FD3-47D8-B349-6A5C4DD55AE5}"/>
    <dgm:cxn modelId="{4CEF5388-55F9-450A-A604-872D61734F9B}" srcId="{08328B27-CCBF-4BA1-82A9-FE54A3844668}" destId="{762163F8-C663-48E1-91A7-31A5C06DD8FF}" srcOrd="4" destOrd="0" parTransId="{1B9D1FFD-BB40-4034-8E05-96DF22C9F328}" sibTransId="{60F631E6-8B83-4251-AA33-298A546C7ACC}"/>
    <dgm:cxn modelId="{C6FD5A8E-80E8-46A4-90B2-2E76EEC6B9F8}" srcId="{08328B27-CCBF-4BA1-82A9-FE54A3844668}" destId="{D5843CDD-0617-49F2-86B3-6D4D17F3AEB2}" srcOrd="5" destOrd="0" parTransId="{0346F6C2-9912-43B7-BB66-9EF2B91D489E}" sibTransId="{12F60CBD-C261-49F5-A231-3D2223DC127B}"/>
    <dgm:cxn modelId="{31C6EB99-4053-4247-82AF-26B3606D4A92}" type="presOf" srcId="{F0214137-8FD3-47D8-B349-6A5C4DD55AE5}" destId="{3BE40EFC-C808-4538-A699-6D9D119D2D5B}" srcOrd="1" destOrd="0" presId="urn:microsoft.com/office/officeart/2005/8/layout/process5"/>
    <dgm:cxn modelId="{0181B79D-9917-4E70-8403-F46D3F6453F2}" type="presOf" srcId="{DB8ECD34-F652-49F1-B642-EE36155207EB}" destId="{0E5BF5AF-0E56-4869-8D1F-A26A809378EE}" srcOrd="1" destOrd="0" presId="urn:microsoft.com/office/officeart/2005/8/layout/process5"/>
    <dgm:cxn modelId="{B0938AA4-CB1A-4721-88E3-791BC75E14E1}" type="presOf" srcId="{F0214137-8FD3-47D8-B349-6A5C4DD55AE5}" destId="{40878073-F65C-4A9F-9058-588A4D01710F}" srcOrd="0" destOrd="0" presId="urn:microsoft.com/office/officeart/2005/8/layout/process5"/>
    <dgm:cxn modelId="{1D66CDA5-FEF3-4071-B32B-2D7594F9150A}" type="presOf" srcId="{6E32B330-CBA6-41FC-8C67-498385D36738}" destId="{C26C1F4D-3CE1-4EED-B43C-55242A27A7E7}" srcOrd="1" destOrd="0" presId="urn:microsoft.com/office/officeart/2005/8/layout/process5"/>
    <dgm:cxn modelId="{8C19E8B3-E20C-4E0A-BEFD-C65D4781236C}" type="presOf" srcId="{80742982-AA80-453C-94F1-6CA1039F9727}" destId="{5E13525C-E268-45B0-96EC-1B35305148B1}" srcOrd="0" destOrd="0" presId="urn:microsoft.com/office/officeart/2005/8/layout/process5"/>
    <dgm:cxn modelId="{763EECCB-9BE0-4167-9A54-E1D9F3BEC4CF}" type="presOf" srcId="{FA15CD8C-14D3-4C5C-8EF0-8C86B41360F6}" destId="{2A16075B-D730-4C69-8B31-75E01559B5E4}" srcOrd="0" destOrd="0" presId="urn:microsoft.com/office/officeart/2005/8/layout/process5"/>
    <dgm:cxn modelId="{EC2A82CF-B3C2-4E4A-B8C1-B55193F75563}" type="presOf" srcId="{6E32B330-CBA6-41FC-8C67-498385D36738}" destId="{43F9D239-3DE4-4D49-84B3-8C8ACD52DD80}" srcOrd="0" destOrd="0" presId="urn:microsoft.com/office/officeart/2005/8/layout/process5"/>
    <dgm:cxn modelId="{600CA4CF-19B8-4295-AE8B-80C8E7C91F78}" type="presOf" srcId="{DAA74295-8A5D-4F98-A65C-65419A6F96A3}" destId="{DDBD5B92-D76C-4035-8DA8-48C25FA90916}" srcOrd="0" destOrd="0" presId="urn:microsoft.com/office/officeart/2005/8/layout/process5"/>
    <dgm:cxn modelId="{23A0E8DD-419B-4CC0-8E00-F62C86BDEF5F}" type="presOf" srcId="{60F631E6-8B83-4251-AA33-298A546C7ACC}" destId="{7CCCAAAF-5BBB-48B0-BF01-4D51FEFBB55C}" srcOrd="0" destOrd="0" presId="urn:microsoft.com/office/officeart/2005/8/layout/process5"/>
    <dgm:cxn modelId="{9CF87CEA-4161-4889-85FE-699DE3A92B3B}" type="presOf" srcId="{B6958036-C1B3-4FFD-938C-D812B4A87162}" destId="{3DEE09DA-53B2-4E89-B070-1455A3F14219}" srcOrd="0" destOrd="0" presId="urn:microsoft.com/office/officeart/2005/8/layout/process5"/>
    <dgm:cxn modelId="{384EAFF9-8A60-4B12-9E82-D8986E9C381C}" type="presOf" srcId="{DB8ECD34-F652-49F1-B642-EE36155207EB}" destId="{4DD3947D-3565-4F6B-A16B-12AFB757CA42}" srcOrd="0" destOrd="0" presId="urn:microsoft.com/office/officeart/2005/8/layout/process5"/>
    <dgm:cxn modelId="{C5221691-DF2A-471F-B888-445632619377}" type="presParOf" srcId="{1A177DB7-CBB9-4BA0-B905-2BBDBC17DAAE}" destId="{5E13525C-E268-45B0-96EC-1B35305148B1}" srcOrd="0" destOrd="0" presId="urn:microsoft.com/office/officeart/2005/8/layout/process5"/>
    <dgm:cxn modelId="{71F13A3C-23BA-44C4-AADA-16755603D014}" type="presParOf" srcId="{1A177DB7-CBB9-4BA0-B905-2BBDBC17DAAE}" destId="{43F9D239-3DE4-4D49-84B3-8C8ACD52DD80}" srcOrd="1" destOrd="0" presId="urn:microsoft.com/office/officeart/2005/8/layout/process5"/>
    <dgm:cxn modelId="{8C2D2475-340D-4B5A-AA3D-3B553EFAED38}" type="presParOf" srcId="{43F9D239-3DE4-4D49-84B3-8C8ACD52DD80}" destId="{C26C1F4D-3CE1-4EED-B43C-55242A27A7E7}" srcOrd="0" destOrd="0" presId="urn:microsoft.com/office/officeart/2005/8/layout/process5"/>
    <dgm:cxn modelId="{9AE7CE84-0625-4B18-8178-21AF8B3D41AD}" type="presParOf" srcId="{1A177DB7-CBB9-4BA0-B905-2BBDBC17DAAE}" destId="{2F729EA6-4ED9-4FE3-B049-BC9E8A020446}" srcOrd="2" destOrd="0" presId="urn:microsoft.com/office/officeart/2005/8/layout/process5"/>
    <dgm:cxn modelId="{2F823057-4C13-43CE-B31E-248931095E14}" type="presParOf" srcId="{1A177DB7-CBB9-4BA0-B905-2BBDBC17DAAE}" destId="{3DEE09DA-53B2-4E89-B070-1455A3F14219}" srcOrd="3" destOrd="0" presId="urn:microsoft.com/office/officeart/2005/8/layout/process5"/>
    <dgm:cxn modelId="{E2B5BDE8-940F-45E5-8DF2-57496D7D4917}" type="presParOf" srcId="{3DEE09DA-53B2-4E89-B070-1455A3F14219}" destId="{3D8A63BF-EFE0-4F14-B4CC-84210A00A7EB}" srcOrd="0" destOrd="0" presId="urn:microsoft.com/office/officeart/2005/8/layout/process5"/>
    <dgm:cxn modelId="{F78B5817-DCE4-41FE-945E-F118AA1E90D8}" type="presParOf" srcId="{1A177DB7-CBB9-4BA0-B905-2BBDBC17DAAE}" destId="{DDBD5B92-D76C-4035-8DA8-48C25FA90916}" srcOrd="4" destOrd="0" presId="urn:microsoft.com/office/officeart/2005/8/layout/process5"/>
    <dgm:cxn modelId="{F7078EAF-E52D-46F0-B3EE-C8B27E651475}" type="presParOf" srcId="{1A177DB7-CBB9-4BA0-B905-2BBDBC17DAAE}" destId="{40878073-F65C-4A9F-9058-588A4D01710F}" srcOrd="5" destOrd="0" presId="urn:microsoft.com/office/officeart/2005/8/layout/process5"/>
    <dgm:cxn modelId="{F29EF60B-E4BC-489F-B21C-0745B9431F4F}" type="presParOf" srcId="{40878073-F65C-4A9F-9058-588A4D01710F}" destId="{3BE40EFC-C808-4538-A699-6D9D119D2D5B}" srcOrd="0" destOrd="0" presId="urn:microsoft.com/office/officeart/2005/8/layout/process5"/>
    <dgm:cxn modelId="{41F11EAD-7CC3-45F5-A97B-2F23625ED2FD}" type="presParOf" srcId="{1A177DB7-CBB9-4BA0-B905-2BBDBC17DAAE}" destId="{2A16075B-D730-4C69-8B31-75E01559B5E4}" srcOrd="6" destOrd="0" presId="urn:microsoft.com/office/officeart/2005/8/layout/process5"/>
    <dgm:cxn modelId="{123B5A83-D7DE-4890-BB99-C44BC639884B}" type="presParOf" srcId="{1A177DB7-CBB9-4BA0-B905-2BBDBC17DAAE}" destId="{4DD3947D-3565-4F6B-A16B-12AFB757CA42}" srcOrd="7" destOrd="0" presId="urn:microsoft.com/office/officeart/2005/8/layout/process5"/>
    <dgm:cxn modelId="{61554857-D643-4FA9-8573-9C0F2F7DD4A2}" type="presParOf" srcId="{4DD3947D-3565-4F6B-A16B-12AFB757CA42}" destId="{0E5BF5AF-0E56-4869-8D1F-A26A809378EE}" srcOrd="0" destOrd="0" presId="urn:microsoft.com/office/officeart/2005/8/layout/process5"/>
    <dgm:cxn modelId="{8BFF9AE1-B27C-40E9-B83E-C862F44B78EF}" type="presParOf" srcId="{1A177DB7-CBB9-4BA0-B905-2BBDBC17DAAE}" destId="{AAB43178-ADDA-47C1-991A-23B3859C1685}" srcOrd="8" destOrd="0" presId="urn:microsoft.com/office/officeart/2005/8/layout/process5"/>
    <dgm:cxn modelId="{D91E1CF1-FE75-4B9F-8A52-DEFB70989A48}" type="presParOf" srcId="{1A177DB7-CBB9-4BA0-B905-2BBDBC17DAAE}" destId="{7CCCAAAF-5BBB-48B0-BF01-4D51FEFBB55C}" srcOrd="9" destOrd="0" presId="urn:microsoft.com/office/officeart/2005/8/layout/process5"/>
    <dgm:cxn modelId="{62243600-4230-4154-85C3-E7765737A414}" type="presParOf" srcId="{7CCCAAAF-5BBB-48B0-BF01-4D51FEFBB55C}" destId="{25DBED63-8FB8-4651-B849-3286F601285A}" srcOrd="0" destOrd="0" presId="urn:microsoft.com/office/officeart/2005/8/layout/process5"/>
    <dgm:cxn modelId="{BA08B855-8C14-4A8A-B650-294D62FC2B9D}" type="presParOf" srcId="{1A177DB7-CBB9-4BA0-B905-2BBDBC17DAAE}" destId="{92D3D88B-815F-441B-B7E4-E6451403F192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D04413-080B-4A77-A21B-260B26A4F613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9C6163F-11B4-490A-9F35-63EA00AA8159}">
      <dgm:prSet phldrT="[Text]"/>
      <dgm:spPr/>
      <dgm:t>
        <a:bodyPr/>
        <a:lstStyle/>
        <a:p>
          <a:r>
            <a:rPr lang="en-US" dirty="0"/>
            <a:t>Alternatives</a:t>
          </a:r>
        </a:p>
      </dgm:t>
    </dgm:pt>
    <dgm:pt modelId="{B5CE40BD-30BF-4FA2-9365-B317BBD57448}" type="parTrans" cxnId="{010273F8-6E36-4891-B681-9FEA111D2E38}">
      <dgm:prSet/>
      <dgm:spPr/>
      <dgm:t>
        <a:bodyPr/>
        <a:lstStyle/>
        <a:p>
          <a:endParaRPr lang="en-US"/>
        </a:p>
      </dgm:t>
    </dgm:pt>
    <dgm:pt modelId="{E0497F5F-4E08-41FD-A26C-A1FC2219061F}" type="sibTrans" cxnId="{010273F8-6E36-4891-B681-9FEA111D2E38}">
      <dgm:prSet/>
      <dgm:spPr/>
      <dgm:t>
        <a:bodyPr/>
        <a:lstStyle/>
        <a:p>
          <a:endParaRPr lang="en-US"/>
        </a:p>
      </dgm:t>
    </dgm:pt>
    <dgm:pt modelId="{F6F0904D-64A9-47EF-8D90-12E16D1750D0}">
      <dgm:prSet phldrT="[Text]"/>
      <dgm:spPr/>
      <dgm:t>
        <a:bodyPr/>
        <a:lstStyle/>
        <a:p>
          <a:r>
            <a:rPr lang="en-US" dirty="0"/>
            <a:t>Use current phone</a:t>
          </a:r>
        </a:p>
      </dgm:t>
    </dgm:pt>
    <dgm:pt modelId="{0713E0D2-BCD0-46AA-9D94-36E63CCCAEE9}" type="parTrans" cxnId="{165D9E3D-1FC6-49B2-864A-0DFD24DEBFD9}">
      <dgm:prSet/>
      <dgm:spPr/>
      <dgm:t>
        <a:bodyPr/>
        <a:lstStyle/>
        <a:p>
          <a:endParaRPr lang="en-US"/>
        </a:p>
      </dgm:t>
    </dgm:pt>
    <dgm:pt modelId="{93A636AF-375C-4FD0-B8E6-6AF3FC9A547F}" type="sibTrans" cxnId="{165D9E3D-1FC6-49B2-864A-0DFD24DEBFD9}">
      <dgm:prSet/>
      <dgm:spPr/>
      <dgm:t>
        <a:bodyPr/>
        <a:lstStyle/>
        <a:p>
          <a:endParaRPr lang="en-US"/>
        </a:p>
      </dgm:t>
    </dgm:pt>
    <dgm:pt modelId="{5D4C2682-BD9E-4996-9A7A-2479B464FF1B}">
      <dgm:prSet phldrT="[Text]"/>
      <dgm:spPr/>
      <dgm:t>
        <a:bodyPr/>
        <a:lstStyle/>
        <a:p>
          <a:r>
            <a:rPr lang="en-US" dirty="0"/>
            <a:t>Buy a smart phone</a:t>
          </a:r>
        </a:p>
      </dgm:t>
    </dgm:pt>
    <dgm:pt modelId="{82CC8BD3-619C-412D-9B2E-7010A8906740}" type="parTrans" cxnId="{14CD58E7-9CDD-46CE-A10C-85878FF02C27}">
      <dgm:prSet/>
      <dgm:spPr/>
      <dgm:t>
        <a:bodyPr/>
        <a:lstStyle/>
        <a:p>
          <a:endParaRPr lang="en-US"/>
        </a:p>
      </dgm:t>
    </dgm:pt>
    <dgm:pt modelId="{5FBAA612-4AC9-4A8A-B2D1-51F4ED3DA406}" type="sibTrans" cxnId="{14CD58E7-9CDD-46CE-A10C-85878FF02C27}">
      <dgm:prSet/>
      <dgm:spPr/>
      <dgm:t>
        <a:bodyPr/>
        <a:lstStyle/>
        <a:p>
          <a:endParaRPr lang="en-US"/>
        </a:p>
      </dgm:t>
    </dgm:pt>
    <dgm:pt modelId="{8203DA0A-D223-4780-A61A-082EBEB09EC8}">
      <dgm:prSet phldrT="[Text]"/>
      <dgm:spPr/>
      <dgm:t>
        <a:bodyPr/>
        <a:lstStyle/>
        <a:p>
          <a:r>
            <a:rPr lang="en-US" dirty="0"/>
            <a:t>Samsung</a:t>
          </a:r>
        </a:p>
      </dgm:t>
    </dgm:pt>
    <dgm:pt modelId="{D3E6780D-8395-415C-9A12-E424B9876FD2}" type="parTrans" cxnId="{E605511B-D166-44B1-894F-58BE9D7BA60C}">
      <dgm:prSet/>
      <dgm:spPr/>
      <dgm:t>
        <a:bodyPr/>
        <a:lstStyle/>
        <a:p>
          <a:endParaRPr lang="en-US"/>
        </a:p>
      </dgm:t>
    </dgm:pt>
    <dgm:pt modelId="{E970EEF8-F30F-4EED-A49C-37C6670EE0A2}" type="sibTrans" cxnId="{E605511B-D166-44B1-894F-58BE9D7BA60C}">
      <dgm:prSet/>
      <dgm:spPr/>
      <dgm:t>
        <a:bodyPr/>
        <a:lstStyle/>
        <a:p>
          <a:endParaRPr lang="en-US"/>
        </a:p>
      </dgm:t>
    </dgm:pt>
    <dgm:pt modelId="{8406ED85-510C-4809-ACE6-E171FF3EF2FD}">
      <dgm:prSet phldrT="[Text]"/>
      <dgm:spPr/>
      <dgm:t>
        <a:bodyPr/>
        <a:lstStyle/>
        <a:p>
          <a:r>
            <a:rPr lang="en-US" dirty="0"/>
            <a:t>Huawei</a:t>
          </a:r>
        </a:p>
      </dgm:t>
    </dgm:pt>
    <dgm:pt modelId="{5BA0182C-179E-4F80-84A4-0A05A4B5A761}" type="parTrans" cxnId="{D37CD9DA-9ACE-4636-972D-FF8AEC01B21D}">
      <dgm:prSet/>
      <dgm:spPr/>
      <dgm:t>
        <a:bodyPr/>
        <a:lstStyle/>
        <a:p>
          <a:endParaRPr lang="en-US"/>
        </a:p>
      </dgm:t>
    </dgm:pt>
    <dgm:pt modelId="{2A97A18F-ADDB-47EA-B157-3894C9F4B0B5}" type="sibTrans" cxnId="{D37CD9DA-9ACE-4636-972D-FF8AEC01B21D}">
      <dgm:prSet/>
      <dgm:spPr/>
      <dgm:t>
        <a:bodyPr/>
        <a:lstStyle/>
        <a:p>
          <a:endParaRPr lang="en-US"/>
        </a:p>
      </dgm:t>
    </dgm:pt>
    <dgm:pt modelId="{EF9995DC-2C89-4930-86E2-35CF66A0E012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5CB9E91D-DDBC-4095-BD25-FF27ABD50217}" type="parTrans" cxnId="{7C0C424E-0975-4C6F-906F-79DC6DC83731}">
      <dgm:prSet/>
      <dgm:spPr/>
      <dgm:t>
        <a:bodyPr/>
        <a:lstStyle/>
        <a:p>
          <a:endParaRPr lang="en-US"/>
        </a:p>
      </dgm:t>
    </dgm:pt>
    <dgm:pt modelId="{8003796D-B2C7-4F05-AE2D-2D618E012325}" type="sibTrans" cxnId="{7C0C424E-0975-4C6F-906F-79DC6DC83731}">
      <dgm:prSet/>
      <dgm:spPr/>
      <dgm:t>
        <a:bodyPr/>
        <a:lstStyle/>
        <a:p>
          <a:endParaRPr lang="en-US"/>
        </a:p>
      </dgm:t>
    </dgm:pt>
    <dgm:pt modelId="{41AD0A47-EDAE-49B0-8716-7AFDD6CFB9A9}" type="pres">
      <dgm:prSet presAssocID="{81D04413-080B-4A77-A21B-260B26A4F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1C07510-BF8E-4076-AFB8-6A90D5483417}" type="pres">
      <dgm:prSet presAssocID="{79C6163F-11B4-490A-9F35-63EA00AA8159}" presName="hierRoot1" presStyleCnt="0">
        <dgm:presLayoutVars>
          <dgm:hierBranch val="init"/>
        </dgm:presLayoutVars>
      </dgm:prSet>
      <dgm:spPr/>
    </dgm:pt>
    <dgm:pt modelId="{28401A8F-4E56-471E-B509-64012260647F}" type="pres">
      <dgm:prSet presAssocID="{79C6163F-11B4-490A-9F35-63EA00AA8159}" presName="rootComposite1" presStyleCnt="0"/>
      <dgm:spPr/>
    </dgm:pt>
    <dgm:pt modelId="{F1A995F8-6918-474A-A7A6-33FDA196EDD9}" type="pres">
      <dgm:prSet presAssocID="{79C6163F-11B4-490A-9F35-63EA00AA8159}" presName="rootText1" presStyleLbl="node0" presStyleIdx="0" presStyleCnt="1">
        <dgm:presLayoutVars>
          <dgm:chPref val="3"/>
        </dgm:presLayoutVars>
      </dgm:prSet>
      <dgm:spPr/>
    </dgm:pt>
    <dgm:pt modelId="{0DE68647-97EC-4165-B3C9-7D50CA07B7C8}" type="pres">
      <dgm:prSet presAssocID="{79C6163F-11B4-490A-9F35-63EA00AA8159}" presName="rootPict1" presStyleLbl="align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Hamburger Menu Icon"/>
        </a:ext>
      </dgm:extLst>
    </dgm:pt>
    <dgm:pt modelId="{293DBEC7-FEFA-4FB7-BFC6-0D4AAC4E8964}" type="pres">
      <dgm:prSet presAssocID="{79C6163F-11B4-490A-9F35-63EA00AA8159}" presName="rootConnector1" presStyleLbl="node1" presStyleIdx="0" presStyleCnt="0"/>
      <dgm:spPr/>
    </dgm:pt>
    <dgm:pt modelId="{F74E6432-F6C4-45D0-B4DB-94412A465853}" type="pres">
      <dgm:prSet presAssocID="{79C6163F-11B4-490A-9F35-63EA00AA8159}" presName="hierChild2" presStyleCnt="0"/>
      <dgm:spPr/>
    </dgm:pt>
    <dgm:pt modelId="{BFF15F65-505F-4CF5-A254-3FB58E219A49}" type="pres">
      <dgm:prSet presAssocID="{0713E0D2-BCD0-46AA-9D94-36E63CCCAEE9}" presName="Name37" presStyleLbl="parChTrans1D2" presStyleIdx="0" presStyleCnt="2"/>
      <dgm:spPr/>
    </dgm:pt>
    <dgm:pt modelId="{C9821F75-8D45-44C5-97AD-03F4072BE6D5}" type="pres">
      <dgm:prSet presAssocID="{F6F0904D-64A9-47EF-8D90-12E16D1750D0}" presName="hierRoot2" presStyleCnt="0">
        <dgm:presLayoutVars>
          <dgm:hierBranch val="init"/>
        </dgm:presLayoutVars>
      </dgm:prSet>
      <dgm:spPr/>
    </dgm:pt>
    <dgm:pt modelId="{C48B56B8-3274-4C12-89BF-5FD608D7ADBF}" type="pres">
      <dgm:prSet presAssocID="{F6F0904D-64A9-47EF-8D90-12E16D1750D0}" presName="rootComposite" presStyleCnt="0"/>
      <dgm:spPr/>
    </dgm:pt>
    <dgm:pt modelId="{A7F76780-650E-4999-BA6D-BD2F04FD80AB}" type="pres">
      <dgm:prSet presAssocID="{F6F0904D-64A9-47EF-8D90-12E16D1750D0}" presName="rootText" presStyleLbl="node2" presStyleIdx="0" presStyleCnt="2">
        <dgm:presLayoutVars>
          <dgm:chPref val="3"/>
        </dgm:presLayoutVars>
      </dgm:prSet>
      <dgm:spPr/>
    </dgm:pt>
    <dgm:pt modelId="{A2304F2C-672D-4DEE-996C-471B39345822}" type="pres">
      <dgm:prSet presAssocID="{F6F0904D-64A9-47EF-8D90-12E16D1750D0}" presName="rootPict" presStyleLbl="align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  <dgm:pt modelId="{55346DE4-94E9-4A11-8443-B4D57E776DE2}" type="pres">
      <dgm:prSet presAssocID="{F6F0904D-64A9-47EF-8D90-12E16D1750D0}" presName="rootConnector" presStyleLbl="node2" presStyleIdx="0" presStyleCnt="2"/>
      <dgm:spPr/>
    </dgm:pt>
    <dgm:pt modelId="{34D39C57-427C-45CD-A2B7-FD77C5880147}" type="pres">
      <dgm:prSet presAssocID="{F6F0904D-64A9-47EF-8D90-12E16D1750D0}" presName="hierChild4" presStyleCnt="0"/>
      <dgm:spPr/>
    </dgm:pt>
    <dgm:pt modelId="{49937348-5A81-44B6-852C-1CC91069C785}" type="pres">
      <dgm:prSet presAssocID="{F6F0904D-64A9-47EF-8D90-12E16D1750D0}" presName="hierChild5" presStyleCnt="0"/>
      <dgm:spPr/>
    </dgm:pt>
    <dgm:pt modelId="{A75021B7-96AA-44D6-9455-E3446792A87A}" type="pres">
      <dgm:prSet presAssocID="{82CC8BD3-619C-412D-9B2E-7010A8906740}" presName="Name37" presStyleLbl="parChTrans1D2" presStyleIdx="1" presStyleCnt="2"/>
      <dgm:spPr/>
    </dgm:pt>
    <dgm:pt modelId="{886D5A60-669F-44CD-B582-F124618F1C39}" type="pres">
      <dgm:prSet presAssocID="{5D4C2682-BD9E-4996-9A7A-2479B464FF1B}" presName="hierRoot2" presStyleCnt="0">
        <dgm:presLayoutVars>
          <dgm:hierBranch val="init"/>
        </dgm:presLayoutVars>
      </dgm:prSet>
      <dgm:spPr/>
    </dgm:pt>
    <dgm:pt modelId="{7A38578B-7598-44E9-A66E-3BF4F969F7FB}" type="pres">
      <dgm:prSet presAssocID="{5D4C2682-BD9E-4996-9A7A-2479B464FF1B}" presName="rootComposite" presStyleCnt="0"/>
      <dgm:spPr/>
    </dgm:pt>
    <dgm:pt modelId="{EF69045F-C27C-4E92-9585-427858F62ECA}" type="pres">
      <dgm:prSet presAssocID="{5D4C2682-BD9E-4996-9A7A-2479B464FF1B}" presName="rootText" presStyleLbl="node2" presStyleIdx="1" presStyleCnt="2">
        <dgm:presLayoutVars>
          <dgm:chPref val="3"/>
        </dgm:presLayoutVars>
      </dgm:prSet>
      <dgm:spPr/>
    </dgm:pt>
    <dgm:pt modelId="{BBD72E4A-D886-4584-997B-393049830D5F}" type="pres">
      <dgm:prSet presAssocID="{5D4C2682-BD9E-4996-9A7A-2479B464FF1B}" presName="rootPict" presStyleLbl="alignImgPlace1" presStyleIdx="2" presStyleCnt="6"/>
      <dgm:spPr>
        <a:blipFill>
          <a:blip xmlns:r="http://schemas.openxmlformats.org/officeDocument/2006/relationships" r:embed="rId3"/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C8E63F3-1F2D-4435-B557-2046FF48ECBE}" type="pres">
      <dgm:prSet presAssocID="{5D4C2682-BD9E-4996-9A7A-2479B464FF1B}" presName="rootConnector" presStyleLbl="node2" presStyleIdx="1" presStyleCnt="2"/>
      <dgm:spPr/>
    </dgm:pt>
    <dgm:pt modelId="{415768FD-E257-4997-98C1-D4A7160E2427}" type="pres">
      <dgm:prSet presAssocID="{5D4C2682-BD9E-4996-9A7A-2479B464FF1B}" presName="hierChild4" presStyleCnt="0"/>
      <dgm:spPr/>
    </dgm:pt>
    <dgm:pt modelId="{E5F3C6F4-BD11-4A15-AE37-C46AC64CFFD2}" type="pres">
      <dgm:prSet presAssocID="{D3E6780D-8395-415C-9A12-E424B9876FD2}" presName="Name37" presStyleLbl="parChTrans1D3" presStyleIdx="0" presStyleCnt="3"/>
      <dgm:spPr/>
    </dgm:pt>
    <dgm:pt modelId="{E9F27264-61ED-482F-991F-F57B7D5157FD}" type="pres">
      <dgm:prSet presAssocID="{8203DA0A-D223-4780-A61A-082EBEB09EC8}" presName="hierRoot2" presStyleCnt="0">
        <dgm:presLayoutVars>
          <dgm:hierBranch val="init"/>
        </dgm:presLayoutVars>
      </dgm:prSet>
      <dgm:spPr/>
    </dgm:pt>
    <dgm:pt modelId="{9476D1DC-8946-435F-8D27-CA68FD9B0EBE}" type="pres">
      <dgm:prSet presAssocID="{8203DA0A-D223-4780-A61A-082EBEB09EC8}" presName="rootComposite" presStyleCnt="0"/>
      <dgm:spPr/>
    </dgm:pt>
    <dgm:pt modelId="{6D70DF2F-FE8C-4FE8-8C4C-076088353247}" type="pres">
      <dgm:prSet presAssocID="{8203DA0A-D223-4780-A61A-082EBEB09EC8}" presName="rootText" presStyleLbl="node3" presStyleIdx="0" presStyleCnt="3">
        <dgm:presLayoutVars>
          <dgm:chPref val="3"/>
        </dgm:presLayoutVars>
      </dgm:prSet>
      <dgm:spPr/>
    </dgm:pt>
    <dgm:pt modelId="{8A2CF906-E80B-4F63-8D3A-7B93B428A710}" type="pres">
      <dgm:prSet presAssocID="{8203DA0A-D223-4780-A61A-082EBEB09EC8}" presName="rootPict" presStyleLbl="align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8DFB9B3F-2219-48E3-8BDB-B0959626A5D1}" type="pres">
      <dgm:prSet presAssocID="{8203DA0A-D223-4780-A61A-082EBEB09EC8}" presName="rootConnector" presStyleLbl="node3" presStyleIdx="0" presStyleCnt="3"/>
      <dgm:spPr/>
    </dgm:pt>
    <dgm:pt modelId="{75B1F99C-9AC0-4AE3-80D8-3644BE0DEC23}" type="pres">
      <dgm:prSet presAssocID="{8203DA0A-D223-4780-A61A-082EBEB09EC8}" presName="hierChild4" presStyleCnt="0"/>
      <dgm:spPr/>
    </dgm:pt>
    <dgm:pt modelId="{82DCFB2E-8459-498C-B4C0-4FE4CD7A060D}" type="pres">
      <dgm:prSet presAssocID="{8203DA0A-D223-4780-A61A-082EBEB09EC8}" presName="hierChild5" presStyleCnt="0"/>
      <dgm:spPr/>
    </dgm:pt>
    <dgm:pt modelId="{460D3569-F915-4BCF-B78E-ECE2AAA4F4E1}" type="pres">
      <dgm:prSet presAssocID="{5BA0182C-179E-4F80-84A4-0A05A4B5A761}" presName="Name37" presStyleLbl="parChTrans1D3" presStyleIdx="1" presStyleCnt="3"/>
      <dgm:spPr/>
    </dgm:pt>
    <dgm:pt modelId="{6600709A-2069-4191-AC88-2A30FA1BA0B7}" type="pres">
      <dgm:prSet presAssocID="{8406ED85-510C-4809-ACE6-E171FF3EF2FD}" presName="hierRoot2" presStyleCnt="0">
        <dgm:presLayoutVars>
          <dgm:hierBranch val="init"/>
        </dgm:presLayoutVars>
      </dgm:prSet>
      <dgm:spPr/>
    </dgm:pt>
    <dgm:pt modelId="{C40AAABA-F4C7-4482-AE92-02C3EAD76406}" type="pres">
      <dgm:prSet presAssocID="{8406ED85-510C-4809-ACE6-E171FF3EF2FD}" presName="rootComposite" presStyleCnt="0"/>
      <dgm:spPr/>
    </dgm:pt>
    <dgm:pt modelId="{9E5866BA-67BE-4658-84B0-0FD35917D3EF}" type="pres">
      <dgm:prSet presAssocID="{8406ED85-510C-4809-ACE6-E171FF3EF2FD}" presName="rootText" presStyleLbl="node3" presStyleIdx="1" presStyleCnt="3">
        <dgm:presLayoutVars>
          <dgm:chPref val="3"/>
        </dgm:presLayoutVars>
      </dgm:prSet>
      <dgm:spPr/>
    </dgm:pt>
    <dgm:pt modelId="{B1DE9BAE-CFED-402F-99C7-AD123C5447CA}" type="pres">
      <dgm:prSet presAssocID="{8406ED85-510C-4809-ACE6-E171FF3EF2FD}" presName="rootPict" presStyleLbl="alignImgPlace1" presStyleIdx="4" presStyleCnt="6"/>
      <dgm:spPr>
        <a:blipFill>
          <a:blip xmlns:r="http://schemas.openxmlformats.org/officeDocument/2006/relationships" r:embed="rId5"/>
          <a:srcRect/>
          <a:stretch>
            <a:fillRect l="-54000" r="-54000"/>
          </a:stretch>
        </a:blipFill>
      </dgm:spPr>
    </dgm:pt>
    <dgm:pt modelId="{7CF849EF-5A4E-48E2-B437-DA992107368F}" type="pres">
      <dgm:prSet presAssocID="{8406ED85-510C-4809-ACE6-E171FF3EF2FD}" presName="rootConnector" presStyleLbl="node3" presStyleIdx="1" presStyleCnt="3"/>
      <dgm:spPr/>
    </dgm:pt>
    <dgm:pt modelId="{B544E4DB-4D4A-4371-8CE8-BE72944C946A}" type="pres">
      <dgm:prSet presAssocID="{8406ED85-510C-4809-ACE6-E171FF3EF2FD}" presName="hierChild4" presStyleCnt="0"/>
      <dgm:spPr/>
    </dgm:pt>
    <dgm:pt modelId="{BAFC423A-CDEB-43A7-8F70-CC109FB15EBA}" type="pres">
      <dgm:prSet presAssocID="{8406ED85-510C-4809-ACE6-E171FF3EF2FD}" presName="hierChild5" presStyleCnt="0"/>
      <dgm:spPr/>
    </dgm:pt>
    <dgm:pt modelId="{97C78286-6C91-47CA-B28A-AFEA53DB9D81}" type="pres">
      <dgm:prSet presAssocID="{5CB9E91D-DDBC-4095-BD25-FF27ABD50217}" presName="Name37" presStyleLbl="parChTrans1D3" presStyleIdx="2" presStyleCnt="3"/>
      <dgm:spPr/>
    </dgm:pt>
    <dgm:pt modelId="{AE529AEC-4E05-42F9-BBAA-04E682117705}" type="pres">
      <dgm:prSet presAssocID="{EF9995DC-2C89-4930-86E2-35CF66A0E012}" presName="hierRoot2" presStyleCnt="0">
        <dgm:presLayoutVars>
          <dgm:hierBranch val="init"/>
        </dgm:presLayoutVars>
      </dgm:prSet>
      <dgm:spPr/>
    </dgm:pt>
    <dgm:pt modelId="{B268129C-059F-4F2C-94EE-659E9C56EE99}" type="pres">
      <dgm:prSet presAssocID="{EF9995DC-2C89-4930-86E2-35CF66A0E012}" presName="rootComposite" presStyleCnt="0"/>
      <dgm:spPr/>
    </dgm:pt>
    <dgm:pt modelId="{BA9DF611-C90F-40CA-8B86-E171D8784C3F}" type="pres">
      <dgm:prSet presAssocID="{EF9995DC-2C89-4930-86E2-35CF66A0E012}" presName="rootText" presStyleLbl="node3" presStyleIdx="2" presStyleCnt="3">
        <dgm:presLayoutVars>
          <dgm:chPref val="3"/>
        </dgm:presLayoutVars>
      </dgm:prSet>
      <dgm:spPr/>
    </dgm:pt>
    <dgm:pt modelId="{687E7D7C-C64B-492C-BD94-EAD112EB81D6}" type="pres">
      <dgm:prSet presAssocID="{EF9995DC-2C89-4930-86E2-35CF66A0E012}" presName="rootPict" presStyleLbl="align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</dgm:spPr>
    </dgm:pt>
    <dgm:pt modelId="{C2C7AC02-D64B-40DA-A734-3859BF24E44A}" type="pres">
      <dgm:prSet presAssocID="{EF9995DC-2C89-4930-86E2-35CF66A0E012}" presName="rootConnector" presStyleLbl="node3" presStyleIdx="2" presStyleCnt="3"/>
      <dgm:spPr/>
    </dgm:pt>
    <dgm:pt modelId="{0332FD4B-19A3-4F93-B0B3-E68BE8A6B2F3}" type="pres">
      <dgm:prSet presAssocID="{EF9995DC-2C89-4930-86E2-35CF66A0E012}" presName="hierChild4" presStyleCnt="0"/>
      <dgm:spPr/>
    </dgm:pt>
    <dgm:pt modelId="{5B8CAB40-5F0E-4C88-8156-492E1CDC4ADD}" type="pres">
      <dgm:prSet presAssocID="{EF9995DC-2C89-4930-86E2-35CF66A0E012}" presName="hierChild5" presStyleCnt="0"/>
      <dgm:spPr/>
    </dgm:pt>
    <dgm:pt modelId="{E6834A15-56D6-478B-A70C-2CF107F83A9C}" type="pres">
      <dgm:prSet presAssocID="{5D4C2682-BD9E-4996-9A7A-2479B464FF1B}" presName="hierChild5" presStyleCnt="0"/>
      <dgm:spPr/>
    </dgm:pt>
    <dgm:pt modelId="{9D316DE9-8AB3-4801-B10D-1D61F6C33508}" type="pres">
      <dgm:prSet presAssocID="{79C6163F-11B4-490A-9F35-63EA00AA8159}" presName="hierChild3" presStyleCnt="0"/>
      <dgm:spPr/>
    </dgm:pt>
  </dgm:ptLst>
  <dgm:cxnLst>
    <dgm:cxn modelId="{E605511B-D166-44B1-894F-58BE9D7BA60C}" srcId="{5D4C2682-BD9E-4996-9A7A-2479B464FF1B}" destId="{8203DA0A-D223-4780-A61A-082EBEB09EC8}" srcOrd="0" destOrd="0" parTransId="{D3E6780D-8395-415C-9A12-E424B9876FD2}" sibTransId="{E970EEF8-F30F-4EED-A49C-37C6670EE0A2}"/>
    <dgm:cxn modelId="{A6223621-DF27-431A-B678-5C6DB571592B}" type="presOf" srcId="{79C6163F-11B4-490A-9F35-63EA00AA8159}" destId="{293DBEC7-FEFA-4FB7-BFC6-0D4AAC4E8964}" srcOrd="1" destOrd="0" presId="urn:microsoft.com/office/officeart/2005/8/layout/pictureOrgChart+Icon"/>
    <dgm:cxn modelId="{4EBAEA2C-FF51-4434-B155-13E339FE3CE6}" type="presOf" srcId="{EF9995DC-2C89-4930-86E2-35CF66A0E012}" destId="{BA9DF611-C90F-40CA-8B86-E171D8784C3F}" srcOrd="0" destOrd="0" presId="urn:microsoft.com/office/officeart/2005/8/layout/pictureOrgChart+Icon"/>
    <dgm:cxn modelId="{165D9E3D-1FC6-49B2-864A-0DFD24DEBFD9}" srcId="{79C6163F-11B4-490A-9F35-63EA00AA8159}" destId="{F6F0904D-64A9-47EF-8D90-12E16D1750D0}" srcOrd="0" destOrd="0" parTransId="{0713E0D2-BCD0-46AA-9D94-36E63CCCAEE9}" sibTransId="{93A636AF-375C-4FD0-B8E6-6AF3FC9A547F}"/>
    <dgm:cxn modelId="{A553FB3E-E8F9-4857-B923-D0B6A2BFDD15}" type="presOf" srcId="{5D4C2682-BD9E-4996-9A7A-2479B464FF1B}" destId="{EF69045F-C27C-4E92-9585-427858F62ECA}" srcOrd="0" destOrd="0" presId="urn:microsoft.com/office/officeart/2005/8/layout/pictureOrgChart+Icon"/>
    <dgm:cxn modelId="{BD013C4E-159A-4C93-A20C-2965734D70EF}" type="presOf" srcId="{F6F0904D-64A9-47EF-8D90-12E16D1750D0}" destId="{A7F76780-650E-4999-BA6D-BD2F04FD80AB}" srcOrd="0" destOrd="0" presId="urn:microsoft.com/office/officeart/2005/8/layout/pictureOrgChart+Icon"/>
    <dgm:cxn modelId="{7C0C424E-0975-4C6F-906F-79DC6DC83731}" srcId="{5D4C2682-BD9E-4996-9A7A-2479B464FF1B}" destId="{EF9995DC-2C89-4930-86E2-35CF66A0E012}" srcOrd="2" destOrd="0" parTransId="{5CB9E91D-DDBC-4095-BD25-FF27ABD50217}" sibTransId="{8003796D-B2C7-4F05-AE2D-2D618E012325}"/>
    <dgm:cxn modelId="{31CE5773-FAA6-4A47-ABBD-BFAFF278D1D5}" type="presOf" srcId="{8203DA0A-D223-4780-A61A-082EBEB09EC8}" destId="{8DFB9B3F-2219-48E3-8BDB-B0959626A5D1}" srcOrd="1" destOrd="0" presId="urn:microsoft.com/office/officeart/2005/8/layout/pictureOrgChart+Icon"/>
    <dgm:cxn modelId="{C9D28156-5115-4D91-A460-83FD022E640B}" type="presOf" srcId="{F6F0904D-64A9-47EF-8D90-12E16D1750D0}" destId="{55346DE4-94E9-4A11-8443-B4D57E776DE2}" srcOrd="1" destOrd="0" presId="urn:microsoft.com/office/officeart/2005/8/layout/pictureOrgChart+Icon"/>
    <dgm:cxn modelId="{DE279080-0888-4813-85B3-2955543413D9}" type="presOf" srcId="{8203DA0A-D223-4780-A61A-082EBEB09EC8}" destId="{6D70DF2F-FE8C-4FE8-8C4C-076088353247}" srcOrd="0" destOrd="0" presId="urn:microsoft.com/office/officeart/2005/8/layout/pictureOrgChart+Icon"/>
    <dgm:cxn modelId="{3F27368A-3FB2-47C8-9E02-DA25809797F5}" type="presOf" srcId="{5BA0182C-179E-4F80-84A4-0A05A4B5A761}" destId="{460D3569-F915-4BCF-B78E-ECE2AAA4F4E1}" srcOrd="0" destOrd="0" presId="urn:microsoft.com/office/officeart/2005/8/layout/pictureOrgChart+Icon"/>
    <dgm:cxn modelId="{D479D68D-059C-4D56-9B8F-373FC6FBD9C9}" type="presOf" srcId="{79C6163F-11B4-490A-9F35-63EA00AA8159}" destId="{F1A995F8-6918-474A-A7A6-33FDA196EDD9}" srcOrd="0" destOrd="0" presId="urn:microsoft.com/office/officeart/2005/8/layout/pictureOrgChart+Icon"/>
    <dgm:cxn modelId="{E31A8393-3F35-4843-9469-E208B4212893}" type="presOf" srcId="{81D04413-080B-4A77-A21B-260B26A4F613}" destId="{41AD0A47-EDAE-49B0-8716-7AFDD6CFB9A9}" srcOrd="0" destOrd="0" presId="urn:microsoft.com/office/officeart/2005/8/layout/pictureOrgChart+Icon"/>
    <dgm:cxn modelId="{B16DB9A6-D827-4CD4-9F1C-94E55F63E696}" type="presOf" srcId="{D3E6780D-8395-415C-9A12-E424B9876FD2}" destId="{E5F3C6F4-BD11-4A15-AE37-C46AC64CFFD2}" srcOrd="0" destOrd="0" presId="urn:microsoft.com/office/officeart/2005/8/layout/pictureOrgChart+Icon"/>
    <dgm:cxn modelId="{84DAC1AA-0D31-428E-B37A-AE70C9EB2192}" type="presOf" srcId="{EF9995DC-2C89-4930-86E2-35CF66A0E012}" destId="{C2C7AC02-D64B-40DA-A734-3859BF24E44A}" srcOrd="1" destOrd="0" presId="urn:microsoft.com/office/officeart/2005/8/layout/pictureOrgChart+Icon"/>
    <dgm:cxn modelId="{50B7ECB0-C763-4DC1-8E9C-64C75F963046}" type="presOf" srcId="{5CB9E91D-DDBC-4095-BD25-FF27ABD50217}" destId="{97C78286-6C91-47CA-B28A-AFEA53DB9D81}" srcOrd="0" destOrd="0" presId="urn:microsoft.com/office/officeart/2005/8/layout/pictureOrgChart+Icon"/>
    <dgm:cxn modelId="{2505CFB6-341F-4151-8EC9-F852AC98812D}" type="presOf" srcId="{8406ED85-510C-4809-ACE6-E171FF3EF2FD}" destId="{7CF849EF-5A4E-48E2-B437-DA992107368F}" srcOrd="1" destOrd="0" presId="urn:microsoft.com/office/officeart/2005/8/layout/pictureOrgChart+Icon"/>
    <dgm:cxn modelId="{B56389BC-6750-416C-893C-65366A959DE6}" type="presOf" srcId="{0713E0D2-BCD0-46AA-9D94-36E63CCCAEE9}" destId="{BFF15F65-505F-4CF5-A254-3FB58E219A49}" srcOrd="0" destOrd="0" presId="urn:microsoft.com/office/officeart/2005/8/layout/pictureOrgChart+Icon"/>
    <dgm:cxn modelId="{2FC863CC-B166-49F6-8E6F-9947B264AC8A}" type="presOf" srcId="{8406ED85-510C-4809-ACE6-E171FF3EF2FD}" destId="{9E5866BA-67BE-4658-84B0-0FD35917D3EF}" srcOrd="0" destOrd="0" presId="urn:microsoft.com/office/officeart/2005/8/layout/pictureOrgChart+Icon"/>
    <dgm:cxn modelId="{D37CD9DA-9ACE-4636-972D-FF8AEC01B21D}" srcId="{5D4C2682-BD9E-4996-9A7A-2479B464FF1B}" destId="{8406ED85-510C-4809-ACE6-E171FF3EF2FD}" srcOrd="1" destOrd="0" parTransId="{5BA0182C-179E-4F80-84A4-0A05A4B5A761}" sibTransId="{2A97A18F-ADDB-47EA-B157-3894C9F4B0B5}"/>
    <dgm:cxn modelId="{53874FDC-D07E-47CC-BD46-11021B2F9876}" type="presOf" srcId="{5D4C2682-BD9E-4996-9A7A-2479B464FF1B}" destId="{5C8E63F3-1F2D-4435-B557-2046FF48ECBE}" srcOrd="1" destOrd="0" presId="urn:microsoft.com/office/officeart/2005/8/layout/pictureOrgChart+Icon"/>
    <dgm:cxn modelId="{14CD58E7-9CDD-46CE-A10C-85878FF02C27}" srcId="{79C6163F-11B4-490A-9F35-63EA00AA8159}" destId="{5D4C2682-BD9E-4996-9A7A-2479B464FF1B}" srcOrd="1" destOrd="0" parTransId="{82CC8BD3-619C-412D-9B2E-7010A8906740}" sibTransId="{5FBAA612-4AC9-4A8A-B2D1-51F4ED3DA406}"/>
    <dgm:cxn modelId="{010273F8-6E36-4891-B681-9FEA111D2E38}" srcId="{81D04413-080B-4A77-A21B-260B26A4F613}" destId="{79C6163F-11B4-490A-9F35-63EA00AA8159}" srcOrd="0" destOrd="0" parTransId="{B5CE40BD-30BF-4FA2-9365-B317BBD57448}" sibTransId="{E0497F5F-4E08-41FD-A26C-A1FC2219061F}"/>
    <dgm:cxn modelId="{584251FD-1001-4DF6-93CE-B3195B0E2CAB}" type="presOf" srcId="{82CC8BD3-619C-412D-9B2E-7010A8906740}" destId="{A75021B7-96AA-44D6-9455-E3446792A87A}" srcOrd="0" destOrd="0" presId="urn:microsoft.com/office/officeart/2005/8/layout/pictureOrgChart+Icon"/>
    <dgm:cxn modelId="{0959E835-F493-4C42-9D57-BF549C642431}" type="presParOf" srcId="{41AD0A47-EDAE-49B0-8716-7AFDD6CFB9A9}" destId="{71C07510-BF8E-4076-AFB8-6A90D5483417}" srcOrd="0" destOrd="0" presId="urn:microsoft.com/office/officeart/2005/8/layout/pictureOrgChart+Icon"/>
    <dgm:cxn modelId="{E55114BC-4994-4F45-B48E-F331A668C4BE}" type="presParOf" srcId="{71C07510-BF8E-4076-AFB8-6A90D5483417}" destId="{28401A8F-4E56-471E-B509-64012260647F}" srcOrd="0" destOrd="0" presId="urn:microsoft.com/office/officeart/2005/8/layout/pictureOrgChart+Icon"/>
    <dgm:cxn modelId="{EA710CFE-BC01-4FF8-B5AF-588EA71FA637}" type="presParOf" srcId="{28401A8F-4E56-471E-B509-64012260647F}" destId="{F1A995F8-6918-474A-A7A6-33FDA196EDD9}" srcOrd="0" destOrd="0" presId="urn:microsoft.com/office/officeart/2005/8/layout/pictureOrgChart+Icon"/>
    <dgm:cxn modelId="{BBA5F9D9-E1AB-4CF3-82AA-3BC6AF9BB11D}" type="presParOf" srcId="{28401A8F-4E56-471E-B509-64012260647F}" destId="{0DE68647-97EC-4165-B3C9-7D50CA07B7C8}" srcOrd="1" destOrd="0" presId="urn:microsoft.com/office/officeart/2005/8/layout/pictureOrgChart+Icon"/>
    <dgm:cxn modelId="{D995BAE5-07CA-4A4F-BEDA-B59ECDD53398}" type="presParOf" srcId="{28401A8F-4E56-471E-B509-64012260647F}" destId="{293DBEC7-FEFA-4FB7-BFC6-0D4AAC4E8964}" srcOrd="2" destOrd="0" presId="urn:microsoft.com/office/officeart/2005/8/layout/pictureOrgChart+Icon"/>
    <dgm:cxn modelId="{BD5A7F4C-F00A-48E9-913E-6DCF4A765F49}" type="presParOf" srcId="{71C07510-BF8E-4076-AFB8-6A90D5483417}" destId="{F74E6432-F6C4-45D0-B4DB-94412A465853}" srcOrd="1" destOrd="0" presId="urn:microsoft.com/office/officeart/2005/8/layout/pictureOrgChart+Icon"/>
    <dgm:cxn modelId="{11910362-8534-413A-B63E-600EC867CB75}" type="presParOf" srcId="{F74E6432-F6C4-45D0-B4DB-94412A465853}" destId="{BFF15F65-505F-4CF5-A254-3FB58E219A49}" srcOrd="0" destOrd="0" presId="urn:microsoft.com/office/officeart/2005/8/layout/pictureOrgChart+Icon"/>
    <dgm:cxn modelId="{75DC2CA5-665D-4485-93B4-46BBDF3B5C58}" type="presParOf" srcId="{F74E6432-F6C4-45D0-B4DB-94412A465853}" destId="{C9821F75-8D45-44C5-97AD-03F4072BE6D5}" srcOrd="1" destOrd="0" presId="urn:microsoft.com/office/officeart/2005/8/layout/pictureOrgChart+Icon"/>
    <dgm:cxn modelId="{B91CF9B5-459C-4675-9F59-F7B54B83F9C7}" type="presParOf" srcId="{C9821F75-8D45-44C5-97AD-03F4072BE6D5}" destId="{C48B56B8-3274-4C12-89BF-5FD608D7ADBF}" srcOrd="0" destOrd="0" presId="urn:microsoft.com/office/officeart/2005/8/layout/pictureOrgChart+Icon"/>
    <dgm:cxn modelId="{210EF5CC-495B-4D1A-908C-794AB32F28FC}" type="presParOf" srcId="{C48B56B8-3274-4C12-89BF-5FD608D7ADBF}" destId="{A7F76780-650E-4999-BA6D-BD2F04FD80AB}" srcOrd="0" destOrd="0" presId="urn:microsoft.com/office/officeart/2005/8/layout/pictureOrgChart+Icon"/>
    <dgm:cxn modelId="{1A2D37B3-31DB-45A9-BBC7-89CF9FC46F8C}" type="presParOf" srcId="{C48B56B8-3274-4C12-89BF-5FD608D7ADBF}" destId="{A2304F2C-672D-4DEE-996C-471B39345822}" srcOrd="1" destOrd="0" presId="urn:microsoft.com/office/officeart/2005/8/layout/pictureOrgChart+Icon"/>
    <dgm:cxn modelId="{FCE4953B-723F-44B5-9CF6-17EC1965B3E8}" type="presParOf" srcId="{C48B56B8-3274-4C12-89BF-5FD608D7ADBF}" destId="{55346DE4-94E9-4A11-8443-B4D57E776DE2}" srcOrd="2" destOrd="0" presId="urn:microsoft.com/office/officeart/2005/8/layout/pictureOrgChart+Icon"/>
    <dgm:cxn modelId="{CAF9ED9D-91C7-4BC8-A18E-8A18026AFD6C}" type="presParOf" srcId="{C9821F75-8D45-44C5-97AD-03F4072BE6D5}" destId="{34D39C57-427C-45CD-A2B7-FD77C5880147}" srcOrd="1" destOrd="0" presId="urn:microsoft.com/office/officeart/2005/8/layout/pictureOrgChart+Icon"/>
    <dgm:cxn modelId="{AB8C4E2F-71B8-4EC8-B7AA-33B71FA102D3}" type="presParOf" srcId="{C9821F75-8D45-44C5-97AD-03F4072BE6D5}" destId="{49937348-5A81-44B6-852C-1CC91069C785}" srcOrd="2" destOrd="0" presId="urn:microsoft.com/office/officeart/2005/8/layout/pictureOrgChart+Icon"/>
    <dgm:cxn modelId="{260DA9B3-1A63-4253-8571-061534A1A2DA}" type="presParOf" srcId="{F74E6432-F6C4-45D0-B4DB-94412A465853}" destId="{A75021B7-96AA-44D6-9455-E3446792A87A}" srcOrd="2" destOrd="0" presId="urn:microsoft.com/office/officeart/2005/8/layout/pictureOrgChart+Icon"/>
    <dgm:cxn modelId="{6E5F8E30-50DF-4AF4-9256-E9444A7737B9}" type="presParOf" srcId="{F74E6432-F6C4-45D0-B4DB-94412A465853}" destId="{886D5A60-669F-44CD-B582-F124618F1C39}" srcOrd="3" destOrd="0" presId="urn:microsoft.com/office/officeart/2005/8/layout/pictureOrgChart+Icon"/>
    <dgm:cxn modelId="{644DD37B-30F8-43DF-879E-ED552948E682}" type="presParOf" srcId="{886D5A60-669F-44CD-B582-F124618F1C39}" destId="{7A38578B-7598-44E9-A66E-3BF4F969F7FB}" srcOrd="0" destOrd="0" presId="urn:microsoft.com/office/officeart/2005/8/layout/pictureOrgChart+Icon"/>
    <dgm:cxn modelId="{878B4AE4-0EAE-41DA-A879-F2EBC4507933}" type="presParOf" srcId="{7A38578B-7598-44E9-A66E-3BF4F969F7FB}" destId="{EF69045F-C27C-4E92-9585-427858F62ECA}" srcOrd="0" destOrd="0" presId="urn:microsoft.com/office/officeart/2005/8/layout/pictureOrgChart+Icon"/>
    <dgm:cxn modelId="{DA57B66D-EC48-43B7-8665-2F7AD285FA34}" type="presParOf" srcId="{7A38578B-7598-44E9-A66E-3BF4F969F7FB}" destId="{BBD72E4A-D886-4584-997B-393049830D5F}" srcOrd="1" destOrd="0" presId="urn:microsoft.com/office/officeart/2005/8/layout/pictureOrgChart+Icon"/>
    <dgm:cxn modelId="{04581A90-35DF-4892-B41B-87605683C130}" type="presParOf" srcId="{7A38578B-7598-44E9-A66E-3BF4F969F7FB}" destId="{5C8E63F3-1F2D-4435-B557-2046FF48ECBE}" srcOrd="2" destOrd="0" presId="urn:microsoft.com/office/officeart/2005/8/layout/pictureOrgChart+Icon"/>
    <dgm:cxn modelId="{A4FA5643-6E5B-4864-A2D9-8C47DA07EC29}" type="presParOf" srcId="{886D5A60-669F-44CD-B582-F124618F1C39}" destId="{415768FD-E257-4997-98C1-D4A7160E2427}" srcOrd="1" destOrd="0" presId="urn:microsoft.com/office/officeart/2005/8/layout/pictureOrgChart+Icon"/>
    <dgm:cxn modelId="{7BCE63BE-150E-42B3-A291-350A1144B5AC}" type="presParOf" srcId="{415768FD-E257-4997-98C1-D4A7160E2427}" destId="{E5F3C6F4-BD11-4A15-AE37-C46AC64CFFD2}" srcOrd="0" destOrd="0" presId="urn:microsoft.com/office/officeart/2005/8/layout/pictureOrgChart+Icon"/>
    <dgm:cxn modelId="{DF83352F-7E42-4D37-B9A8-A9369B0AD480}" type="presParOf" srcId="{415768FD-E257-4997-98C1-D4A7160E2427}" destId="{E9F27264-61ED-482F-991F-F57B7D5157FD}" srcOrd="1" destOrd="0" presId="urn:microsoft.com/office/officeart/2005/8/layout/pictureOrgChart+Icon"/>
    <dgm:cxn modelId="{64A334CB-E241-4F4C-80F6-2A03835ECA38}" type="presParOf" srcId="{E9F27264-61ED-482F-991F-F57B7D5157FD}" destId="{9476D1DC-8946-435F-8D27-CA68FD9B0EBE}" srcOrd="0" destOrd="0" presId="urn:microsoft.com/office/officeart/2005/8/layout/pictureOrgChart+Icon"/>
    <dgm:cxn modelId="{3394FB95-A637-411B-B3D1-9A9B17A828CA}" type="presParOf" srcId="{9476D1DC-8946-435F-8D27-CA68FD9B0EBE}" destId="{6D70DF2F-FE8C-4FE8-8C4C-076088353247}" srcOrd="0" destOrd="0" presId="urn:microsoft.com/office/officeart/2005/8/layout/pictureOrgChart+Icon"/>
    <dgm:cxn modelId="{99E88A46-7E4A-4080-98B8-D62F8F4EFC53}" type="presParOf" srcId="{9476D1DC-8946-435F-8D27-CA68FD9B0EBE}" destId="{8A2CF906-E80B-4F63-8D3A-7B93B428A710}" srcOrd="1" destOrd="0" presId="urn:microsoft.com/office/officeart/2005/8/layout/pictureOrgChart+Icon"/>
    <dgm:cxn modelId="{F8C4623B-A3ED-4EE0-B103-A4304B70A858}" type="presParOf" srcId="{9476D1DC-8946-435F-8D27-CA68FD9B0EBE}" destId="{8DFB9B3F-2219-48E3-8BDB-B0959626A5D1}" srcOrd="2" destOrd="0" presId="urn:microsoft.com/office/officeart/2005/8/layout/pictureOrgChart+Icon"/>
    <dgm:cxn modelId="{2827FA5E-91B9-4696-9B55-AA8067632E14}" type="presParOf" srcId="{E9F27264-61ED-482F-991F-F57B7D5157FD}" destId="{75B1F99C-9AC0-4AE3-80D8-3644BE0DEC23}" srcOrd="1" destOrd="0" presId="urn:microsoft.com/office/officeart/2005/8/layout/pictureOrgChart+Icon"/>
    <dgm:cxn modelId="{20122C40-408A-4003-B60A-063E28709854}" type="presParOf" srcId="{E9F27264-61ED-482F-991F-F57B7D5157FD}" destId="{82DCFB2E-8459-498C-B4C0-4FE4CD7A060D}" srcOrd="2" destOrd="0" presId="urn:microsoft.com/office/officeart/2005/8/layout/pictureOrgChart+Icon"/>
    <dgm:cxn modelId="{9E9C7527-AC6E-42E5-A1FE-C06058E05E64}" type="presParOf" srcId="{415768FD-E257-4997-98C1-D4A7160E2427}" destId="{460D3569-F915-4BCF-B78E-ECE2AAA4F4E1}" srcOrd="2" destOrd="0" presId="urn:microsoft.com/office/officeart/2005/8/layout/pictureOrgChart+Icon"/>
    <dgm:cxn modelId="{604112F7-0C3A-408E-A090-EFB9CD69D4FD}" type="presParOf" srcId="{415768FD-E257-4997-98C1-D4A7160E2427}" destId="{6600709A-2069-4191-AC88-2A30FA1BA0B7}" srcOrd="3" destOrd="0" presId="urn:microsoft.com/office/officeart/2005/8/layout/pictureOrgChart+Icon"/>
    <dgm:cxn modelId="{275C1786-5975-4873-9456-2DA58387B7FE}" type="presParOf" srcId="{6600709A-2069-4191-AC88-2A30FA1BA0B7}" destId="{C40AAABA-F4C7-4482-AE92-02C3EAD76406}" srcOrd="0" destOrd="0" presId="urn:microsoft.com/office/officeart/2005/8/layout/pictureOrgChart+Icon"/>
    <dgm:cxn modelId="{5D797A7F-F7BB-42B7-BE2B-22F0E9AE87F4}" type="presParOf" srcId="{C40AAABA-F4C7-4482-AE92-02C3EAD76406}" destId="{9E5866BA-67BE-4658-84B0-0FD35917D3EF}" srcOrd="0" destOrd="0" presId="urn:microsoft.com/office/officeart/2005/8/layout/pictureOrgChart+Icon"/>
    <dgm:cxn modelId="{07EE7840-B571-4C63-8F11-B414817C3A7B}" type="presParOf" srcId="{C40AAABA-F4C7-4482-AE92-02C3EAD76406}" destId="{B1DE9BAE-CFED-402F-99C7-AD123C5447CA}" srcOrd="1" destOrd="0" presId="urn:microsoft.com/office/officeart/2005/8/layout/pictureOrgChart+Icon"/>
    <dgm:cxn modelId="{291C31AC-28D1-4FF1-BE54-D5854ADBEE0D}" type="presParOf" srcId="{C40AAABA-F4C7-4482-AE92-02C3EAD76406}" destId="{7CF849EF-5A4E-48E2-B437-DA992107368F}" srcOrd="2" destOrd="0" presId="urn:microsoft.com/office/officeart/2005/8/layout/pictureOrgChart+Icon"/>
    <dgm:cxn modelId="{094B3250-3B51-44E9-B8AB-3D98E38D5CE1}" type="presParOf" srcId="{6600709A-2069-4191-AC88-2A30FA1BA0B7}" destId="{B544E4DB-4D4A-4371-8CE8-BE72944C946A}" srcOrd="1" destOrd="0" presId="urn:microsoft.com/office/officeart/2005/8/layout/pictureOrgChart+Icon"/>
    <dgm:cxn modelId="{4D81BEF7-B017-433A-9EE1-29655E9B93F4}" type="presParOf" srcId="{6600709A-2069-4191-AC88-2A30FA1BA0B7}" destId="{BAFC423A-CDEB-43A7-8F70-CC109FB15EBA}" srcOrd="2" destOrd="0" presId="urn:microsoft.com/office/officeart/2005/8/layout/pictureOrgChart+Icon"/>
    <dgm:cxn modelId="{A9A2F7F0-7F6E-4C16-B5EF-41DEB3B965F1}" type="presParOf" srcId="{415768FD-E257-4997-98C1-D4A7160E2427}" destId="{97C78286-6C91-47CA-B28A-AFEA53DB9D81}" srcOrd="4" destOrd="0" presId="urn:microsoft.com/office/officeart/2005/8/layout/pictureOrgChart+Icon"/>
    <dgm:cxn modelId="{EECA3D8C-6B6F-4EC5-A4B1-05901C7E1CF9}" type="presParOf" srcId="{415768FD-E257-4997-98C1-D4A7160E2427}" destId="{AE529AEC-4E05-42F9-BBAA-04E682117705}" srcOrd="5" destOrd="0" presId="urn:microsoft.com/office/officeart/2005/8/layout/pictureOrgChart+Icon"/>
    <dgm:cxn modelId="{B139B8FD-9C9F-4D66-902F-2AA2F058EEDA}" type="presParOf" srcId="{AE529AEC-4E05-42F9-BBAA-04E682117705}" destId="{B268129C-059F-4F2C-94EE-659E9C56EE99}" srcOrd="0" destOrd="0" presId="urn:microsoft.com/office/officeart/2005/8/layout/pictureOrgChart+Icon"/>
    <dgm:cxn modelId="{32ED2978-6673-424E-9CF2-327BA1C9CAED}" type="presParOf" srcId="{B268129C-059F-4F2C-94EE-659E9C56EE99}" destId="{BA9DF611-C90F-40CA-8B86-E171D8784C3F}" srcOrd="0" destOrd="0" presId="urn:microsoft.com/office/officeart/2005/8/layout/pictureOrgChart+Icon"/>
    <dgm:cxn modelId="{B7585AC7-9F81-4F33-ADD1-A2062E8BF081}" type="presParOf" srcId="{B268129C-059F-4F2C-94EE-659E9C56EE99}" destId="{687E7D7C-C64B-492C-BD94-EAD112EB81D6}" srcOrd="1" destOrd="0" presId="urn:microsoft.com/office/officeart/2005/8/layout/pictureOrgChart+Icon"/>
    <dgm:cxn modelId="{C253A8AF-53C1-4600-9881-3501C81BAF0C}" type="presParOf" srcId="{B268129C-059F-4F2C-94EE-659E9C56EE99}" destId="{C2C7AC02-D64B-40DA-A734-3859BF24E44A}" srcOrd="2" destOrd="0" presId="urn:microsoft.com/office/officeart/2005/8/layout/pictureOrgChart+Icon"/>
    <dgm:cxn modelId="{D9A63A0F-7EEC-4B3E-A8B8-B4C64874111D}" type="presParOf" srcId="{AE529AEC-4E05-42F9-BBAA-04E682117705}" destId="{0332FD4B-19A3-4F93-B0B3-E68BE8A6B2F3}" srcOrd="1" destOrd="0" presId="urn:microsoft.com/office/officeart/2005/8/layout/pictureOrgChart+Icon"/>
    <dgm:cxn modelId="{CC6A8BF3-43CB-4C79-8F24-655095BE36E1}" type="presParOf" srcId="{AE529AEC-4E05-42F9-BBAA-04E682117705}" destId="{5B8CAB40-5F0E-4C88-8156-492E1CDC4ADD}" srcOrd="2" destOrd="0" presId="urn:microsoft.com/office/officeart/2005/8/layout/pictureOrgChart+Icon"/>
    <dgm:cxn modelId="{9CD7B2B7-A8FC-49F0-8CC5-C0CBA8BE594A}" type="presParOf" srcId="{886D5A60-669F-44CD-B582-F124618F1C39}" destId="{E6834A15-56D6-478B-A70C-2CF107F83A9C}" srcOrd="2" destOrd="0" presId="urn:microsoft.com/office/officeart/2005/8/layout/pictureOrgChart+Icon"/>
    <dgm:cxn modelId="{17C21E1F-5993-4C31-ABF0-A86F3B8B7526}" type="presParOf" srcId="{71C07510-BF8E-4076-AFB8-6A90D5483417}" destId="{9D316DE9-8AB3-4801-B10D-1D61F6C33508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CF18A-5229-4DB8-8213-038B44311A4F}">
      <dsp:nvSpPr>
        <dsp:cNvPr id="0" name=""/>
        <dsp:cNvSpPr/>
      </dsp:nvSpPr>
      <dsp:spPr>
        <a:xfrm>
          <a:off x="3886200" y="1993101"/>
          <a:ext cx="2126712" cy="738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098"/>
              </a:lnTo>
              <a:lnTo>
                <a:pt x="2126712" y="369098"/>
              </a:lnTo>
              <a:lnTo>
                <a:pt x="2126712" y="738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2C93C-B410-48B5-9539-1CC78A621CAA}">
      <dsp:nvSpPr>
        <dsp:cNvPr id="0" name=""/>
        <dsp:cNvSpPr/>
      </dsp:nvSpPr>
      <dsp:spPr>
        <a:xfrm>
          <a:off x="1759487" y="1993101"/>
          <a:ext cx="2126712" cy="738197"/>
        </a:xfrm>
        <a:custGeom>
          <a:avLst/>
          <a:gdLst/>
          <a:ahLst/>
          <a:cxnLst/>
          <a:rect l="0" t="0" r="0" b="0"/>
          <a:pathLst>
            <a:path>
              <a:moveTo>
                <a:pt x="2126712" y="0"/>
              </a:moveTo>
              <a:lnTo>
                <a:pt x="2126712" y="369098"/>
              </a:lnTo>
              <a:lnTo>
                <a:pt x="0" y="369098"/>
              </a:lnTo>
              <a:lnTo>
                <a:pt x="0" y="738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C09E6-3DA2-49E6-9D60-9F4A431BC0C5}">
      <dsp:nvSpPr>
        <dsp:cNvPr id="0" name=""/>
        <dsp:cNvSpPr/>
      </dsp:nvSpPr>
      <dsp:spPr>
        <a:xfrm>
          <a:off x="3007393" y="235487"/>
          <a:ext cx="1757613" cy="17576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041165-8708-4F99-9AEA-F50B5CE453D9}">
      <dsp:nvSpPr>
        <dsp:cNvPr id="0" name=""/>
        <dsp:cNvSpPr/>
      </dsp:nvSpPr>
      <dsp:spPr>
        <a:xfrm>
          <a:off x="3007393" y="235487"/>
          <a:ext cx="1757613" cy="17576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8D79B-C92B-479D-9525-3BBC3E475C21}">
      <dsp:nvSpPr>
        <dsp:cNvPr id="0" name=""/>
        <dsp:cNvSpPr/>
      </dsp:nvSpPr>
      <dsp:spPr>
        <a:xfrm>
          <a:off x="2128586" y="551857"/>
          <a:ext cx="3515227" cy="11248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Decision Making</a:t>
          </a:r>
        </a:p>
      </dsp:txBody>
      <dsp:txXfrm>
        <a:off x="2128586" y="551857"/>
        <a:ext cx="3515227" cy="1124872"/>
      </dsp:txXfrm>
    </dsp:sp>
    <dsp:sp modelId="{92E0234F-98AE-4E9F-9B81-9FFB1A95D728}">
      <dsp:nvSpPr>
        <dsp:cNvPr id="0" name=""/>
        <dsp:cNvSpPr/>
      </dsp:nvSpPr>
      <dsp:spPr>
        <a:xfrm>
          <a:off x="880680" y="2731298"/>
          <a:ext cx="1757613" cy="17576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A9969-34AB-4FAE-8D8F-139ABD853A7A}">
      <dsp:nvSpPr>
        <dsp:cNvPr id="0" name=""/>
        <dsp:cNvSpPr/>
      </dsp:nvSpPr>
      <dsp:spPr>
        <a:xfrm>
          <a:off x="880680" y="2731298"/>
          <a:ext cx="1757613" cy="17576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D2676-9B1E-421A-A34E-105524EF09AB}">
      <dsp:nvSpPr>
        <dsp:cNvPr id="0" name=""/>
        <dsp:cNvSpPr/>
      </dsp:nvSpPr>
      <dsp:spPr>
        <a:xfrm>
          <a:off x="1873" y="3047669"/>
          <a:ext cx="3515227" cy="11248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Classical/Rational</a:t>
          </a:r>
        </a:p>
      </dsp:txBody>
      <dsp:txXfrm>
        <a:off x="1873" y="3047669"/>
        <a:ext cx="3515227" cy="1124872"/>
      </dsp:txXfrm>
    </dsp:sp>
    <dsp:sp modelId="{DCF00BF9-72AC-4DC8-AF98-D8368A82395C}">
      <dsp:nvSpPr>
        <dsp:cNvPr id="0" name=""/>
        <dsp:cNvSpPr/>
      </dsp:nvSpPr>
      <dsp:spPr>
        <a:xfrm>
          <a:off x="5134105" y="2731298"/>
          <a:ext cx="1757613" cy="17576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E76173-7F41-4293-8515-D6460F45C5E2}">
      <dsp:nvSpPr>
        <dsp:cNvPr id="0" name=""/>
        <dsp:cNvSpPr/>
      </dsp:nvSpPr>
      <dsp:spPr>
        <a:xfrm>
          <a:off x="5134105" y="2731298"/>
          <a:ext cx="1757613" cy="17576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B139C-55AA-40FE-9154-8672CF68E040}">
      <dsp:nvSpPr>
        <dsp:cNvPr id="0" name=""/>
        <dsp:cNvSpPr/>
      </dsp:nvSpPr>
      <dsp:spPr>
        <a:xfrm>
          <a:off x="4255298" y="3047669"/>
          <a:ext cx="3515227" cy="11248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Administrative/Behavioral</a:t>
          </a:r>
        </a:p>
      </dsp:txBody>
      <dsp:txXfrm>
        <a:off x="4255298" y="3047669"/>
        <a:ext cx="3515227" cy="1124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3525C-E268-45B0-96EC-1B35305148B1}">
      <dsp:nvSpPr>
        <dsp:cNvPr id="0" name=""/>
        <dsp:cNvSpPr/>
      </dsp:nvSpPr>
      <dsp:spPr>
        <a:xfrm>
          <a:off x="6831" y="728781"/>
          <a:ext cx="2041773" cy="12250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Recognize and define problem situation.</a:t>
          </a:r>
          <a:endParaRPr lang="en-US" sz="2100" kern="1200" dirty="0"/>
        </a:p>
      </dsp:txBody>
      <dsp:txXfrm>
        <a:off x="42712" y="764662"/>
        <a:ext cx="1970011" cy="1153301"/>
      </dsp:txXfrm>
    </dsp:sp>
    <dsp:sp modelId="{43F9D239-3DE4-4D49-84B3-8C8ACD52DD80}">
      <dsp:nvSpPr>
        <dsp:cNvPr id="0" name=""/>
        <dsp:cNvSpPr/>
      </dsp:nvSpPr>
      <dsp:spPr>
        <a:xfrm>
          <a:off x="2228280" y="1088133"/>
          <a:ext cx="432855" cy="506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2228280" y="1189405"/>
        <a:ext cx="302999" cy="303815"/>
      </dsp:txXfrm>
    </dsp:sp>
    <dsp:sp modelId="{2F729EA6-4ED9-4FE3-B049-BC9E8A020446}">
      <dsp:nvSpPr>
        <dsp:cNvPr id="0" name=""/>
        <dsp:cNvSpPr/>
      </dsp:nvSpPr>
      <dsp:spPr>
        <a:xfrm>
          <a:off x="2865313" y="728781"/>
          <a:ext cx="2041773" cy="1225063"/>
        </a:xfrm>
        <a:prstGeom prst="roundRect">
          <a:avLst>
            <a:gd name="adj" fmla="val 10000"/>
          </a:avLst>
        </a:prstGeom>
        <a:solidFill>
          <a:schemeClr val="accent4">
            <a:hueOff val="1851433"/>
            <a:satOff val="9824"/>
            <a:lumOff val="15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Identify alternatives.</a:t>
          </a:r>
        </a:p>
      </dsp:txBody>
      <dsp:txXfrm>
        <a:off x="2901194" y="764662"/>
        <a:ext cx="1970011" cy="1153301"/>
      </dsp:txXfrm>
    </dsp:sp>
    <dsp:sp modelId="{3DEE09DA-53B2-4E89-B070-1455A3F14219}">
      <dsp:nvSpPr>
        <dsp:cNvPr id="0" name=""/>
        <dsp:cNvSpPr/>
      </dsp:nvSpPr>
      <dsp:spPr>
        <a:xfrm>
          <a:off x="5086762" y="1088133"/>
          <a:ext cx="432855" cy="506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314291"/>
            <a:satOff val="12280"/>
            <a:lumOff val="19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5086762" y="1189405"/>
        <a:ext cx="302999" cy="303815"/>
      </dsp:txXfrm>
    </dsp:sp>
    <dsp:sp modelId="{DDBD5B92-D76C-4035-8DA8-48C25FA90916}">
      <dsp:nvSpPr>
        <dsp:cNvPr id="0" name=""/>
        <dsp:cNvSpPr/>
      </dsp:nvSpPr>
      <dsp:spPr>
        <a:xfrm>
          <a:off x="5723795" y="728781"/>
          <a:ext cx="2041773" cy="1225063"/>
        </a:xfrm>
        <a:prstGeom prst="roundRect">
          <a:avLst>
            <a:gd name="adj" fmla="val 10000"/>
          </a:avLst>
        </a:prstGeom>
        <a:solidFill>
          <a:schemeClr val="accent4">
            <a:hueOff val="3702866"/>
            <a:satOff val="19649"/>
            <a:lumOff val="3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Evaluate alternatives.</a:t>
          </a:r>
        </a:p>
      </dsp:txBody>
      <dsp:txXfrm>
        <a:off x="5759676" y="764662"/>
        <a:ext cx="1970011" cy="1153301"/>
      </dsp:txXfrm>
    </dsp:sp>
    <dsp:sp modelId="{40878073-F65C-4A9F-9058-588A4D01710F}">
      <dsp:nvSpPr>
        <dsp:cNvPr id="0" name=""/>
        <dsp:cNvSpPr/>
      </dsp:nvSpPr>
      <dsp:spPr>
        <a:xfrm rot="5400000">
          <a:off x="6528254" y="2096769"/>
          <a:ext cx="432855" cy="506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628582"/>
            <a:satOff val="24561"/>
            <a:lumOff val="3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 rot="-5400000">
        <a:off x="6592774" y="2133521"/>
        <a:ext cx="303815" cy="302999"/>
      </dsp:txXfrm>
    </dsp:sp>
    <dsp:sp modelId="{2A16075B-D730-4C69-8B31-75E01559B5E4}">
      <dsp:nvSpPr>
        <dsp:cNvPr id="0" name=""/>
        <dsp:cNvSpPr/>
      </dsp:nvSpPr>
      <dsp:spPr>
        <a:xfrm>
          <a:off x="5723795" y="2770554"/>
          <a:ext cx="2041773" cy="1225063"/>
        </a:xfrm>
        <a:prstGeom prst="roundRect">
          <a:avLst>
            <a:gd name="adj" fmla="val 10000"/>
          </a:avLst>
        </a:prstGeom>
        <a:solidFill>
          <a:schemeClr val="accent4">
            <a:hueOff val="5554299"/>
            <a:satOff val="29473"/>
            <a:lumOff val="46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Select alternative.</a:t>
          </a:r>
        </a:p>
      </dsp:txBody>
      <dsp:txXfrm>
        <a:off x="5759676" y="2806435"/>
        <a:ext cx="1970011" cy="1153301"/>
      </dsp:txXfrm>
    </dsp:sp>
    <dsp:sp modelId="{4DD3947D-3565-4F6B-A16B-12AFB757CA42}">
      <dsp:nvSpPr>
        <dsp:cNvPr id="0" name=""/>
        <dsp:cNvSpPr/>
      </dsp:nvSpPr>
      <dsp:spPr>
        <a:xfrm rot="10800000">
          <a:off x="5111263" y="3129906"/>
          <a:ext cx="432855" cy="506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942873"/>
            <a:satOff val="36841"/>
            <a:lumOff val="58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 rot="10800000">
        <a:off x="5241119" y="3231178"/>
        <a:ext cx="302999" cy="303815"/>
      </dsp:txXfrm>
    </dsp:sp>
    <dsp:sp modelId="{AAB43178-ADDA-47C1-991A-23B3859C1685}">
      <dsp:nvSpPr>
        <dsp:cNvPr id="0" name=""/>
        <dsp:cNvSpPr/>
      </dsp:nvSpPr>
      <dsp:spPr>
        <a:xfrm>
          <a:off x="2865313" y="2770554"/>
          <a:ext cx="2041773" cy="1225063"/>
        </a:xfrm>
        <a:prstGeom prst="roundRect">
          <a:avLst>
            <a:gd name="adj" fmla="val 10000"/>
          </a:avLst>
        </a:prstGeom>
        <a:solidFill>
          <a:schemeClr val="accent4">
            <a:hueOff val="7405731"/>
            <a:satOff val="39298"/>
            <a:lumOff val="62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Implement alternative.</a:t>
          </a:r>
        </a:p>
      </dsp:txBody>
      <dsp:txXfrm>
        <a:off x="2901194" y="2806435"/>
        <a:ext cx="1970011" cy="1153301"/>
      </dsp:txXfrm>
    </dsp:sp>
    <dsp:sp modelId="{7CCCAAAF-5BBB-48B0-BF01-4D51FEFBB55C}">
      <dsp:nvSpPr>
        <dsp:cNvPr id="0" name=""/>
        <dsp:cNvSpPr/>
      </dsp:nvSpPr>
      <dsp:spPr>
        <a:xfrm rot="10800000">
          <a:off x="2252781" y="3129906"/>
          <a:ext cx="432855" cy="506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257164"/>
            <a:satOff val="49122"/>
            <a:lumOff val="77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 rot="10800000">
        <a:off x="2382637" y="3231178"/>
        <a:ext cx="302999" cy="303815"/>
      </dsp:txXfrm>
    </dsp:sp>
    <dsp:sp modelId="{92D3D88B-815F-441B-B7E4-E6451403F192}">
      <dsp:nvSpPr>
        <dsp:cNvPr id="0" name=""/>
        <dsp:cNvSpPr/>
      </dsp:nvSpPr>
      <dsp:spPr>
        <a:xfrm>
          <a:off x="6831" y="2770554"/>
          <a:ext cx="2041773" cy="1225063"/>
        </a:xfrm>
        <a:prstGeom prst="roundRect">
          <a:avLst>
            <a:gd name="adj" fmla="val 10000"/>
          </a:avLst>
        </a:prstGeom>
        <a:solidFill>
          <a:schemeClr val="accent4">
            <a:hueOff val="9257164"/>
            <a:satOff val="49122"/>
            <a:lumOff val="77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Follow up and evaluate results</a:t>
          </a:r>
          <a:endParaRPr lang="en-US" sz="2100" kern="1200" dirty="0"/>
        </a:p>
      </dsp:txBody>
      <dsp:txXfrm>
        <a:off x="42712" y="2806435"/>
        <a:ext cx="1970011" cy="11533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78286-6C91-47CA-B28A-AFEA53DB9D81}">
      <dsp:nvSpPr>
        <dsp:cNvPr id="0" name=""/>
        <dsp:cNvSpPr/>
      </dsp:nvSpPr>
      <dsp:spPr>
        <a:xfrm>
          <a:off x="4004797" y="1794564"/>
          <a:ext cx="222370" cy="2787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7039"/>
              </a:lnTo>
              <a:lnTo>
                <a:pt x="222370" y="278703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D3569-F915-4BCF-B78E-ECE2AAA4F4E1}">
      <dsp:nvSpPr>
        <dsp:cNvPr id="0" name=""/>
        <dsp:cNvSpPr/>
      </dsp:nvSpPr>
      <dsp:spPr>
        <a:xfrm>
          <a:off x="4004797" y="1794564"/>
          <a:ext cx="222370" cy="173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487"/>
              </a:lnTo>
              <a:lnTo>
                <a:pt x="222370" y="17344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3C6F4-BD11-4A15-AE37-C46AC64CFFD2}">
      <dsp:nvSpPr>
        <dsp:cNvPr id="0" name=""/>
        <dsp:cNvSpPr/>
      </dsp:nvSpPr>
      <dsp:spPr>
        <a:xfrm>
          <a:off x="4004797" y="1794564"/>
          <a:ext cx="222370" cy="681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935"/>
              </a:lnTo>
              <a:lnTo>
                <a:pt x="222370" y="6819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021B7-96AA-44D6-9455-E3446792A87A}">
      <dsp:nvSpPr>
        <dsp:cNvPr id="0" name=""/>
        <dsp:cNvSpPr/>
      </dsp:nvSpPr>
      <dsp:spPr>
        <a:xfrm>
          <a:off x="3700891" y="742012"/>
          <a:ext cx="896892" cy="31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659"/>
              </a:lnTo>
              <a:lnTo>
                <a:pt x="896892" y="155659"/>
              </a:lnTo>
              <a:lnTo>
                <a:pt x="896892" y="31131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15F65-505F-4CF5-A254-3FB58E219A49}">
      <dsp:nvSpPr>
        <dsp:cNvPr id="0" name=""/>
        <dsp:cNvSpPr/>
      </dsp:nvSpPr>
      <dsp:spPr>
        <a:xfrm>
          <a:off x="2803998" y="742012"/>
          <a:ext cx="896892" cy="311318"/>
        </a:xfrm>
        <a:custGeom>
          <a:avLst/>
          <a:gdLst/>
          <a:ahLst/>
          <a:cxnLst/>
          <a:rect l="0" t="0" r="0" b="0"/>
          <a:pathLst>
            <a:path>
              <a:moveTo>
                <a:pt x="896892" y="0"/>
              </a:moveTo>
              <a:lnTo>
                <a:pt x="896892" y="155659"/>
              </a:lnTo>
              <a:lnTo>
                <a:pt x="0" y="155659"/>
              </a:lnTo>
              <a:lnTo>
                <a:pt x="0" y="31131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995F8-6918-474A-A7A6-33FDA196EDD9}">
      <dsp:nvSpPr>
        <dsp:cNvPr id="0" name=""/>
        <dsp:cNvSpPr/>
      </dsp:nvSpPr>
      <dsp:spPr>
        <a:xfrm>
          <a:off x="2959657" y="779"/>
          <a:ext cx="1482467" cy="7412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9131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Alternatives</a:t>
          </a:r>
        </a:p>
      </dsp:txBody>
      <dsp:txXfrm>
        <a:off x="2959657" y="779"/>
        <a:ext cx="1482467" cy="741233"/>
      </dsp:txXfrm>
    </dsp:sp>
    <dsp:sp modelId="{0DE68647-97EC-4165-B3C9-7D50CA07B7C8}">
      <dsp:nvSpPr>
        <dsp:cNvPr id="0" name=""/>
        <dsp:cNvSpPr/>
      </dsp:nvSpPr>
      <dsp:spPr>
        <a:xfrm>
          <a:off x="3033781" y="74902"/>
          <a:ext cx="444740" cy="5929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76780-650E-4999-BA6D-BD2F04FD80AB}">
      <dsp:nvSpPr>
        <dsp:cNvPr id="0" name=""/>
        <dsp:cNvSpPr/>
      </dsp:nvSpPr>
      <dsp:spPr>
        <a:xfrm>
          <a:off x="2062764" y="1053331"/>
          <a:ext cx="1482467" cy="7412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9131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 current phone</a:t>
          </a:r>
        </a:p>
      </dsp:txBody>
      <dsp:txXfrm>
        <a:off x="2062764" y="1053331"/>
        <a:ext cx="1482467" cy="741233"/>
      </dsp:txXfrm>
    </dsp:sp>
    <dsp:sp modelId="{A2304F2C-672D-4DEE-996C-471B39345822}">
      <dsp:nvSpPr>
        <dsp:cNvPr id="0" name=""/>
        <dsp:cNvSpPr/>
      </dsp:nvSpPr>
      <dsp:spPr>
        <a:xfrm>
          <a:off x="2136888" y="1127454"/>
          <a:ext cx="444740" cy="59298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9045F-C27C-4E92-9585-427858F62ECA}">
      <dsp:nvSpPr>
        <dsp:cNvPr id="0" name=""/>
        <dsp:cNvSpPr/>
      </dsp:nvSpPr>
      <dsp:spPr>
        <a:xfrm>
          <a:off x="3856550" y="1053331"/>
          <a:ext cx="1482467" cy="7412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9131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Buy a smart phone</a:t>
          </a:r>
        </a:p>
      </dsp:txBody>
      <dsp:txXfrm>
        <a:off x="3856550" y="1053331"/>
        <a:ext cx="1482467" cy="741233"/>
      </dsp:txXfrm>
    </dsp:sp>
    <dsp:sp modelId="{BBD72E4A-D886-4584-997B-393049830D5F}">
      <dsp:nvSpPr>
        <dsp:cNvPr id="0" name=""/>
        <dsp:cNvSpPr/>
      </dsp:nvSpPr>
      <dsp:spPr>
        <a:xfrm>
          <a:off x="3930674" y="1127454"/>
          <a:ext cx="444740" cy="592987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17000" r="-17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0DF2F-FE8C-4FE8-8C4C-076088353247}">
      <dsp:nvSpPr>
        <dsp:cNvPr id="0" name=""/>
        <dsp:cNvSpPr/>
      </dsp:nvSpPr>
      <dsp:spPr>
        <a:xfrm>
          <a:off x="4227167" y="2105883"/>
          <a:ext cx="1482467" cy="7412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9131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Samsung</a:t>
          </a:r>
        </a:p>
      </dsp:txBody>
      <dsp:txXfrm>
        <a:off x="4227167" y="2105883"/>
        <a:ext cx="1482467" cy="741233"/>
      </dsp:txXfrm>
    </dsp:sp>
    <dsp:sp modelId="{8A2CF906-E80B-4F63-8D3A-7B93B428A710}">
      <dsp:nvSpPr>
        <dsp:cNvPr id="0" name=""/>
        <dsp:cNvSpPr/>
      </dsp:nvSpPr>
      <dsp:spPr>
        <a:xfrm>
          <a:off x="4301290" y="2180006"/>
          <a:ext cx="444740" cy="59298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866BA-67BE-4658-84B0-0FD35917D3EF}">
      <dsp:nvSpPr>
        <dsp:cNvPr id="0" name=""/>
        <dsp:cNvSpPr/>
      </dsp:nvSpPr>
      <dsp:spPr>
        <a:xfrm>
          <a:off x="4227167" y="3158435"/>
          <a:ext cx="1482467" cy="7412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9131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Huawei</a:t>
          </a:r>
        </a:p>
      </dsp:txBody>
      <dsp:txXfrm>
        <a:off x="4227167" y="3158435"/>
        <a:ext cx="1482467" cy="741233"/>
      </dsp:txXfrm>
    </dsp:sp>
    <dsp:sp modelId="{B1DE9BAE-CFED-402F-99C7-AD123C5447CA}">
      <dsp:nvSpPr>
        <dsp:cNvPr id="0" name=""/>
        <dsp:cNvSpPr/>
      </dsp:nvSpPr>
      <dsp:spPr>
        <a:xfrm>
          <a:off x="4301290" y="3232558"/>
          <a:ext cx="444740" cy="592987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54000" r="-5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DF611-C90F-40CA-8B86-E171D8784C3F}">
      <dsp:nvSpPr>
        <dsp:cNvPr id="0" name=""/>
        <dsp:cNvSpPr/>
      </dsp:nvSpPr>
      <dsp:spPr>
        <a:xfrm>
          <a:off x="4227167" y="4210987"/>
          <a:ext cx="1482467" cy="7412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9131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Other</a:t>
          </a:r>
        </a:p>
      </dsp:txBody>
      <dsp:txXfrm>
        <a:off x="4227167" y="4210987"/>
        <a:ext cx="1482467" cy="741233"/>
      </dsp:txXfrm>
    </dsp:sp>
    <dsp:sp modelId="{687E7D7C-C64B-492C-BD94-EAD112EB81D6}">
      <dsp:nvSpPr>
        <dsp:cNvPr id="0" name=""/>
        <dsp:cNvSpPr/>
      </dsp:nvSpPr>
      <dsp:spPr>
        <a:xfrm>
          <a:off x="4301290" y="4285110"/>
          <a:ext cx="444740" cy="59298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5B78DAF-E18A-4B0F-8E33-1A9A2BA5CA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F6E64F2-E766-4184-BAC9-84CAB4EBD6B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02B4C65-8994-431F-97D3-2ED28E90783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05741405-B35D-45C0-A81B-AC1372F85DC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7F752B57-07BA-4FE7-87DB-8F2E2100CA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8B3DDEF8-F153-42D2-B420-8542AC3652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8DA93CC-B210-4E06-B3FE-3EC4A6EBB1D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9E58336F-4138-4831-AA63-91A9BC5CB9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5325" y="6148388"/>
            <a:ext cx="7753350" cy="517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latin typeface="Arial" panose="020B0604020202020204" pitchFamily="34" charset="0"/>
              </a:rPr>
              <a:t>Slide content created by Joseph B. Mosca, Monmouth University. </a:t>
            </a:r>
            <a:br>
              <a:rPr lang="en-US" altLang="en-US" sz="1400" b="1">
                <a:latin typeface="Arial" panose="020B0604020202020204" pitchFamily="34" charset="0"/>
              </a:rPr>
            </a:br>
            <a:r>
              <a:rPr lang="en-US" altLang="en-US" sz="1400" b="1">
                <a:latin typeface="Arial" panose="020B0604020202020204" pitchFamily="34" charset="0"/>
              </a:rPr>
              <a:t>Copyright © Houghton Mifflin Company. All rights reserved.</a:t>
            </a:r>
            <a:endParaRPr lang="en-US" altLang="en-US" sz="1400" b="1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3124200"/>
            <a:ext cx="4038600" cy="1752600"/>
          </a:xfrm>
        </p:spPr>
        <p:txBody>
          <a:bodyPr/>
          <a:lstStyle>
            <a:lvl1pPr marL="0" indent="0" algn="ctr">
              <a:buFontTx/>
              <a:buNone/>
              <a:defRPr i="1"/>
            </a:lvl1pPr>
          </a:lstStyle>
          <a:p>
            <a:pPr lvl="0"/>
            <a:r>
              <a:rPr lang="en-US" altLang="en-US" noProof="0"/>
              <a:t>An Introduction to Management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391400" y="1174750"/>
            <a:ext cx="1066800" cy="990600"/>
          </a:xfrm>
        </p:spPr>
        <p:txBody>
          <a:bodyPr/>
          <a:lstStyle>
            <a:lvl1pPr>
              <a:defRPr sz="4000">
                <a:solidFill>
                  <a:srgbClr val="C69A17"/>
                </a:solidFill>
              </a:defRPr>
            </a:lvl1pPr>
          </a:lstStyle>
          <a:p>
            <a:pPr lvl="0"/>
            <a:r>
              <a:rPr lang="en-US" altLang="en-US" noProof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94364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44D248-596D-4D0F-ACD0-16735B7CE65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6CDCEC-A4E2-44A1-AA57-DA0728DA55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1BDA8B18-11BD-4A71-8034-43D0A066E8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10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F73F35-C28A-4DEC-9432-868E976A03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21F373-6993-4C2D-B569-4496988F37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C7D235A7-197D-40D2-9D15-97FFD362CC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362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73AF6-E526-4AF7-A85C-DAF5E9901D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21797B-DEF9-4021-9DA1-C08CB4B09C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81B47EBA-6BF0-4F3E-A0B5-7C98D25F66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4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6BE1A8-6FEB-427B-9E30-24EEED67DF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BE9D6A-39A1-4B9C-85C4-3B58C947E8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6798B097-A56D-413D-A794-AD21C408A0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45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5AECD8-B227-4C7C-AD63-78FA09CC2F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B48C69-5562-4AE4-A8BD-582C8102DF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C30A686E-4D59-4130-923F-EDC273BFD8F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33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2BBCD-55C0-442F-AC19-5A650E451A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F5F84-A3DC-4D5F-8EE8-8CBD676AFC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11313BF9-E0AA-4DC4-80A6-99A96D63575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45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7F37440-5B71-4A34-8511-E6A403A6F12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D172E1B-1A16-43FA-B5AD-1B8565C6DF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C279F26D-1ED4-48A9-97A6-0569D4E630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39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4A7C5DF-5D90-4884-ABAB-51C07B374F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8BA085E-A0D6-4899-97D8-0B9434F7400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6A54A019-D945-4AE5-9E22-321FFA5399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50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8415CF8-9FB0-4AAA-924A-8049C6E0F6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501CEE0-5E71-4223-895B-6A6A9B895E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AE59F8E0-EBF8-4FBC-A337-5C4589FABA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24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473AA-BCFB-4CF0-8EBB-0BC3EF1DE8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D53E6-E52B-4F71-BA04-9A337CFD94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08F26A78-4664-4FEB-B957-F19DC97718C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24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339A1-FECB-4B18-974C-F98B3706D9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6D7F8-3644-41D0-A6A7-CE2FA1BAD2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9 - </a:t>
            </a:r>
            <a:fld id="{1D467754-5682-482F-81CC-F2DA1C84A5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83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5716CCF-3035-40D0-9B0C-1AB3A2106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</a:t>
            </a:r>
            <a:br>
              <a:rPr lang="en-US" altLang="en-US"/>
            </a:br>
            <a:r>
              <a:rPr lang="en-US" altLang="en-US"/>
              <a:t>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84E1AA9-35BD-440B-B191-DE21287FE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89B2BA18-2D1B-4E8E-9F21-4087E4130EB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4953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7B201680-685E-4DE0-AB80-904FE3CF87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9 - </a:t>
            </a:r>
            <a:fld id="{2944D5D2-DB21-4426-9600-93DCC33C84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82311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echwall.com/2019/09/realme-xt-a-budget-king-phone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88A76E88-FC8C-4994-8E1B-BA0C379C90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54569A77-4684-407F-A139-47C05D0FD4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953000" y="2438400"/>
            <a:ext cx="4038600" cy="2438400"/>
          </a:xfrm>
        </p:spPr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Managing Decision Making and Problem Solving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0B5E80D-FF16-422F-9DE0-6D1B9229C5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D14ADCB7-4309-44EC-AE35-E0CF564D9A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0416B75F-4176-4C8F-8F77-CB7260A9AA7A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3316" name="Rectangle 12">
            <a:extLst>
              <a:ext uri="{FF2B5EF4-FFF2-40B4-BE49-F238E27FC236}">
                <a16:creationId xmlns:a16="http://schemas.microsoft.com/office/drawing/2014/main" id="{D2934070-2E39-491B-8277-BD94E6941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Steps in Rational Decision Making</a:t>
            </a:r>
          </a:p>
        </p:txBody>
      </p:sp>
      <p:sp>
        <p:nvSpPr>
          <p:cNvPr id="13317" name="Rectangle 13">
            <a:extLst>
              <a:ext uri="{FF2B5EF4-FFF2-40B4-BE49-F238E27FC236}">
                <a16:creationId xmlns:a16="http://schemas.microsoft.com/office/drawing/2014/main" id="{38492A13-D64E-4C3F-A43D-0F99100AF52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/>
              <a:t>STEP</a:t>
            </a:r>
          </a:p>
          <a:p>
            <a:pPr marL="452438" lvl="1" eaLnBrk="1" hangingPunct="1"/>
            <a:r>
              <a:rPr lang="en-US" altLang="en-US" sz="2400"/>
              <a:t>Recognize and define problem situation.</a:t>
            </a:r>
          </a:p>
          <a:p>
            <a:pPr marL="452438" lvl="1" eaLnBrk="1" hangingPunct="1"/>
            <a:r>
              <a:rPr lang="en-US" altLang="en-US" sz="2400"/>
              <a:t>Identify alternatives.</a:t>
            </a:r>
          </a:p>
          <a:p>
            <a:pPr marL="452438" lvl="1" eaLnBrk="1" hangingPunct="1"/>
            <a:r>
              <a:rPr lang="en-US" altLang="en-US" sz="2400"/>
              <a:t>Evaluate alternatives.</a:t>
            </a:r>
          </a:p>
          <a:p>
            <a:pPr marL="452438" lvl="1" eaLnBrk="1" hangingPunct="1"/>
            <a:r>
              <a:rPr lang="en-US" altLang="en-US" sz="2400"/>
              <a:t>Select alternative.</a:t>
            </a:r>
          </a:p>
          <a:p>
            <a:pPr marL="452438" lvl="1" eaLnBrk="1" hangingPunct="1"/>
            <a:r>
              <a:rPr lang="en-US" altLang="en-US" sz="2400"/>
              <a:t>Implement alternative.</a:t>
            </a:r>
          </a:p>
          <a:p>
            <a:pPr marL="452438" lvl="1" eaLnBrk="1" hangingPunct="1"/>
            <a:r>
              <a:rPr lang="en-US" altLang="en-US" sz="2400"/>
              <a:t>Follow up and evaluate results.</a:t>
            </a:r>
          </a:p>
        </p:txBody>
      </p:sp>
      <p:sp>
        <p:nvSpPr>
          <p:cNvPr id="13318" name="Rectangle 14">
            <a:extLst>
              <a:ext uri="{FF2B5EF4-FFF2-40B4-BE49-F238E27FC236}">
                <a16:creationId xmlns:a16="http://schemas.microsoft.com/office/drawing/2014/main" id="{872130CE-3604-4614-ABA5-03714C9D44B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/>
              <a:t>DETAIL</a:t>
            </a:r>
          </a:p>
          <a:p>
            <a:pPr marL="511175" lvl="1" eaLnBrk="1" hangingPunct="1"/>
            <a:r>
              <a:rPr lang="en-US" altLang="en-US" sz="2400"/>
              <a:t>Stimulus may be positive or negative.</a:t>
            </a:r>
          </a:p>
          <a:p>
            <a:pPr marL="511175" lvl="1" eaLnBrk="1" hangingPunct="1"/>
            <a:r>
              <a:rPr lang="en-US" altLang="en-US" sz="2400"/>
              <a:t>Alternatives must be generated.</a:t>
            </a:r>
          </a:p>
          <a:p>
            <a:pPr marL="511175" lvl="1" eaLnBrk="1" hangingPunct="1"/>
            <a:r>
              <a:rPr lang="en-US" altLang="en-US" sz="2400"/>
              <a:t>Feasibility check.</a:t>
            </a:r>
          </a:p>
          <a:p>
            <a:pPr marL="511175" lvl="1" eaLnBrk="1" hangingPunct="1"/>
            <a:r>
              <a:rPr lang="en-US" altLang="en-US" sz="2400"/>
              <a:t>Choose best fit alternative.</a:t>
            </a:r>
          </a:p>
          <a:p>
            <a:pPr marL="511175" lvl="1" eaLnBrk="1" hangingPunct="1"/>
            <a:r>
              <a:rPr lang="en-US" altLang="en-US" sz="2400"/>
              <a:t>Implementation.</a:t>
            </a:r>
          </a:p>
          <a:p>
            <a:pPr marL="511175" lvl="1" eaLnBrk="1" hangingPunct="1"/>
            <a:r>
              <a:rPr lang="en-US" altLang="en-US" sz="2400"/>
              <a:t>Does it work?</a:t>
            </a:r>
          </a:p>
        </p:txBody>
      </p:sp>
      <p:pic>
        <p:nvPicPr>
          <p:cNvPr id="13319" name="Picture 7" descr="PE00156_[1]">
            <a:extLst>
              <a:ext uri="{FF2B5EF4-FFF2-40B4-BE49-F238E27FC236}">
                <a16:creationId xmlns:a16="http://schemas.microsoft.com/office/drawing/2014/main" id="{DD0CC02B-A7A3-43D6-87D6-8DE9B27B2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800600"/>
            <a:ext cx="14859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>
            <a:extLst>
              <a:ext uri="{FF2B5EF4-FFF2-40B4-BE49-F238E27FC236}">
                <a16:creationId xmlns:a16="http://schemas.microsoft.com/office/drawing/2014/main" id="{36F719D8-462B-425F-89A4-31D4D8A1A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Recognize and define problem situation.</a:t>
            </a:r>
          </a:p>
        </p:txBody>
      </p:sp>
      <p:sp>
        <p:nvSpPr>
          <p:cNvPr id="14339" name="Content Placeholder 7">
            <a:extLst>
              <a:ext uri="{FF2B5EF4-FFF2-40B4-BE49-F238E27FC236}">
                <a16:creationId xmlns:a16="http://schemas.microsoft.com/office/drawing/2014/main" id="{2DF79A28-493E-4A01-8A9E-3A783B2FCF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Ayesha must find someway to remind her husband to take his medicines on time.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56B79-61F6-4F25-9ECC-4C65F12537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4341" name="Slide Number Placeholder 5">
            <a:extLst>
              <a:ext uri="{FF2B5EF4-FFF2-40B4-BE49-F238E27FC236}">
                <a16:creationId xmlns:a16="http://schemas.microsoft.com/office/drawing/2014/main" id="{24DD6EDC-AD4E-4BC5-8F5F-65A3181556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59703DE5-E36D-4972-8266-ACA92928FD4F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pic>
        <p:nvPicPr>
          <p:cNvPr id="14342" name="Picture 2" descr="Muslim Student Cartoon Stock Illustrations – 728 Muslim Student ...">
            <a:extLst>
              <a:ext uri="{FF2B5EF4-FFF2-40B4-BE49-F238E27FC236}">
                <a16:creationId xmlns:a16="http://schemas.microsoft.com/office/drawing/2014/main" id="{89CDFC38-F4AA-4330-B5EC-17E7266E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313055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4FA6E-FBE3-4018-A491-DD235B1E6A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F440FCE9-46FB-4F74-B62F-A3591F1CB5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F38CE899-632C-4821-A56D-BDA06A435225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2856AD6-D49D-40DD-8520-A1EA3A964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Identifying Alternatives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B65A362-7D99-44A5-B9F3-A6B491512758}"/>
              </a:ext>
            </a:extLst>
          </p:cNvPr>
          <p:cNvGraphicFramePr/>
          <p:nvPr/>
        </p:nvGraphicFramePr>
        <p:xfrm>
          <a:off x="685800" y="1332875"/>
          <a:ext cx="7772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90C04-C5CD-4CF8-8654-709F6CA2E0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911FFCA6-6899-4EE4-B162-ED35DD6F24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CB7C301F-A6D6-466A-9B17-48CA3190F382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6388" name="Rectangle 1028">
            <a:extLst>
              <a:ext uri="{FF2B5EF4-FFF2-40B4-BE49-F238E27FC236}">
                <a16:creationId xmlns:a16="http://schemas.microsoft.com/office/drawing/2014/main" id="{7771F2E9-4392-4B2A-971E-15D6D8B9E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Alternatives</a:t>
            </a:r>
          </a:p>
        </p:txBody>
      </p:sp>
      <p:pic>
        <p:nvPicPr>
          <p:cNvPr id="16389" name="Picture 1031" descr="C:\Documents and Settings\fournij\Desktop\griffin_gifs\335020_la_09_03.eps.gif">
            <a:extLst>
              <a:ext uri="{FF2B5EF4-FFF2-40B4-BE49-F238E27FC236}">
                <a16:creationId xmlns:a16="http://schemas.microsoft.com/office/drawing/2014/main" id="{38A4D4E3-30A4-4A7F-91AA-50CB72C3B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686800" cy="26828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88458705-1B07-4177-99F7-A02A068AB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Selecting and implementing the best alternative </a:t>
            </a:r>
          </a:p>
        </p:txBody>
      </p:sp>
      <p:pic>
        <p:nvPicPr>
          <p:cNvPr id="17411" name="Content Placeholder 6" descr="A picture containing sitting, table, small, bottle&#10;&#10;Description automatically generated">
            <a:extLst>
              <a:ext uri="{FF2B5EF4-FFF2-40B4-BE49-F238E27FC236}">
                <a16:creationId xmlns:a16="http://schemas.microsoft.com/office/drawing/2014/main" id="{5EE8A017-3F20-4DAF-8319-0C5DED43DC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84338"/>
            <a:ext cx="7772400" cy="44037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280FE-F158-4B94-908A-F91990DFE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7413" name="Slide Number Placeholder 4">
            <a:extLst>
              <a:ext uri="{FF2B5EF4-FFF2-40B4-BE49-F238E27FC236}">
                <a16:creationId xmlns:a16="http://schemas.microsoft.com/office/drawing/2014/main" id="{384E62AC-F271-4D3A-975C-C1A8E7E05F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2A9D304F-83CD-437A-994F-7E535131398D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7414" name="TextBox 7">
            <a:extLst>
              <a:ext uri="{FF2B5EF4-FFF2-40B4-BE49-F238E27FC236}">
                <a16:creationId xmlns:a16="http://schemas.microsoft.com/office/drawing/2014/main" id="{774F9D56-B69D-46E0-A854-D4A4B43E3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88063"/>
            <a:ext cx="7772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latin typeface="Times New Roman" panose="02020603050405020304" pitchFamily="18" charset="0"/>
                <a:hlinkClick r:id="rId3" tooltip="https://www.etechwall.com/2019/09/realme-xt-a-budget-king-phone/"/>
              </a:rPr>
              <a:t>This Photo</a:t>
            </a:r>
            <a:r>
              <a:rPr lang="en-US" altLang="en-US" sz="900">
                <a:latin typeface="Times New Roman" panose="02020603050405020304" pitchFamily="18" charset="0"/>
              </a:rPr>
              <a:t> by Unknown Author is licensed under </a:t>
            </a:r>
            <a:r>
              <a:rPr lang="en-US" altLang="en-US" sz="900">
                <a:latin typeface="Times New Roman" panose="02020603050405020304" pitchFamily="18" charset="0"/>
                <a:hlinkClick r:id="rId4" tooltip="https://creativecommons.org/licenses/by-nd/3.0/"/>
              </a:rPr>
              <a:t>CC BY-ND</a:t>
            </a:r>
            <a:endParaRPr lang="en-US" altLang="en-US" sz="9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E41D7CC-EED0-4531-9202-64211FC58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Follow up and Evaluation of result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C8A9A48A-9A21-4316-83B8-4BD50FFD6D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marL="1828800" lvl="4" indent="0">
              <a:buFontTx/>
              <a:buNone/>
            </a:pPr>
            <a:r>
              <a:rPr lang="en-US" altLang="en-US"/>
              <a:t>	            </a:t>
            </a:r>
            <a:r>
              <a:rPr lang="en-US" altLang="en-US" sz="3600"/>
              <a:t>OR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AD054-AF93-4E35-A307-4795F6848E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A79757D1-FD86-4698-883D-D31F8ACE3F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907FB3AF-8EC5-4E1B-B96A-A3E80AED4B4D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pic>
        <p:nvPicPr>
          <p:cNvPr id="41988" name="Picture 4" descr="600+ Free Smiley &amp; Emoji Vectors - Pixabay">
            <a:extLst>
              <a:ext uri="{FF2B5EF4-FFF2-40B4-BE49-F238E27FC236}">
                <a16:creationId xmlns:a16="http://schemas.microsoft.com/office/drawing/2014/main" id="{C0C5E3A2-B5A2-4B34-AA1A-77404FA47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25622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6" descr="ᐈ Drawn sad face stock icon, Royalty Free sad face pics ...">
            <a:extLst>
              <a:ext uri="{FF2B5EF4-FFF2-40B4-BE49-F238E27FC236}">
                <a16:creationId xmlns:a16="http://schemas.microsoft.com/office/drawing/2014/main" id="{5D652029-E3AE-4C26-9BBB-B0CDBC628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2667000"/>
            <a:ext cx="25622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7B390-69A0-46C1-A28A-9109D6557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6BEE8E62-6D16-43C0-8D42-19AB9CACBF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658DB380-0E32-486A-B9DD-0FA9D737C7C5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9460" name="Rectangle 7">
            <a:extLst>
              <a:ext uri="{FF2B5EF4-FFF2-40B4-BE49-F238E27FC236}">
                <a16:creationId xmlns:a16="http://schemas.microsoft.com/office/drawing/2014/main" id="{1A71EA9F-9B76-433B-B4CB-91879645D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Assumptions of Rational Perspectives on Decision Making</a:t>
            </a:r>
          </a:p>
        </p:txBody>
      </p:sp>
      <p:sp>
        <p:nvSpPr>
          <p:cNvPr id="19461" name="Rectangle 8">
            <a:extLst>
              <a:ext uri="{FF2B5EF4-FFF2-40B4-BE49-F238E27FC236}">
                <a16:creationId xmlns:a16="http://schemas.microsoft.com/office/drawing/2014/main" id="{5851BF59-683C-4814-8EA3-E0D1CE336FB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/>
          <a:p>
            <a:pPr eaLnBrk="1" hangingPunct="1"/>
            <a:r>
              <a:rPr lang="en-US" altLang="en-US" sz="2000"/>
              <a:t>Managers have complete information.</a:t>
            </a:r>
          </a:p>
          <a:p>
            <a:pPr eaLnBrk="1" hangingPunct="1"/>
            <a:r>
              <a:rPr lang="en-US" altLang="en-US" sz="2000"/>
              <a:t>They always make decision rationally.</a:t>
            </a:r>
          </a:p>
          <a:p>
            <a:pPr eaLnBrk="1" hangingPunct="1"/>
            <a:r>
              <a:rPr lang="en-US" altLang="en-US" sz="2000"/>
              <a:t>They always find the best solution to the problem and satisfy their needs fully.</a:t>
            </a:r>
          </a:p>
        </p:txBody>
      </p:sp>
      <p:pic>
        <p:nvPicPr>
          <p:cNvPr id="19462" name="Picture 10" descr="BD06781_[1]">
            <a:extLst>
              <a:ext uri="{FF2B5EF4-FFF2-40B4-BE49-F238E27FC236}">
                <a16:creationId xmlns:a16="http://schemas.microsoft.com/office/drawing/2014/main" id="{05EE8AF7-24CB-40B5-AF20-8BC9A6B22A9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2133600"/>
            <a:ext cx="2887663" cy="3152775"/>
          </a:xfr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7F34-5F7A-477D-9F5C-75723FFDAC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D94EFDA2-95E6-4C95-9690-F164D6F564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1EDF9D35-6CB7-4028-87FF-56456449B95D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124" name="Rectangle 7">
            <a:extLst>
              <a:ext uri="{FF2B5EF4-FFF2-40B4-BE49-F238E27FC236}">
                <a16:creationId xmlns:a16="http://schemas.microsoft.com/office/drawing/2014/main" id="{F295E0BE-7856-44C3-AE40-F628B3E61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Nature of Decision Making</a:t>
            </a:r>
          </a:p>
        </p:txBody>
      </p:sp>
      <p:sp>
        <p:nvSpPr>
          <p:cNvPr id="5125" name="Rectangle 8">
            <a:extLst>
              <a:ext uri="{FF2B5EF4-FFF2-40B4-BE49-F238E27FC236}">
                <a16:creationId xmlns:a16="http://schemas.microsoft.com/office/drawing/2014/main" id="{3550923E-7807-4FE6-85DF-104FE6236A3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/>
              <a:t>Decision making:</a:t>
            </a:r>
          </a:p>
          <a:p>
            <a:pPr marL="511175" lvl="1" eaLnBrk="1" hangingPunct="1"/>
            <a:r>
              <a:rPr lang="en-US" altLang="en-US" sz="2000"/>
              <a:t>The act of choosing one alternative from among a set of alternatives.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/>
              <a:t>Decision-making process:</a:t>
            </a:r>
          </a:p>
          <a:p>
            <a:pPr marL="511175" lvl="1" eaLnBrk="1" hangingPunct="1"/>
            <a:r>
              <a:rPr lang="en-US" altLang="en-US" sz="2000"/>
              <a:t>Recognizing and defining the nature of a decision situation, identifying alternatives, choosing the “best” alternative, and putting it into practice.</a:t>
            </a:r>
          </a:p>
        </p:txBody>
      </p:sp>
      <p:pic>
        <p:nvPicPr>
          <p:cNvPr id="5126" name="Picture 10" descr="j0078622[1]">
            <a:extLst>
              <a:ext uri="{FF2B5EF4-FFF2-40B4-BE49-F238E27FC236}">
                <a16:creationId xmlns:a16="http://schemas.microsoft.com/office/drawing/2014/main" id="{C1085814-B70D-42CE-B0D5-DC5AE645290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1524000"/>
            <a:ext cx="1857375" cy="4237038"/>
          </a:xfr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38C0-A3B1-4676-9EDC-19C6B43385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82792CC7-6D13-435A-A439-D0500CB0C8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A1B6BCDC-FA38-4D90-B04D-16C763139DAB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EB48005F-6B3E-43EB-AFAB-9E637DD40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Decisions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9DA71AAA-AFDA-4AF6-BA23-CC3046AF892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4038600" cy="4343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/>
              <a:t>Programmed decision:</a:t>
            </a:r>
          </a:p>
          <a:p>
            <a:pPr marL="511175" lvl="1" eaLnBrk="1" hangingPunct="1"/>
            <a:r>
              <a:rPr lang="en-US" altLang="en-US" sz="2000"/>
              <a:t>A decision that is fairly structured or recurs with some frequency (or both).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/>
              <a:t>Non-programmed decision:</a:t>
            </a:r>
          </a:p>
          <a:p>
            <a:pPr marL="511175" lvl="1" eaLnBrk="1" hangingPunct="1"/>
            <a:r>
              <a:rPr lang="en-US" altLang="en-US" sz="2000"/>
              <a:t>A decision that is relatively unstructured and occurs much less often than a PROGRAMMED DECISION.</a:t>
            </a:r>
          </a:p>
        </p:txBody>
      </p:sp>
      <p:pic>
        <p:nvPicPr>
          <p:cNvPr id="6150" name="Picture 10" descr="j0082253[1]">
            <a:extLst>
              <a:ext uri="{FF2B5EF4-FFF2-40B4-BE49-F238E27FC236}">
                <a16:creationId xmlns:a16="http://schemas.microsoft.com/office/drawing/2014/main" id="{C1CC537C-953F-4FAB-862E-9EACE53EB30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1828800"/>
            <a:ext cx="2841625" cy="3636963"/>
          </a:xfrm>
          <a:noFill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0DC1-6F50-4CCB-AD6B-2278541D9F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43ED6D18-0D3B-4694-AE51-8C6B1B2A4E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7CD12E5E-7FD0-4611-AABC-741444E50FA0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A2047AAC-4B92-4A26-9518-2CE40CBE3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Decision-Making Conditions</a:t>
            </a:r>
          </a:p>
        </p:txBody>
      </p:sp>
      <p:sp>
        <p:nvSpPr>
          <p:cNvPr id="7173" name="Rectangle 8">
            <a:extLst>
              <a:ext uri="{FF2B5EF4-FFF2-40B4-BE49-F238E27FC236}">
                <a16:creationId xmlns:a16="http://schemas.microsoft.com/office/drawing/2014/main" id="{2E34CC9E-6479-403C-B643-DD6F2DA7538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State of certainty:</a:t>
            </a:r>
          </a:p>
          <a:p>
            <a:pPr marL="511175" lvl="1" eaLnBrk="1" hangingPunct="1">
              <a:lnSpc>
                <a:spcPct val="90000"/>
              </a:lnSpc>
            </a:pPr>
            <a:r>
              <a:rPr lang="en-US" altLang="en-US" sz="2000"/>
              <a:t>A condition in which the decision maker knows with reasonable certainty what the alternatives are and what conditions are associated with each alternative.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State of risk:</a:t>
            </a:r>
          </a:p>
          <a:p>
            <a:pPr marL="511175" lvl="1" eaLnBrk="1" hangingPunct="1">
              <a:lnSpc>
                <a:spcPct val="90000"/>
              </a:lnSpc>
            </a:pPr>
            <a:r>
              <a:rPr lang="en-US" altLang="en-US" sz="2000"/>
              <a:t>A condition in which the availability of each alternative and its potential payoffs and costs are all associated with probability estimates.</a:t>
            </a:r>
          </a:p>
        </p:txBody>
      </p:sp>
      <p:pic>
        <p:nvPicPr>
          <p:cNvPr id="7174" name="Picture 10" descr="BD07011_[1]">
            <a:extLst>
              <a:ext uri="{FF2B5EF4-FFF2-40B4-BE49-F238E27FC236}">
                <a16:creationId xmlns:a16="http://schemas.microsoft.com/office/drawing/2014/main" id="{5EA10BA1-2C80-4A02-9EC0-3A1C793F4EA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2057400"/>
            <a:ext cx="3000375" cy="3232150"/>
          </a:xfrm>
          <a:noFill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13A1-2518-4A37-8C9C-2E015B29C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62B0FB26-C5A3-40B3-8034-EA7A0E5EE8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8FE24058-E82C-42F5-A5C9-5CA42B34D7E9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8196" name="Rectangle 7">
            <a:extLst>
              <a:ext uri="{FF2B5EF4-FFF2-40B4-BE49-F238E27FC236}">
                <a16:creationId xmlns:a16="http://schemas.microsoft.com/office/drawing/2014/main" id="{AF2C2F42-77EF-4605-8A87-CA90C40F1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Decision-Making Conditions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42969932-B794-443C-96DE-DAD208616A7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sz="2800" b="1" dirty="0"/>
              <a:t>State of Uncertainty</a:t>
            </a:r>
          </a:p>
          <a:p>
            <a:pPr eaLnBrk="1" hangingPunct="1">
              <a:defRPr/>
            </a:pPr>
            <a:r>
              <a:rPr lang="en-US" altLang="en-US" sz="2800" dirty="0"/>
              <a:t>A condition in which the decision maker does not know all the alternatives, the risks associated with each, or the likely consequences of each alternative.</a:t>
            </a:r>
          </a:p>
        </p:txBody>
      </p:sp>
      <p:pic>
        <p:nvPicPr>
          <p:cNvPr id="8198" name="Picture 10" descr="j0087208[1]">
            <a:extLst>
              <a:ext uri="{FF2B5EF4-FFF2-40B4-BE49-F238E27FC236}">
                <a16:creationId xmlns:a16="http://schemas.microsoft.com/office/drawing/2014/main" id="{CF198BBA-9097-4A56-9532-9005F3B590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1447800"/>
            <a:ext cx="3508375" cy="4724400"/>
          </a:xfr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AD88C544-154D-4F57-AF8C-84970FEEB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49982058-2C82-47AE-BABB-0BCA45F8E3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E10A65A0-1FDA-499A-95FE-7092D6D7CE76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9220" name="Rectangle 22">
            <a:extLst>
              <a:ext uri="{FF2B5EF4-FFF2-40B4-BE49-F238E27FC236}">
                <a16:creationId xmlns:a16="http://schemas.microsoft.com/office/drawing/2014/main" id="{A12E60D6-967F-4A7B-8A0C-91C3FF92C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View of Decision-Making Conditions</a:t>
            </a:r>
          </a:p>
        </p:txBody>
      </p:sp>
      <p:grpSp>
        <p:nvGrpSpPr>
          <p:cNvPr id="9221" name="Group 24">
            <a:extLst>
              <a:ext uri="{FF2B5EF4-FFF2-40B4-BE49-F238E27FC236}">
                <a16:creationId xmlns:a16="http://schemas.microsoft.com/office/drawing/2014/main" id="{CF11DB92-C31A-40C9-80AB-4CC2523C2A1C}"/>
              </a:ext>
            </a:extLst>
          </p:cNvPr>
          <p:cNvGrpSpPr>
            <a:grpSpLocks/>
          </p:cNvGrpSpPr>
          <p:nvPr/>
        </p:nvGrpSpPr>
        <p:grpSpPr bwMode="auto">
          <a:xfrm>
            <a:off x="728663" y="3733800"/>
            <a:ext cx="7620000" cy="838200"/>
            <a:chOff x="459" y="2352"/>
            <a:chExt cx="4800" cy="528"/>
          </a:xfrm>
        </p:grpSpPr>
        <p:sp>
          <p:nvSpPr>
            <p:cNvPr id="9233" name="Rectangle 6">
              <a:extLst>
                <a:ext uri="{FF2B5EF4-FFF2-40B4-BE49-F238E27FC236}">
                  <a16:creationId xmlns:a16="http://schemas.microsoft.com/office/drawing/2014/main" id="{265BA351-08A5-4C33-BAD9-79F04EBF4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" y="2352"/>
              <a:ext cx="1008" cy="528"/>
            </a:xfrm>
            <a:prstGeom prst="rect">
              <a:avLst/>
            </a:prstGeom>
            <a:solidFill>
              <a:srgbClr val="CCE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8722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8722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8722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8722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Certainty</a:t>
              </a:r>
            </a:p>
          </p:txBody>
        </p:sp>
        <p:sp>
          <p:nvSpPr>
            <p:cNvPr id="9234" name="Rectangle 7">
              <a:extLst>
                <a:ext uri="{FF2B5EF4-FFF2-40B4-BE49-F238E27FC236}">
                  <a16:creationId xmlns:a16="http://schemas.microsoft.com/office/drawing/2014/main" id="{436500E0-CA31-49C5-83AB-6F72700B3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2352"/>
              <a:ext cx="1008" cy="528"/>
            </a:xfrm>
            <a:prstGeom prst="rect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8722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8722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8722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8722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solidFill>
                    <a:schemeClr val="bg1"/>
                  </a:solidFill>
                </a:rPr>
                <a:t>Risk</a:t>
              </a:r>
            </a:p>
          </p:txBody>
        </p:sp>
        <p:sp>
          <p:nvSpPr>
            <p:cNvPr id="9235" name="Rectangle 8">
              <a:extLst>
                <a:ext uri="{FF2B5EF4-FFF2-40B4-BE49-F238E27FC236}">
                  <a16:creationId xmlns:a16="http://schemas.microsoft.com/office/drawing/2014/main" id="{A6EDFCC9-81F5-4A98-89C7-CC09B8D28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352"/>
              <a:ext cx="960" cy="528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8722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8722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8722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8722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Uncertainty</a:t>
              </a:r>
            </a:p>
          </p:txBody>
        </p:sp>
      </p:grpSp>
      <p:grpSp>
        <p:nvGrpSpPr>
          <p:cNvPr id="9222" name="Group 25">
            <a:extLst>
              <a:ext uri="{FF2B5EF4-FFF2-40B4-BE49-F238E27FC236}">
                <a16:creationId xmlns:a16="http://schemas.microsoft.com/office/drawing/2014/main" id="{56AB6D37-4B00-4CE9-B67A-F83292F11BE5}"/>
              </a:ext>
            </a:extLst>
          </p:cNvPr>
          <p:cNvGrpSpPr>
            <a:grpSpLocks/>
          </p:cNvGrpSpPr>
          <p:nvPr/>
        </p:nvGrpSpPr>
        <p:grpSpPr bwMode="auto">
          <a:xfrm>
            <a:off x="614363" y="4876800"/>
            <a:ext cx="7924800" cy="1200150"/>
            <a:chOff x="387" y="3072"/>
            <a:chExt cx="4992" cy="756"/>
          </a:xfrm>
        </p:grpSpPr>
        <p:sp>
          <p:nvSpPr>
            <p:cNvPr id="9229" name="AutoShape 9">
              <a:extLst>
                <a:ext uri="{FF2B5EF4-FFF2-40B4-BE49-F238E27FC236}">
                  <a16:creationId xmlns:a16="http://schemas.microsoft.com/office/drawing/2014/main" id="{5240D2D1-78B5-40FA-92DD-74EA5FD5D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" y="3072"/>
              <a:ext cx="4992" cy="402"/>
            </a:xfrm>
            <a:prstGeom prst="leftRightArrow">
              <a:avLst>
                <a:gd name="adj1" fmla="val 49676"/>
                <a:gd name="adj2" fmla="val 136827"/>
              </a:avLst>
            </a:prstGeom>
            <a:solidFill>
              <a:srgbClr val="CC00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8722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8722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8722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8722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</a:rPr>
                <a:t>Level of ambiguity and chances of making a bad decision</a:t>
              </a:r>
            </a:p>
          </p:txBody>
        </p:sp>
        <p:sp>
          <p:nvSpPr>
            <p:cNvPr id="9230" name="Text Box 14">
              <a:extLst>
                <a:ext uri="{FF2B5EF4-FFF2-40B4-BE49-F238E27FC236}">
                  <a16:creationId xmlns:a16="http://schemas.microsoft.com/office/drawing/2014/main" id="{02520CD0-C55D-4138-B839-C72B46414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" y="3540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E8722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8722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8722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8722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/>
                <a:t>Lower</a:t>
              </a:r>
            </a:p>
          </p:txBody>
        </p:sp>
        <p:sp>
          <p:nvSpPr>
            <p:cNvPr id="9231" name="Text Box 15">
              <a:extLst>
                <a:ext uri="{FF2B5EF4-FFF2-40B4-BE49-F238E27FC236}">
                  <a16:creationId xmlns:a16="http://schemas.microsoft.com/office/drawing/2014/main" id="{12CEF0A8-ABEA-4DCF-ABEB-FEBD2AC11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3540"/>
              <a:ext cx="10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E8722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8722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8722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8722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/>
                <a:t>Moderate</a:t>
              </a:r>
            </a:p>
          </p:txBody>
        </p:sp>
        <p:sp>
          <p:nvSpPr>
            <p:cNvPr id="9232" name="Text Box 16">
              <a:extLst>
                <a:ext uri="{FF2B5EF4-FFF2-40B4-BE49-F238E27FC236}">
                  <a16:creationId xmlns:a16="http://schemas.microsoft.com/office/drawing/2014/main" id="{014C015C-7FB4-4E41-B903-C95D3BE03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3" y="3540"/>
              <a:ext cx="8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E8722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8722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8722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8722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/>
                <a:t>Higher</a:t>
              </a:r>
            </a:p>
          </p:txBody>
        </p:sp>
      </p:grpSp>
      <p:grpSp>
        <p:nvGrpSpPr>
          <p:cNvPr id="9223" name="Group 23">
            <a:extLst>
              <a:ext uri="{FF2B5EF4-FFF2-40B4-BE49-F238E27FC236}">
                <a16:creationId xmlns:a16="http://schemas.microsoft.com/office/drawing/2014/main" id="{9CBD96BD-DC02-4BD7-8EB4-D4C5BA06D4D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600200"/>
            <a:ext cx="6019800" cy="2133600"/>
            <a:chOff x="912" y="1008"/>
            <a:chExt cx="3792" cy="1344"/>
          </a:xfrm>
        </p:grpSpPr>
        <p:sp>
          <p:nvSpPr>
            <p:cNvPr id="9224" name="Line 17">
              <a:extLst>
                <a:ext uri="{FF2B5EF4-FFF2-40B4-BE49-F238E27FC236}">
                  <a16:creationId xmlns:a16="http://schemas.microsoft.com/office/drawing/2014/main" id="{6FB39D82-2D8C-445B-ADDD-B0C3F3AFB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20"/>
              <a:ext cx="0" cy="43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5" name="AutoShape 5">
              <a:extLst>
                <a:ext uri="{FF2B5EF4-FFF2-40B4-BE49-F238E27FC236}">
                  <a16:creationId xmlns:a16="http://schemas.microsoft.com/office/drawing/2014/main" id="{BF930AC7-3D61-4FB9-B397-71D73E940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008"/>
              <a:ext cx="1344" cy="912"/>
            </a:xfrm>
            <a:prstGeom prst="octagon">
              <a:avLst>
                <a:gd name="adj" fmla="val 29287"/>
              </a:avLst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8722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8722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8722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8722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The decision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maker faces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conditions of:</a:t>
              </a:r>
            </a:p>
          </p:txBody>
        </p:sp>
        <p:sp>
          <p:nvSpPr>
            <p:cNvPr id="9226" name="Line 18">
              <a:extLst>
                <a:ext uri="{FF2B5EF4-FFF2-40B4-BE49-F238E27FC236}">
                  <a16:creationId xmlns:a16="http://schemas.microsoft.com/office/drawing/2014/main" id="{24851C39-0928-457F-8529-FBA05D5A9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064"/>
              <a:ext cx="37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7" name="Line 19">
              <a:extLst>
                <a:ext uri="{FF2B5EF4-FFF2-40B4-BE49-F238E27FC236}">
                  <a16:creationId xmlns:a16="http://schemas.microsoft.com/office/drawing/2014/main" id="{BBCBC74C-2F67-45FC-9C54-380E6A83F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06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8" name="Line 20">
              <a:extLst>
                <a:ext uri="{FF2B5EF4-FFF2-40B4-BE49-F238E27FC236}">
                  <a16:creationId xmlns:a16="http://schemas.microsoft.com/office/drawing/2014/main" id="{FC0C4155-3F26-43FB-A868-3944EC78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06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>
            <a:extLst>
              <a:ext uri="{FF2B5EF4-FFF2-40B4-BE49-F238E27FC236}">
                <a16:creationId xmlns:a16="http://schemas.microsoft.com/office/drawing/2014/main" id="{B1B6BBD4-C3D1-485F-B8B9-F6EEF4CE3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Models of Decision Making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94FCA24-AAB8-4353-B5D4-74F3917C67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524000"/>
          <a:ext cx="7772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62339-4042-4A24-B08B-E31849FEBD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0245" name="Slide Number Placeholder 3">
            <a:extLst>
              <a:ext uri="{FF2B5EF4-FFF2-40B4-BE49-F238E27FC236}">
                <a16:creationId xmlns:a16="http://schemas.microsoft.com/office/drawing/2014/main" id="{C3C8F13F-FF99-4B59-9A4A-6FA494A474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894F3952-3F05-4234-9594-6CBE01A59E5F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C3C76D4A-2A7A-43EB-885E-4A1895819C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1E3A2AA5-B7AA-4321-8BD8-756EF6789E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56205E28-47A2-46C4-98FD-D5A02F0D593F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grpSp>
        <p:nvGrpSpPr>
          <p:cNvPr id="11268" name="Group 12">
            <a:extLst>
              <a:ext uri="{FF2B5EF4-FFF2-40B4-BE49-F238E27FC236}">
                <a16:creationId xmlns:a16="http://schemas.microsoft.com/office/drawing/2014/main" id="{073721DD-0C1E-4E12-9218-3129E2E8A01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124200"/>
            <a:ext cx="4191000" cy="1752600"/>
            <a:chOff x="1200" y="1968"/>
            <a:chExt cx="2640" cy="1104"/>
          </a:xfrm>
        </p:grpSpPr>
        <p:sp>
          <p:nvSpPr>
            <p:cNvPr id="11274" name="AutoShape 8">
              <a:extLst>
                <a:ext uri="{FF2B5EF4-FFF2-40B4-BE49-F238E27FC236}">
                  <a16:creationId xmlns:a16="http://schemas.microsoft.com/office/drawing/2014/main" id="{73941EAB-7BC2-484D-86FD-4F9A4B8A6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352"/>
              <a:ext cx="672" cy="6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9 w 21600"/>
                <a:gd name="T13" fmla="*/ 2908 h 21600"/>
                <a:gd name="T14" fmla="*/ 18225 w 21600"/>
                <a:gd name="T15" fmla="*/ 924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0033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Rectangle 6">
              <a:extLst>
                <a:ext uri="{FF2B5EF4-FFF2-40B4-BE49-F238E27FC236}">
                  <a16:creationId xmlns:a16="http://schemas.microsoft.com/office/drawing/2014/main" id="{40FE3A14-4498-4161-A16A-9DE8584A5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68"/>
              <a:ext cx="1920" cy="1104"/>
            </a:xfrm>
            <a:prstGeom prst="rect">
              <a:avLst/>
            </a:prstGeom>
            <a:solidFill>
              <a:srgbClr val="CCECFF"/>
            </a:solid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E8722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8722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8722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8722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Obtain complete and perfect information. </a:t>
              </a:r>
              <a:br>
                <a:rPr lang="en-US" altLang="en-US" sz="1800" b="1"/>
              </a:br>
              <a:r>
                <a:rPr lang="en-US" altLang="en-US" sz="1800" b="1"/>
                <a:t>Eliminate uncertainty. Evaluate everything rationally and logically…</a:t>
              </a:r>
            </a:p>
          </p:txBody>
        </p:sp>
      </p:grpSp>
      <p:sp>
        <p:nvSpPr>
          <p:cNvPr id="11269" name="Rectangle 11">
            <a:extLst>
              <a:ext uri="{FF2B5EF4-FFF2-40B4-BE49-F238E27FC236}">
                <a16:creationId xmlns:a16="http://schemas.microsoft.com/office/drawing/2014/main" id="{7135089A-9B9E-4BE6-917E-0FFF09200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Classical/Rational/Traditional Model of Decision Making</a:t>
            </a:r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6E08EE51-F277-4C1F-93EB-14DB85DCF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0"/>
            <a:ext cx="2209800" cy="12954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When faced with 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decision situation,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managers should…</a:t>
            </a:r>
          </a:p>
        </p:txBody>
      </p:sp>
      <p:grpSp>
        <p:nvGrpSpPr>
          <p:cNvPr id="11271" name="Group 13">
            <a:extLst>
              <a:ext uri="{FF2B5EF4-FFF2-40B4-BE49-F238E27FC236}">
                <a16:creationId xmlns:a16="http://schemas.microsoft.com/office/drawing/2014/main" id="{F618087E-5192-4AC1-B84A-0DA76FFE3C5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524000"/>
            <a:ext cx="3505200" cy="1600200"/>
            <a:chOff x="3216" y="960"/>
            <a:chExt cx="2208" cy="1008"/>
          </a:xfrm>
        </p:grpSpPr>
        <p:sp>
          <p:nvSpPr>
            <p:cNvPr id="11272" name="AutoShape 9">
              <a:extLst>
                <a:ext uri="{FF2B5EF4-FFF2-40B4-BE49-F238E27FC236}">
                  <a16:creationId xmlns:a16="http://schemas.microsoft.com/office/drawing/2014/main" id="{C30FB3B3-DEDA-40EC-B5A5-A3CA8A6EA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296"/>
              <a:ext cx="624" cy="6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25 h 21600"/>
                <a:gd name="T14" fmla="*/ 18242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0033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7">
              <a:extLst>
                <a:ext uri="{FF2B5EF4-FFF2-40B4-BE49-F238E27FC236}">
                  <a16:creationId xmlns:a16="http://schemas.microsoft.com/office/drawing/2014/main" id="{CAFFE689-D575-4EE1-A47F-79CF6FB36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960"/>
              <a:ext cx="1536" cy="816"/>
            </a:xfrm>
            <a:prstGeom prst="rect">
              <a:avLst/>
            </a:prstGeom>
            <a:solidFill>
              <a:srgbClr val="FFCCCC"/>
            </a:solid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E8722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E8722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8722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8722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722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…and end up with a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decision that best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serves the interests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of the organization.</a:t>
              </a: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2">
            <a:extLst>
              <a:ext uri="{FF2B5EF4-FFF2-40B4-BE49-F238E27FC236}">
                <a16:creationId xmlns:a16="http://schemas.microsoft.com/office/drawing/2014/main" id="{2AA8ED5F-EC15-4C8B-8D9D-AFAD095CE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Steps in Rational Decision Making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818B187-9BB8-4ADC-A1B8-6DC44A1B92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524000"/>
          <a:ext cx="7772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0B839DF-9E3B-42B0-A2FB-7388120821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2293" name="Slide Number Placeholder 5">
            <a:extLst>
              <a:ext uri="{FF2B5EF4-FFF2-40B4-BE49-F238E27FC236}">
                <a16:creationId xmlns:a16="http://schemas.microsoft.com/office/drawing/2014/main" id="{A24EC93C-1AE1-41AC-BD0C-40992A120F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8722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E8722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8722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8722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722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9 - </a:t>
            </a:r>
            <a:fld id="{1D5A7423-D379-4DEF-B468-B2769847C5EE}" type="slidenum">
              <a:rPr lang="en-US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pic>
        <p:nvPicPr>
          <p:cNvPr id="12294" name="Picture 7" descr="PE00156_[1]">
            <a:extLst>
              <a:ext uri="{FF2B5EF4-FFF2-40B4-BE49-F238E27FC236}">
                <a16:creationId xmlns:a16="http://schemas.microsoft.com/office/drawing/2014/main" id="{57C7E93F-6ADA-4C1B-A404-B6C113135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695325"/>
            <a:ext cx="14859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griffin_template">
  <a:themeElements>
    <a:clrScheme name="griffi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ffi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griffi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ffi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Settings\fournij\Desktop\griffin_template.pot</Template>
  <TotalTime>743</TotalTime>
  <Words>653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griffin_template</vt:lpstr>
      <vt:lpstr>9</vt:lpstr>
      <vt:lpstr>The Nature of Decision Making</vt:lpstr>
      <vt:lpstr>Types of Decisions</vt:lpstr>
      <vt:lpstr>Decision-Making Conditions</vt:lpstr>
      <vt:lpstr>Decision-Making Conditions</vt:lpstr>
      <vt:lpstr>A View of Decision-Making Conditions</vt:lpstr>
      <vt:lpstr>Models of Decision Making</vt:lpstr>
      <vt:lpstr>The Classical/Rational/Traditional Model of Decision Making</vt:lpstr>
      <vt:lpstr>Steps in Rational Decision Making</vt:lpstr>
      <vt:lpstr>Steps in Rational Decision Making</vt:lpstr>
      <vt:lpstr>Recognize and define problem situation.</vt:lpstr>
      <vt:lpstr>Identifying Alternatives</vt:lpstr>
      <vt:lpstr>Evaluating Alternatives</vt:lpstr>
      <vt:lpstr>Selecting and implementing the best alternative </vt:lpstr>
      <vt:lpstr>Follow up and Evaluation of result</vt:lpstr>
      <vt:lpstr>Assumptions of Rational Perspectives on Decision Making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</dc:creator>
  <cp:lastModifiedBy>Muhammad Usman</cp:lastModifiedBy>
  <cp:revision>35</cp:revision>
  <dcterms:created xsi:type="dcterms:W3CDTF">2003-06-17T00:05:48Z</dcterms:created>
  <dcterms:modified xsi:type="dcterms:W3CDTF">2021-03-18T18:46:24Z</dcterms:modified>
</cp:coreProperties>
</file>