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280" r:id="rId2"/>
    <p:sldId id="263" r:id="rId3"/>
    <p:sldId id="281" r:id="rId4"/>
    <p:sldId id="264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3399"/>
    <a:srgbClr val="00CCCC"/>
    <a:srgbClr val="FFCDFF"/>
    <a:srgbClr val="CFCFF3"/>
    <a:srgbClr val="C5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339E134-1263-4A9A-AF36-EDF1B400BB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1B45D20-BF00-4289-976C-6CD1076694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44D3A74-E407-49E8-8D94-4C9E83FEC64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4A2652B6-69F3-4CF2-9782-51BC047CC4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328B3384-4F1E-4877-BB40-A2EE3EC103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E1C47053-5431-4085-B956-91C571D9E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2FC7CD-1564-4B04-A3C3-548E43E23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BA9D84D-1315-48E5-9940-78912BF1D2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730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6E936F-A768-46CF-A560-C0F5C19B6E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AF6CCE-BAC8-461F-B091-B76ABEB16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09EDB15B-7428-4BA4-A281-A496198F4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13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8DB8C7-A7C8-4325-B00E-FE51382B1E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080622-DC5B-40C0-B316-375E31889B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1C2AB72E-9351-44D9-858F-F7BB934FFC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2DD9C-EDD4-48C9-BE07-046712CD18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34DEB-1370-43B3-BF74-8A2535352E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682A70A8-D7CE-4F08-A0EC-1558EB6741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4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CF0CD-D709-41FC-BF3E-D45F1EC678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110364-B956-4E7A-BF1C-47BBF85E5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9FDDE8A2-C3EF-4161-9781-3AEB0A24BB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19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745DB1-487F-4A37-A131-916B9B39CF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9588F9-B78E-4B9D-82F7-47A77FC4D3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3B9B8587-062B-4CF9-A988-6C7D9069F8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1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511B4-8845-493B-A004-F640486439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4F900-30A4-41D1-B7E2-035AF6A272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FBD7AE7E-38C5-4FCD-9F65-8302E35295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3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B234A2-3DA0-4371-811D-6882A08E62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8E31AD-E88C-4EE9-AAF0-F2D77AF8D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8AFEE5C4-F8F1-41D3-9526-D457F7E89A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32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1D5FD5-A2EF-4361-8D11-B3D248E1C9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9CD530-EC14-4DD5-BE29-AE540FC2B0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3943C0F7-D601-4BDF-88B2-2D5FBAA297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0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A1AC67-5861-4A85-817E-FA2DA419F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238E67-D2A6-48A2-87C8-84F4D70002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C12C2448-F239-4165-8DF1-E8ACCB8FA3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6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6B48C-F51A-4EFF-A351-0D4F277BD7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F5B43-3390-4461-B254-9FE614733D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E9D8F3C9-CD34-4198-9796-CA75AED4A4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3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8E709-D8BA-4534-A954-7A73D7D99F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78387-3CAE-4C54-9784-C467F18915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3FFA0A5B-B036-4B9C-B80D-497A979AC9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FAE3F0-3A46-4FDB-9E1B-BDA1E7C6A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CF964D-8434-461C-85FD-07276CB5E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A1A349E-35B2-4AA7-B467-1677696612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AF64EB5-17CF-4090-A8C2-79DEEEEC91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9 - </a:t>
            </a:r>
            <a:fld id="{3B6657BD-0CC3-44B1-B6D2-B11E10DFEC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772A173-86D0-44C8-A7F3-4FE75E3CD8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C8F969FE-53ED-41D0-BBDA-F21D1A7B43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4384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Managing Decision Making and Problem Solving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6A71-B9CA-46FD-97B6-84C75F173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7496FCC9-BFE0-4F8C-9372-A2C5C06A4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D7EAF9C3-FAAC-40B4-ACA9-1EBFBF233FF5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434A9843-FFDB-4ED7-87E7-DF8E5F347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Behavioral Aspects of Decision Making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9C82BDC2-085E-490E-80D2-E8D5685546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63246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3600"/>
              <a:t>The Administrative Model:</a:t>
            </a:r>
          </a:p>
          <a:p>
            <a:pPr marL="452438" lvl="1" indent="-234950" eaLnBrk="1" hangingPunct="1"/>
            <a:r>
              <a:rPr lang="en-US" altLang="en-US" sz="3200"/>
              <a:t>Is based on behavioral perspective of management.</a:t>
            </a:r>
          </a:p>
          <a:p>
            <a:pPr marL="452438" lvl="1" indent="-234950" eaLnBrk="1" hangingPunct="1"/>
            <a:endParaRPr lang="en-US" altLang="en-US" sz="3200"/>
          </a:p>
          <a:p>
            <a:pPr marL="452438" lvl="1" indent="-234950" eaLnBrk="1" hangingPunct="1"/>
            <a:r>
              <a:rPr lang="en-US" altLang="en-US" sz="3200"/>
              <a:t>It rejects the assumptions of classical model</a:t>
            </a:r>
            <a:endParaRPr lang="en-US" altLang="en-US"/>
          </a:p>
        </p:txBody>
      </p:sp>
      <p:pic>
        <p:nvPicPr>
          <p:cNvPr id="5126" name="Picture 10" descr="j0078714">
            <a:extLst>
              <a:ext uri="{FF2B5EF4-FFF2-40B4-BE49-F238E27FC236}">
                <a16:creationId xmlns:a16="http://schemas.microsoft.com/office/drawing/2014/main" id="{4840EECF-A6BE-4DCF-84FC-EED9B3DDF78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1447800"/>
            <a:ext cx="2101850" cy="418941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6B35-0A11-44D2-9F3D-171699CA6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AA3B6949-ACA9-45EF-B720-A4D2F6402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02C8E3BE-B1B2-45B0-BF4B-984A7F5E77FC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6A7C3489-F958-44F2-89DF-702E3733C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Behavioral Aspects of Decision Making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1DA2034E-7D6A-468B-9F08-FDCD97F17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63246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3600" dirty="0"/>
              <a:t>The Administrative Model:</a:t>
            </a:r>
          </a:p>
          <a:p>
            <a:pPr marL="452438" lvl="1" indent="-234950" eaLnBrk="1" hangingPunct="1"/>
            <a:r>
              <a:rPr lang="en-US" altLang="en-US" sz="3200" dirty="0"/>
              <a:t>A decision making model showing that managers:</a:t>
            </a:r>
          </a:p>
          <a:p>
            <a:pPr marL="917575" lvl="2" indent="-338138" eaLnBrk="1" hangingPunct="1">
              <a:buFontTx/>
              <a:buAutoNum type="arabicPeriod"/>
            </a:pPr>
            <a:r>
              <a:rPr lang="en-US" altLang="en-US" sz="2800" dirty="0"/>
              <a:t>Have incomplete and imperfect information.</a:t>
            </a:r>
          </a:p>
          <a:p>
            <a:pPr marL="917575" lvl="2" indent="-338138" eaLnBrk="1" hangingPunct="1">
              <a:buFontTx/>
              <a:buAutoNum type="arabicPeriod"/>
            </a:pPr>
            <a:r>
              <a:rPr lang="en-US" altLang="en-US" sz="2800" dirty="0"/>
              <a:t>Are constrained by bounded rationality.</a:t>
            </a:r>
          </a:p>
          <a:p>
            <a:pPr marL="917575" lvl="2" indent="-338138" eaLnBrk="1" hangingPunct="1">
              <a:buFontTx/>
              <a:buAutoNum type="arabicPeriod"/>
            </a:pPr>
            <a:r>
              <a:rPr lang="en-US" altLang="en-US" sz="2800" dirty="0"/>
              <a:t>Tend to satisfice when making decisions.</a:t>
            </a:r>
          </a:p>
        </p:txBody>
      </p:sp>
      <p:pic>
        <p:nvPicPr>
          <p:cNvPr id="6150" name="Picture 10" descr="j0078714">
            <a:extLst>
              <a:ext uri="{FF2B5EF4-FFF2-40B4-BE49-F238E27FC236}">
                <a16:creationId xmlns:a16="http://schemas.microsoft.com/office/drawing/2014/main" id="{5146FEEC-FB7C-452B-B136-1D2E2A5280A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1447800"/>
            <a:ext cx="2101850" cy="4189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B0FA-C8E1-466B-962B-9ABD8D082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D2DA758B-C94F-4853-9258-F6AFF7C51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952ACF36-1CAB-46DD-8FB6-31EBF3527A88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27DA90A-3E6E-4BB4-9A45-F89B333A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Bounded Rationality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33FA4FC-C991-480E-9CC8-A63F6555C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 eaLnBrk="1" hangingPunct="1"/>
            <a:r>
              <a:rPr lang="en-US" altLang="en-US" dirty="0"/>
              <a:t>A concept suggesting that decision makers are limited by their values and unconscious:</a:t>
            </a:r>
          </a:p>
          <a:p>
            <a:pPr marL="1158875" lvl="1" indent="-533400" eaLnBrk="1" hangingPunct="1">
              <a:buFontTx/>
              <a:buAutoNum type="alphaUcPeriod"/>
            </a:pPr>
            <a:r>
              <a:rPr lang="en-US" altLang="en-US" dirty="0"/>
              <a:t>Values.</a:t>
            </a:r>
          </a:p>
          <a:p>
            <a:pPr marL="1158875" lvl="1" indent="-533400" eaLnBrk="1" hangingPunct="1">
              <a:buFontTx/>
              <a:buAutoNum type="alphaUcPeriod"/>
            </a:pPr>
            <a:r>
              <a:rPr lang="en-US" altLang="en-US" dirty="0"/>
              <a:t>Skills.</a:t>
            </a:r>
          </a:p>
          <a:p>
            <a:pPr marL="1158875" lvl="1" indent="-533400" eaLnBrk="1" hangingPunct="1">
              <a:buFontTx/>
              <a:buAutoNum type="alphaUcPeriod"/>
            </a:pPr>
            <a:r>
              <a:rPr lang="en-US" altLang="en-US" dirty="0"/>
              <a:t>Habits.</a:t>
            </a:r>
          </a:p>
        </p:txBody>
      </p:sp>
      <p:pic>
        <p:nvPicPr>
          <p:cNvPr id="8199" name="Picture 7" descr="BOUNDED RATIONALITY AND CONTEXT INFLUENCE IN DECISION MAKING (Is a consumer  always rational?) | by NISHIT ABHAY PATIL 1933325 | Medium">
            <a:extLst>
              <a:ext uri="{FF2B5EF4-FFF2-40B4-BE49-F238E27FC236}">
                <a16:creationId xmlns:a16="http://schemas.microsoft.com/office/drawing/2014/main" id="{93064066-8E9C-4175-90B3-DDD0DCF14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9" b="15591"/>
          <a:stretch/>
        </p:blipFill>
        <p:spPr bwMode="auto">
          <a:xfrm>
            <a:off x="4876800" y="2971800"/>
            <a:ext cx="3124200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C844-3128-487E-9F13-440A71F91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A0177558-5FE4-41A5-A49E-1AC78B343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569C3F87-207C-4C17-913E-5F6707E8174F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BEAE3A95-77AF-4707-8C7F-64248BB7C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Satisficing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04442BBB-BB19-4B90-A6ED-1AC3C9546A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38100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tendency to search for alternatives only until one is found that meets some minimum standard of sufficiency.</a:t>
            </a:r>
          </a:p>
        </p:txBody>
      </p:sp>
      <p:pic>
        <p:nvPicPr>
          <p:cNvPr id="9222" name="Picture 10" descr="j0078753">
            <a:extLst>
              <a:ext uri="{FF2B5EF4-FFF2-40B4-BE49-F238E27FC236}">
                <a16:creationId xmlns:a16="http://schemas.microsoft.com/office/drawing/2014/main" id="{4D74FD6E-43F6-4FE0-8013-12348D0165A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828800"/>
            <a:ext cx="3152775" cy="35560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89DB-B135-4B9E-9DFE-BC461E32E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1FC7DEF2-6210-4854-B699-759CD750C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259CA3E7-F8C2-4BC5-A487-ECAC869D28AC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BCAB937E-26EE-4D00-9AA6-C85D1F24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 that bind our rationaltity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530D2AD2-07B3-42C6-9D29-2C39A001F5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Intuition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Escalation of commitment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Risk propensity</a:t>
            </a:r>
          </a:p>
        </p:txBody>
      </p:sp>
      <p:pic>
        <p:nvPicPr>
          <p:cNvPr id="10246" name="Picture 10" descr="j0178426">
            <a:extLst>
              <a:ext uri="{FF2B5EF4-FFF2-40B4-BE49-F238E27FC236}">
                <a16:creationId xmlns:a16="http://schemas.microsoft.com/office/drawing/2014/main" id="{1CED4415-A8E1-474F-90E0-ED4AFF04898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438400"/>
            <a:ext cx="3962400" cy="2641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build="p"/>
    </p:bld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539</TotalTime>
  <Words>186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griffin_template</vt:lpstr>
      <vt:lpstr>9</vt:lpstr>
      <vt:lpstr>Behavioral Aspects of Decision Making</vt:lpstr>
      <vt:lpstr>Behavioral Aspects of Decision Making</vt:lpstr>
      <vt:lpstr>Bounded Rationality</vt:lpstr>
      <vt:lpstr>Satisficing</vt:lpstr>
      <vt:lpstr>Factor that bind our rationaltity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Muhammad Usman</cp:lastModifiedBy>
  <cp:revision>21</cp:revision>
  <dcterms:created xsi:type="dcterms:W3CDTF">2003-06-17T00:05:48Z</dcterms:created>
  <dcterms:modified xsi:type="dcterms:W3CDTF">2021-03-18T18:50:40Z</dcterms:modified>
</cp:coreProperties>
</file>