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83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Schnelleinstieg in die Python Programmierung für Anfänger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Abschluss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/>
              <a:t>Abschluss des Kurses</a:t>
            </a:r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05B3B923-D406-4D7A-BA8E-EA99A57C162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4" y="1289950"/>
            <a:ext cx="5824775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Vielen Dank an Euch!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Nunito Sans</vt:lpstr>
      <vt:lpstr>Wingdings</vt:lpstr>
      <vt:lpstr>Calibri</vt:lpstr>
      <vt:lpstr>Arial</vt:lpstr>
      <vt:lpstr>Georgia</vt:lpstr>
      <vt:lpstr>Ulysses template</vt:lpstr>
      <vt:lpstr>Schnelleinstieg in die Python Programmierung für Anfänger</vt:lpstr>
      <vt:lpstr>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55</cp:revision>
  <dcterms:modified xsi:type="dcterms:W3CDTF">2019-09-08T10:37:41Z</dcterms:modified>
</cp:coreProperties>
</file>