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59" r:id="rId3"/>
    <p:sldId id="282" r:id="rId4"/>
    <p:sldId id="283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Nunito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69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Schnelleinstieg in die Python Programmierung für Anfänger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Python und </a:t>
            </a:r>
            <a:r>
              <a:rPr lang="de-DE" dirty="0" err="1"/>
              <a:t>Anaconda</a:t>
            </a:r>
            <a:r>
              <a:rPr lang="de-DE" dirty="0"/>
              <a:t> Installation</a:t>
            </a:r>
          </a:p>
          <a:p>
            <a:endParaRPr lang="de-DE" sz="1000" dirty="0"/>
          </a:p>
          <a:p>
            <a:r>
              <a:rPr lang="de-DE" dirty="0"/>
              <a:t>Erstellen von Python Environments</a:t>
            </a:r>
          </a:p>
          <a:p>
            <a:endParaRPr lang="de-DE" sz="1000" dirty="0"/>
          </a:p>
          <a:p>
            <a:r>
              <a:rPr lang="de-DE" dirty="0"/>
              <a:t>Verwendung der Python Shell</a:t>
            </a:r>
          </a:p>
          <a:p>
            <a:endParaRPr lang="de-DE" sz="1000" dirty="0"/>
          </a:p>
          <a:p>
            <a:r>
              <a:rPr lang="de-DE" dirty="0"/>
              <a:t>Verwendung der IDE: Visual Studio Code</a:t>
            </a:r>
          </a:p>
          <a:p>
            <a:endParaRPr lang="de-DE" sz="1000" dirty="0"/>
          </a:p>
          <a:p>
            <a:r>
              <a:rPr lang="de-DE" dirty="0"/>
              <a:t>Verwendung der IDE: </a:t>
            </a:r>
            <a:r>
              <a:rPr lang="de-DE" dirty="0" err="1"/>
              <a:t>Jupyter</a:t>
            </a:r>
            <a:r>
              <a:rPr lang="de-DE" dirty="0"/>
              <a:t> Notebook</a:t>
            </a:r>
          </a:p>
          <a:p>
            <a:endParaRPr lang="de-DE" sz="1000" dirty="0"/>
          </a:p>
          <a:p>
            <a:r>
              <a:rPr lang="de-DE" dirty="0"/>
              <a:t>Die Grundlagen der Python Programmierung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Welches Vorwissen wird benötigt?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Grundkenntnisse mit Windows, Linux oder MacOS</a:t>
            </a:r>
          </a:p>
          <a:p>
            <a:endParaRPr lang="de-DE" dirty="0"/>
          </a:p>
          <a:p>
            <a:r>
              <a:rPr lang="de-DE" dirty="0"/>
              <a:t>Programmier-Erfahrung nicht benötigt, aber von Vorteil</a:t>
            </a:r>
          </a:p>
        </p:txBody>
      </p:sp>
    </p:spTree>
    <p:extLst>
      <p:ext uri="{BB962C8B-B14F-4D97-AF65-F5344CB8AC3E}">
        <p14:creationId xmlns:p14="http://schemas.microsoft.com/office/powerpoint/2010/main" val="170732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Für wen eignet sich dieser Kurs?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Python-Anfänger</a:t>
            </a:r>
          </a:p>
          <a:p>
            <a:endParaRPr lang="de-DE" dirty="0"/>
          </a:p>
          <a:p>
            <a:r>
              <a:rPr lang="de-DE" dirty="0"/>
              <a:t>Programmier-Anfänger</a:t>
            </a:r>
          </a:p>
          <a:p>
            <a:endParaRPr lang="de-DE" dirty="0"/>
          </a:p>
          <a:p>
            <a:r>
              <a:rPr lang="de-DE" dirty="0" err="1"/>
              <a:t>Machine</a:t>
            </a:r>
            <a:r>
              <a:rPr lang="de-DE" dirty="0"/>
              <a:t> Learning Interessierte</a:t>
            </a:r>
          </a:p>
          <a:p>
            <a:endParaRPr lang="de-DE" dirty="0"/>
          </a:p>
          <a:p>
            <a:r>
              <a:rPr lang="de-DE" dirty="0"/>
              <a:t>Data Science Interessierte</a:t>
            </a:r>
          </a:p>
          <a:p>
            <a:endParaRPr lang="de-DE" dirty="0"/>
          </a:p>
          <a:p>
            <a:r>
              <a:rPr lang="de-DE" dirty="0"/>
              <a:t>MINT Studenten</a:t>
            </a:r>
          </a:p>
        </p:txBody>
      </p:sp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Bildschirmpräsentation (16:9)</PresentationFormat>
  <Paragraphs>32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Nunito Sans</vt:lpstr>
      <vt:lpstr>Arial</vt:lpstr>
      <vt:lpstr>Georgia</vt:lpstr>
      <vt:lpstr>Calibri</vt:lpstr>
      <vt:lpstr>Ulysses template</vt:lpstr>
      <vt:lpstr>Schnelleinstieg in die Python Programmierung für Anfänger</vt:lpstr>
      <vt:lpstr>Kursgliederung</vt:lpstr>
      <vt:lpstr>Welches Vorwissen wird benötigt?</vt:lpstr>
      <vt:lpstr>Für wen eignet sich dieser Kurs?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57</cp:revision>
  <dcterms:modified xsi:type="dcterms:W3CDTF">2019-09-08T10:36:50Z</dcterms:modified>
</cp:coreProperties>
</file>