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6"/>
  </p:notesMasterIdLst>
  <p:sldIdLst>
    <p:sldId id="256" r:id="rId2"/>
    <p:sldId id="284" r:id="rId3"/>
    <p:sldId id="283" r:id="rId4"/>
    <p:sldId id="285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Georgia" panose="02040502050405020303" pitchFamily="18" charset="0"/>
      <p:regular r:id="rId11"/>
      <p:bold r:id="rId12"/>
      <p:italic r:id="rId13"/>
      <p:boldItalic r:id="rId14"/>
    </p:embeddedFont>
    <p:embeddedFont>
      <p:font typeface="Nunito Sans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750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7889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99934" y="2387250"/>
            <a:ext cx="4472065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/>
              <a:t>Schnelleinstieg in die Python Programmierung für Anfänger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F710E3-3F5F-420D-A541-78AA3D754A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Python und </a:t>
            </a:r>
            <a:r>
              <a:rPr lang="de-DE" dirty="0" err="1"/>
              <a:t>Anaconda</a:t>
            </a:r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E590922-FD61-46FC-83B9-303E908C1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325" y="2250946"/>
            <a:ext cx="4104816" cy="2395304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9F120CF3-B9FE-4813-AE9A-A08740DDA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678" y="594610"/>
            <a:ext cx="4499322" cy="133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515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Python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0B060E-5559-42C7-ABAB-8E27B0517E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-38100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Python ist eine höhere Programmiersprache</a:t>
            </a:r>
          </a:p>
          <a:p>
            <a:pPr marL="76200" lvl="0" indent="0"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endParaRPr lang="de-DE" dirty="0"/>
          </a:p>
          <a:p>
            <a:pPr lvl="0" indent="-38100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Gut lesbaren und knappen Code-Style</a:t>
            </a:r>
          </a:p>
          <a:p>
            <a:pPr lvl="0" indent="-38100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endParaRPr lang="de-DE" dirty="0"/>
          </a:p>
          <a:p>
            <a:pPr lvl="0" indent="-38100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Erscheinungsjahr der ersten Version im Jahr 1991</a:t>
            </a:r>
          </a:p>
          <a:p>
            <a:pPr lvl="0" indent="-38100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endParaRPr lang="de-DE" dirty="0"/>
          </a:p>
          <a:p>
            <a:pPr lvl="0" indent="-38100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Python3 erschien im Jahr 2008</a:t>
            </a:r>
          </a:p>
          <a:p>
            <a:pPr lvl="0" indent="-38100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endParaRPr lang="de-DE" dirty="0"/>
          </a:p>
          <a:p>
            <a:pPr lvl="0" indent="-38100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Die aktuelle Version ist Python 3.7</a:t>
            </a:r>
          </a:p>
        </p:txBody>
      </p:sp>
    </p:spTree>
    <p:extLst>
      <p:ext uri="{BB962C8B-B14F-4D97-AF65-F5344CB8AC3E}">
        <p14:creationId xmlns:p14="http://schemas.microsoft.com/office/powerpoint/2010/main" val="224579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Anaconda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0B060E-5559-42C7-ABAB-8E27B0517E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-38100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Für unsere Python Distribution</a:t>
            </a:r>
          </a:p>
          <a:p>
            <a:pPr lvl="0" indent="-38100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endParaRPr lang="de-DE" dirty="0"/>
          </a:p>
          <a:p>
            <a:pPr lvl="0" indent="-38100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Einfaches Installieren von Paketen</a:t>
            </a:r>
          </a:p>
          <a:p>
            <a:pPr lvl="0" indent="-38100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endParaRPr lang="de-DE" dirty="0"/>
          </a:p>
          <a:p>
            <a:pPr lvl="0" indent="-38100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Einfaches Managen von Python Versionen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650536596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Bildschirmpräsentation (16:9)</PresentationFormat>
  <Paragraphs>20</Paragraphs>
  <Slides>4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Georgia</vt:lpstr>
      <vt:lpstr>Nunito Sans</vt:lpstr>
      <vt:lpstr>Calibri</vt:lpstr>
      <vt:lpstr>Ulysses template</vt:lpstr>
      <vt:lpstr>Schnelleinstieg in die Python Programmierung für Anfänger</vt:lpstr>
      <vt:lpstr>Python und Anaconda</vt:lpstr>
      <vt:lpstr>Python</vt:lpstr>
      <vt:lpstr>Anaconda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Tableau 10:  Visuelle und Intuitive Datenanalyse</dc:title>
  <cp:lastModifiedBy>Jan Schaffranek</cp:lastModifiedBy>
  <cp:revision>49</cp:revision>
  <dcterms:modified xsi:type="dcterms:W3CDTF">2019-09-08T10:39:28Z</dcterms:modified>
</cp:coreProperties>
</file>