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katala hasini" userId="b0e1b814c0e4e914" providerId="LiveId" clId="{AAC51CEC-AAA9-4A34-9F76-531DEFBCCD00}"/>
    <pc:docChg chg="modSld">
      <pc:chgData name="kankatala hasini" userId="b0e1b814c0e4e914" providerId="LiveId" clId="{AAC51CEC-AAA9-4A34-9F76-531DEFBCCD00}" dt="2024-06-11T06:24:18.434" v="27" actId="20577"/>
      <pc:docMkLst>
        <pc:docMk/>
      </pc:docMkLst>
      <pc:sldChg chg="modSp mod">
        <pc:chgData name="kankatala hasini" userId="b0e1b814c0e4e914" providerId="LiveId" clId="{AAC51CEC-AAA9-4A34-9F76-531DEFBCCD00}" dt="2024-06-11T06:24:18.434" v="27" actId="20577"/>
        <pc:sldMkLst>
          <pc:docMk/>
          <pc:sldMk cId="0" sldId="256"/>
        </pc:sldMkLst>
        <pc:spChg chg="mod">
          <ac:chgData name="kankatala hasini" userId="b0e1b814c0e4e914" providerId="LiveId" clId="{AAC51CEC-AAA9-4A34-9F76-531DEFBCCD00}" dt="2024-06-11T06:24:18.434" v="2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</a:t>
            </a:r>
            <a:r>
              <a:rPr lang="en-IN" b="1"/>
              <a:t>:KANKATALA HASINI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434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kankatala hasini</cp:lastModifiedBy>
  <cp:revision>3</cp:revision>
  <dcterms:created xsi:type="dcterms:W3CDTF">2013-01-27T09:14:16Z</dcterms:created>
  <dcterms:modified xsi:type="dcterms:W3CDTF">2024-06-11T06:24:19Z</dcterms:modified>
  <cp:category/>
</cp:coreProperties>
</file>