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61" r:id="rId4"/>
    <p:sldId id="374" r:id="rId5"/>
    <p:sldId id="376" r:id="rId6"/>
    <p:sldId id="276" r:id="rId7"/>
    <p:sldId id="355" r:id="rId8"/>
    <p:sldId id="288" r:id="rId9"/>
    <p:sldId id="275" r:id="rId10"/>
    <p:sldId id="379" r:id="rId11"/>
    <p:sldId id="378" r:id="rId12"/>
    <p:sldId id="380" r:id="rId13"/>
    <p:sldId id="272" r:id="rId14"/>
    <p:sldId id="360" r:id="rId1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64" autoAdjust="0"/>
    <p:restoredTop sz="94660"/>
  </p:normalViewPr>
  <p:slideViewPr>
    <p:cSldViewPr snapToGrid="0">
      <p:cViewPr varScale="1">
        <p:scale>
          <a:sx n="85" d="100"/>
          <a:sy n="85" d="100"/>
        </p:scale>
        <p:origin x="802" y="62"/>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484001777580264E-2"/>
          <c:y val="0"/>
          <c:w val="0.91851599822241969"/>
          <c:h val="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9</c:v>
                </c:pt>
                <c:pt idx="1">
                  <c:v>6</c:v>
                </c:pt>
                <c:pt idx="2">
                  <c:v>5</c:v>
                </c:pt>
                <c:pt idx="3">
                  <c:v>4</c:v>
                </c:pt>
              </c:numCache>
            </c:numRef>
          </c:val>
          <c:extLst>
            <c:ext xmlns:c16="http://schemas.microsoft.com/office/drawing/2014/chart" uri="{C3380CC4-5D6E-409C-BE32-E72D297353CC}">
              <c16:uniqueId val="{00000000-C39B-4AED-854A-7EC97A7FDED2}"/>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7</c:v>
                </c:pt>
                <c:pt idx="1">
                  <c:v>4</c:v>
                </c:pt>
                <c:pt idx="2">
                  <c:v>4</c:v>
                </c:pt>
                <c:pt idx="3">
                  <c:v>3</c:v>
                </c:pt>
              </c:numCache>
            </c:numRef>
          </c:val>
          <c:extLst>
            <c:ext xmlns:c16="http://schemas.microsoft.com/office/drawing/2014/chart" uri="{C3380CC4-5D6E-409C-BE32-E72D297353CC}">
              <c16:uniqueId val="{00000001-C39B-4AED-854A-7EC97A7FDED2}"/>
            </c:ext>
          </c:extLst>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6</c:v>
                </c:pt>
                <c:pt idx="1">
                  <c:v>7</c:v>
                </c:pt>
                <c:pt idx="2">
                  <c:v>3</c:v>
                </c:pt>
                <c:pt idx="3">
                  <c:v>2</c:v>
                </c:pt>
              </c:numCache>
            </c:numRef>
          </c:val>
          <c:extLst>
            <c:ext xmlns:c16="http://schemas.microsoft.com/office/drawing/2014/chart" uri="{C3380CC4-5D6E-409C-BE32-E72D297353CC}">
              <c16:uniqueId val="{00000002-C39B-4AED-854A-7EC97A7FDED2}"/>
            </c:ext>
          </c:extLst>
        </c:ser>
        <c:ser>
          <c:idx val="3"/>
          <c:order val="3"/>
          <c:tx>
            <c:strRef>
              <c:f>Sheet1!$E$1</c:f>
              <c:strCache>
                <c:ptCount val="1"/>
                <c:pt idx="0">
                  <c:v>Series 4</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10</c:v>
                </c:pt>
                <c:pt idx="1">
                  <c:v>3</c:v>
                </c:pt>
                <c:pt idx="2">
                  <c:v>4</c:v>
                </c:pt>
                <c:pt idx="3">
                  <c:v>1</c:v>
                </c:pt>
              </c:numCache>
            </c:numRef>
          </c:val>
          <c:extLst>
            <c:ext xmlns:c16="http://schemas.microsoft.com/office/drawing/2014/chart" uri="{C3380CC4-5D6E-409C-BE32-E72D297353CC}">
              <c16:uniqueId val="{00000003-C39B-4AED-854A-7EC97A7FDED2}"/>
            </c:ext>
          </c:extLst>
        </c:ser>
        <c:dLbls>
          <c:showLegendKey val="0"/>
          <c:showVal val="0"/>
          <c:showCatName val="0"/>
          <c:showSerName val="0"/>
          <c:showPercent val="0"/>
          <c:showBubbleSize val="0"/>
        </c:dLbls>
        <c:gapWidth val="150"/>
        <c:axId val="60019840"/>
        <c:axId val="60021376"/>
      </c:barChart>
      <c:catAx>
        <c:axId val="60019840"/>
        <c:scaling>
          <c:orientation val="minMax"/>
        </c:scaling>
        <c:delete val="1"/>
        <c:axPos val="b"/>
        <c:numFmt formatCode="General" sourceLinked="0"/>
        <c:majorTickMark val="out"/>
        <c:minorTickMark val="none"/>
        <c:tickLblPos val="nextTo"/>
        <c:crossAx val="60021376"/>
        <c:crosses val="autoZero"/>
        <c:auto val="1"/>
        <c:lblAlgn val="ctr"/>
        <c:lblOffset val="100"/>
        <c:noMultiLvlLbl val="0"/>
      </c:catAx>
      <c:valAx>
        <c:axId val="60021376"/>
        <c:scaling>
          <c:orientation val="minMax"/>
        </c:scaling>
        <c:delete val="1"/>
        <c:axPos val="l"/>
        <c:majorGridlines>
          <c:spPr>
            <a:ln>
              <a:noFill/>
            </a:ln>
          </c:spPr>
        </c:majorGridlines>
        <c:numFmt formatCode="General" sourceLinked="1"/>
        <c:majorTickMark val="out"/>
        <c:minorTickMark val="none"/>
        <c:tickLblPos val="nextTo"/>
        <c:crossAx val="60019840"/>
        <c:crosses val="autoZero"/>
        <c:crossBetween val="between"/>
      </c:valAx>
      <c:spPr>
        <a:noFill/>
        <a:ln w="12700">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5068011-3E24-404B-997C-ABD66374BC7E}"/>
              </a:ext>
            </a:extLst>
          </p:cNvPr>
          <p:cNvSpPr/>
          <p:nvPr userDrawn="1"/>
        </p:nvSpPr>
        <p:spPr>
          <a:xfrm>
            <a:off x="5796" y="4873507"/>
            <a:ext cx="12192000" cy="198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0">
            <a:extLst>
              <a:ext uri="{FF2B5EF4-FFF2-40B4-BE49-F238E27FC236}">
                <a16:creationId xmlns:a16="http://schemas.microsoft.com/office/drawing/2014/main" id="{AD1DE5BA-BA06-4EBF-9938-3F11999554D9}"/>
              </a:ext>
            </a:extLst>
          </p:cNvPr>
          <p:cNvSpPr/>
          <p:nvPr userDrawn="1"/>
        </p:nvSpPr>
        <p:spPr>
          <a:xfrm>
            <a:off x="2795451" y="3684257"/>
            <a:ext cx="6773112"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5" name="Rectangle 6">
            <a:extLst>
              <a:ext uri="{FF2B5EF4-FFF2-40B4-BE49-F238E27FC236}">
                <a16:creationId xmlns:a16="http://schemas.microsoft.com/office/drawing/2014/main" id="{F7A08108-4EE6-461B-9FF3-F537D87628DE}"/>
              </a:ext>
            </a:extLst>
          </p:cNvPr>
          <p:cNvSpPr/>
          <p:nvPr userDrawn="1"/>
        </p:nvSpPr>
        <p:spPr>
          <a:xfrm>
            <a:off x="2795452" y="1518828"/>
            <a:ext cx="8674446"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6" name="Rectangle 7">
            <a:extLst>
              <a:ext uri="{FF2B5EF4-FFF2-40B4-BE49-F238E27FC236}">
                <a16:creationId xmlns:a16="http://schemas.microsoft.com/office/drawing/2014/main" id="{70B55793-022B-40B7-AD0E-44BFA6CCA944}"/>
              </a:ext>
            </a:extLst>
          </p:cNvPr>
          <p:cNvSpPr/>
          <p:nvPr userDrawn="1"/>
        </p:nvSpPr>
        <p:spPr>
          <a:xfrm>
            <a:off x="2795452" y="2240638"/>
            <a:ext cx="8040025"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7" name="Rectangle 8">
            <a:extLst>
              <a:ext uri="{FF2B5EF4-FFF2-40B4-BE49-F238E27FC236}">
                <a16:creationId xmlns:a16="http://schemas.microsoft.com/office/drawing/2014/main" id="{AE96286A-6E16-47F3-8E5A-2F3D95830AF1}"/>
              </a:ext>
            </a:extLst>
          </p:cNvPr>
          <p:cNvSpPr/>
          <p:nvPr userDrawn="1"/>
        </p:nvSpPr>
        <p:spPr>
          <a:xfrm>
            <a:off x="2795452" y="2962448"/>
            <a:ext cx="7406569"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8" name="Rectangle 4">
            <a:extLst>
              <a:ext uri="{FF2B5EF4-FFF2-40B4-BE49-F238E27FC236}">
                <a16:creationId xmlns:a16="http://schemas.microsoft.com/office/drawing/2014/main" id="{F49343B5-4DD0-4DD6-A724-99AEB3EDFC59}"/>
              </a:ext>
            </a:extLst>
          </p:cNvPr>
          <p:cNvSpPr/>
          <p:nvPr userDrawn="1"/>
        </p:nvSpPr>
        <p:spPr>
          <a:xfrm>
            <a:off x="5796" y="4347"/>
            <a:ext cx="12192000" cy="9807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제목 1"/>
          <p:cNvSpPr>
            <a:spLocks noGrp="1"/>
          </p:cNvSpPr>
          <p:nvPr>
            <p:ph type="title" hasCustomPrompt="1"/>
          </p:nvPr>
        </p:nvSpPr>
        <p:spPr>
          <a:xfrm>
            <a:off x="0" y="134928"/>
            <a:ext cx="12192000" cy="710877"/>
          </a:xfrm>
          <a:prstGeom prst="rect">
            <a:avLst/>
          </a:prstGeom>
        </p:spPr>
        <p:txBody>
          <a:bodyPr anchor="ctr">
            <a:noAutofit/>
          </a:bodyPr>
          <a:lstStyle>
            <a:lvl1pPr algn="ctr">
              <a:defRPr sz="4800" b="0" baseline="0">
                <a:solidFill>
                  <a:schemeClr val="bg1"/>
                </a:solidFill>
                <a:latin typeface="Arial" pitchFamily="34" charset="0"/>
                <a:cs typeface="Arial" pitchFamily="34" charset="0"/>
              </a:defRPr>
            </a:lvl1pPr>
          </a:lstStyle>
          <a:p>
            <a:r>
              <a:rPr lang="en-US" altLang="ko-KR" dirty="0"/>
              <a:t>IMAGES AND CONTENTS</a:t>
            </a:r>
            <a:endParaRPr lang="ko-KR" altLang="en-US" dirty="0"/>
          </a:p>
        </p:txBody>
      </p:sp>
      <p:sp>
        <p:nvSpPr>
          <p:cNvPr id="19" name="Rounded Rectangle 39">
            <a:extLst>
              <a:ext uri="{FF2B5EF4-FFF2-40B4-BE49-F238E27FC236}">
                <a16:creationId xmlns:a16="http://schemas.microsoft.com/office/drawing/2014/main" id="{8E77609A-C716-4CBD-BEA4-A609FE58474A}"/>
              </a:ext>
            </a:extLst>
          </p:cNvPr>
          <p:cNvSpPr/>
          <p:nvPr userDrawn="1"/>
        </p:nvSpPr>
        <p:spPr>
          <a:xfrm rot="2483232">
            <a:off x="-67621" y="1813625"/>
            <a:ext cx="4223096" cy="5102585"/>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2" name="Group 25">
            <a:extLst>
              <a:ext uri="{FF2B5EF4-FFF2-40B4-BE49-F238E27FC236}">
                <a16:creationId xmlns:a16="http://schemas.microsoft.com/office/drawing/2014/main" id="{C3C36A55-5CA9-4DE6-9CF6-5BCA648BB917}"/>
              </a:ext>
            </a:extLst>
          </p:cNvPr>
          <p:cNvGrpSpPr/>
          <p:nvPr userDrawn="1"/>
        </p:nvGrpSpPr>
        <p:grpSpPr>
          <a:xfrm rot="20722853">
            <a:off x="1182415" y="1329448"/>
            <a:ext cx="1957012" cy="3534846"/>
            <a:chOff x="445712" y="1449040"/>
            <a:chExt cx="2113018" cy="3924176"/>
          </a:xfrm>
        </p:grpSpPr>
        <p:sp>
          <p:nvSpPr>
            <p:cNvPr id="22" name="Rounded Rectangle 17">
              <a:extLst>
                <a:ext uri="{FF2B5EF4-FFF2-40B4-BE49-F238E27FC236}">
                  <a16:creationId xmlns:a16="http://schemas.microsoft.com/office/drawing/2014/main" id="{E1E721D1-1CB8-4236-BB6B-28EEE4CFD70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19">
              <a:extLst>
                <a:ext uri="{FF2B5EF4-FFF2-40B4-BE49-F238E27FC236}">
                  <a16:creationId xmlns:a16="http://schemas.microsoft.com/office/drawing/2014/main" id="{6A5115FB-497D-4B6A-98E3-9881A4521F6F}"/>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Group 24">
              <a:extLst>
                <a:ext uri="{FF2B5EF4-FFF2-40B4-BE49-F238E27FC236}">
                  <a16:creationId xmlns:a16="http://schemas.microsoft.com/office/drawing/2014/main" id="{AFC36484-4A34-49A7-8E44-698758E5D86D}"/>
                </a:ext>
              </a:extLst>
            </p:cNvPr>
            <p:cNvGrpSpPr/>
            <p:nvPr userDrawn="1"/>
          </p:nvGrpSpPr>
          <p:grpSpPr>
            <a:xfrm>
              <a:off x="1407705" y="5045834"/>
              <a:ext cx="211967" cy="211967"/>
              <a:chOff x="1549420" y="5712364"/>
              <a:chExt cx="312583" cy="312583"/>
            </a:xfrm>
          </p:grpSpPr>
          <p:sp>
            <p:nvSpPr>
              <p:cNvPr id="25" name="Oval 22">
                <a:extLst>
                  <a:ext uri="{FF2B5EF4-FFF2-40B4-BE49-F238E27FC236}">
                    <a16:creationId xmlns:a16="http://schemas.microsoft.com/office/drawing/2014/main" id="{E2DA39FA-6830-4BE3-94A6-ED9AE21647B0}"/>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ounded Rectangle 23">
                <a:extLst>
                  <a:ext uri="{FF2B5EF4-FFF2-40B4-BE49-F238E27FC236}">
                    <a16:creationId xmlns:a16="http://schemas.microsoft.com/office/drawing/2014/main" id="{DAA36B1E-0B62-4DE0-83A5-12E8EBB4F86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580C7545-90AC-4A60-96DA-F91A324F4C1A}"/>
              </a:ext>
            </a:extLst>
          </p:cNvPr>
          <p:cNvSpPr>
            <a:spLocks noGrp="1"/>
          </p:cNvSpPr>
          <p:nvPr>
            <p:ph type="pic" idx="1" hasCustomPrompt="1"/>
          </p:nvPr>
        </p:nvSpPr>
        <p:spPr>
          <a:xfrm rot="20700000">
            <a:off x="1270587" y="1627803"/>
            <a:ext cx="1786145" cy="29000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41276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캡션 있는 콘텐츠">
    <p:spTree>
      <p:nvGrpSpPr>
        <p:cNvPr id="1" name=""/>
        <p:cNvGrpSpPr/>
        <p:nvPr/>
      </p:nvGrpSpPr>
      <p:grpSpPr>
        <a:xfrm>
          <a:off x="0" y="0"/>
          <a:ext cx="0" cy="0"/>
          <a:chOff x="0" y="0"/>
          <a:chExt cx="0" cy="0"/>
        </a:xfrm>
      </p:grpSpPr>
      <p:sp>
        <p:nvSpPr>
          <p:cNvPr id="14" name="그림 개체 틀 13">
            <a:extLst>
              <a:ext uri="{FF2B5EF4-FFF2-40B4-BE49-F238E27FC236}">
                <a16:creationId xmlns:a16="http://schemas.microsoft.com/office/drawing/2014/main" id="{C984BCAE-4751-4016-9AB6-7BECCAEB5EE6}"/>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631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1_Images &amp; Contents">
    <p:spTree>
      <p:nvGrpSpPr>
        <p:cNvPr id="1" name=""/>
        <p:cNvGrpSpPr/>
        <p:nvPr/>
      </p:nvGrpSpPr>
      <p:grpSpPr>
        <a:xfrm>
          <a:off x="0" y="0"/>
          <a:ext cx="0" cy="0"/>
          <a:chOff x="0" y="0"/>
          <a:chExt cx="0" cy="0"/>
        </a:xfrm>
      </p:grpSpPr>
      <p:sp>
        <p:nvSpPr>
          <p:cNvPr id="2" name="원형: 비어 있음 1">
            <a:extLst>
              <a:ext uri="{FF2B5EF4-FFF2-40B4-BE49-F238E27FC236}">
                <a16:creationId xmlns:a16="http://schemas.microsoft.com/office/drawing/2014/main" id="{43510F96-4E4D-4F6A-818D-E299E831CC01}"/>
              </a:ext>
            </a:extLst>
          </p:cNvPr>
          <p:cNvSpPr/>
          <p:nvPr userDrawn="1"/>
        </p:nvSpPr>
        <p:spPr>
          <a:xfrm>
            <a:off x="6392164" y="1281975"/>
            <a:ext cx="4759542" cy="4759542"/>
          </a:xfrm>
          <a:prstGeom prst="donut">
            <a:avLst>
              <a:gd name="adj" fmla="val 18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자유형: 도형 19">
            <a:extLst>
              <a:ext uri="{FF2B5EF4-FFF2-40B4-BE49-F238E27FC236}">
                <a16:creationId xmlns:a16="http://schemas.microsoft.com/office/drawing/2014/main" id="{586A9378-5329-4795-BD81-E4B63FD478EE}"/>
              </a:ext>
            </a:extLst>
          </p:cNvPr>
          <p:cNvSpPr>
            <a:spLocks noGrp="1"/>
          </p:cNvSpPr>
          <p:nvPr>
            <p:ph type="pic" sz="quarter" idx="10" hasCustomPrompt="1"/>
          </p:nvPr>
        </p:nvSpPr>
        <p:spPr>
          <a:xfrm>
            <a:off x="9030709" y="1366318"/>
            <a:ext cx="1822409" cy="2586876"/>
          </a:xfrm>
          <a:custGeom>
            <a:avLst/>
            <a:gdLst>
              <a:gd name="connsiteX0" fmla="*/ 863642 w 1822409"/>
              <a:gd name="connsiteY0" fmla="*/ 0 h 2586876"/>
              <a:gd name="connsiteX1" fmla="*/ 1706307 w 1822409"/>
              <a:gd name="connsiteY1" fmla="*/ 2577164 h 2586876"/>
              <a:gd name="connsiteX2" fmla="*/ 0 w 1822409"/>
              <a:gd name="connsiteY2" fmla="*/ 2586876 h 2586876"/>
            </a:gdLst>
            <a:ahLst/>
            <a:cxnLst>
              <a:cxn ang="0">
                <a:pos x="connsiteX0" y="connsiteY0"/>
              </a:cxn>
              <a:cxn ang="0">
                <a:pos x="connsiteX1" y="connsiteY1"/>
              </a:cxn>
              <a:cxn ang="0">
                <a:pos x="connsiteX2" y="connsiteY2"/>
              </a:cxn>
            </a:cxnLst>
            <a:rect l="l" t="t" r="r" b="b"/>
            <a:pathLst>
              <a:path w="1822409" h="2586876">
                <a:moveTo>
                  <a:pt x="863642" y="0"/>
                </a:moveTo>
                <a:cubicBezTo>
                  <a:pt x="1679882" y="581132"/>
                  <a:pt x="2021522" y="1626487"/>
                  <a:pt x="1706307" y="2577164"/>
                </a:cubicBezTo>
                <a:lnTo>
                  <a:pt x="0" y="25868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자유형: 도형 12">
            <a:extLst>
              <a:ext uri="{FF2B5EF4-FFF2-40B4-BE49-F238E27FC236}">
                <a16:creationId xmlns:a16="http://schemas.microsoft.com/office/drawing/2014/main" id="{417FB495-1718-4B12-A0EC-D01DB876E6E2}"/>
              </a:ext>
            </a:extLst>
          </p:cNvPr>
          <p:cNvSpPr>
            <a:spLocks noGrp="1"/>
          </p:cNvSpPr>
          <p:nvPr>
            <p:ph type="pic" sz="quarter" idx="11" hasCustomPrompt="1"/>
          </p:nvPr>
        </p:nvSpPr>
        <p:spPr>
          <a:xfrm>
            <a:off x="7118317" y="932349"/>
            <a:ext cx="2719605" cy="2144179"/>
          </a:xfrm>
          <a:custGeom>
            <a:avLst/>
            <a:gdLst>
              <a:gd name="connsiteX0" fmla="*/ 1401769 w 2719605"/>
              <a:gd name="connsiteY0" fmla="*/ 1 h 2144179"/>
              <a:gd name="connsiteX1" fmla="*/ 2719605 w 2719605"/>
              <a:gd name="connsiteY1" fmla="*/ 421978 h 2144179"/>
              <a:gd name="connsiteX2" fmla="*/ 2144640 w 2719605"/>
              <a:gd name="connsiteY2" fmla="*/ 2144179 h 2144179"/>
              <a:gd name="connsiteX3" fmla="*/ 2136701 w 2719605"/>
              <a:gd name="connsiteY3" fmla="*/ 2144179 h 2144179"/>
              <a:gd name="connsiteX4" fmla="*/ 0 w 2719605"/>
              <a:gd name="connsiteY4" fmla="*/ 480476 h 2144179"/>
              <a:gd name="connsiteX5" fmla="*/ 1401769 w 2719605"/>
              <a:gd name="connsiteY5" fmla="*/ 1 h 214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605" h="2144179">
                <a:moveTo>
                  <a:pt x="1401769" y="1"/>
                </a:moveTo>
                <a:cubicBezTo>
                  <a:pt x="1863929" y="178"/>
                  <a:pt x="2326036" y="140289"/>
                  <a:pt x="2719605" y="421978"/>
                </a:cubicBezTo>
                <a:lnTo>
                  <a:pt x="2144640" y="2144179"/>
                </a:lnTo>
                <a:lnTo>
                  <a:pt x="2136701" y="2144179"/>
                </a:lnTo>
                <a:lnTo>
                  <a:pt x="0" y="480476"/>
                </a:lnTo>
                <a:cubicBezTo>
                  <a:pt x="412291" y="159962"/>
                  <a:pt x="907061" y="-188"/>
                  <a:pt x="1401769" y="1"/>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 and send to back </a:t>
            </a:r>
            <a:endParaRPr lang="ko-KR" altLang="en-US" dirty="0"/>
          </a:p>
        </p:txBody>
      </p:sp>
      <p:sp>
        <p:nvSpPr>
          <p:cNvPr id="24" name="자유형: 도형 23">
            <a:extLst>
              <a:ext uri="{FF2B5EF4-FFF2-40B4-BE49-F238E27FC236}">
                <a16:creationId xmlns:a16="http://schemas.microsoft.com/office/drawing/2014/main" id="{4FE3062D-0FB9-425A-A589-68F4CEA8D726}"/>
              </a:ext>
            </a:extLst>
          </p:cNvPr>
          <p:cNvSpPr>
            <a:spLocks noGrp="1"/>
          </p:cNvSpPr>
          <p:nvPr>
            <p:ph type="pic" sz="quarter" idx="12" hasCustomPrompt="1"/>
          </p:nvPr>
        </p:nvSpPr>
        <p:spPr>
          <a:xfrm>
            <a:off x="8112013" y="4022252"/>
            <a:ext cx="2626805" cy="1570156"/>
          </a:xfrm>
          <a:custGeom>
            <a:avLst/>
            <a:gdLst>
              <a:gd name="connsiteX0" fmla="*/ 462339 w 2626805"/>
              <a:gd name="connsiteY0" fmla="*/ 1569148 h 1570156"/>
              <a:gd name="connsiteX1" fmla="*/ 483227 w 2626805"/>
              <a:gd name="connsiteY1" fmla="*/ 1569612 h 1570156"/>
              <a:gd name="connsiteX2" fmla="*/ 471294 w 2626805"/>
              <a:gd name="connsiteY2" fmla="*/ 1570156 h 1570156"/>
              <a:gd name="connsiteX3" fmla="*/ 462562 w 2626805"/>
              <a:gd name="connsiteY3" fmla="*/ 1569858 h 1570156"/>
              <a:gd name="connsiteX4" fmla="*/ 2626805 w 2626805"/>
              <a:gd name="connsiteY4" fmla="*/ 0 h 1570156"/>
              <a:gd name="connsiteX5" fmla="*/ 495284 w 2626805"/>
              <a:gd name="connsiteY5" fmla="*/ 1569062 h 1570156"/>
              <a:gd name="connsiteX6" fmla="*/ 0 w 2626805"/>
              <a:gd name="connsiteY6" fmla="*/ 14951 h 157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6805" h="1570156">
                <a:moveTo>
                  <a:pt x="462339" y="1569148"/>
                </a:moveTo>
                <a:lnTo>
                  <a:pt x="483227" y="1569612"/>
                </a:lnTo>
                <a:cubicBezTo>
                  <a:pt x="479254" y="1570099"/>
                  <a:pt x="475275" y="1570133"/>
                  <a:pt x="471294" y="1570156"/>
                </a:cubicBezTo>
                <a:lnTo>
                  <a:pt x="462562" y="1569858"/>
                </a:lnTo>
                <a:close/>
                <a:moveTo>
                  <a:pt x="2626805" y="0"/>
                </a:moveTo>
                <a:cubicBezTo>
                  <a:pt x="2323053" y="924730"/>
                  <a:pt x="1466758" y="1554229"/>
                  <a:pt x="495284" y="1569062"/>
                </a:cubicBezTo>
                <a:lnTo>
                  <a:pt x="0" y="14951"/>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6" name="자유형: 도형 25">
            <a:extLst>
              <a:ext uri="{FF2B5EF4-FFF2-40B4-BE49-F238E27FC236}">
                <a16:creationId xmlns:a16="http://schemas.microsoft.com/office/drawing/2014/main" id="{C4C57A6F-87E6-418B-8AAD-B2B59AF316B2}"/>
              </a:ext>
            </a:extLst>
          </p:cNvPr>
          <p:cNvSpPr>
            <a:spLocks noGrp="1"/>
          </p:cNvSpPr>
          <p:nvPr>
            <p:ph type="pic" sz="quarter" idx="14" hasCustomPrompt="1"/>
          </p:nvPr>
        </p:nvSpPr>
        <p:spPr>
          <a:xfrm>
            <a:off x="6392163" y="3145586"/>
            <a:ext cx="2195336" cy="2446823"/>
          </a:xfrm>
          <a:custGeom>
            <a:avLst/>
            <a:gdLst>
              <a:gd name="connsiteX0" fmla="*/ 1374390 w 2195336"/>
              <a:gd name="connsiteY0" fmla="*/ 0 h 2446823"/>
              <a:gd name="connsiteX1" fmla="*/ 2151590 w 2195336"/>
              <a:gd name="connsiteY1" fmla="*/ 2438716 h 2446823"/>
              <a:gd name="connsiteX2" fmla="*/ 2195126 w 2195336"/>
              <a:gd name="connsiteY2" fmla="*/ 2439683 h 2446823"/>
              <a:gd name="connsiteX3" fmla="*/ 2195336 w 2195336"/>
              <a:gd name="connsiteY3" fmla="*/ 2440337 h 2446823"/>
              <a:gd name="connsiteX4" fmla="*/ 2192990 w 2195336"/>
              <a:gd name="connsiteY4" fmla="*/ 2440444 h 2446823"/>
              <a:gd name="connsiteX5" fmla="*/ 2151693 w 2195336"/>
              <a:gd name="connsiteY5" fmla="*/ 2439035 h 2446823"/>
              <a:gd name="connsiteX6" fmla="*/ 2154077 w 2195336"/>
              <a:gd name="connsiteY6" fmla="*/ 2446517 h 2446823"/>
              <a:gd name="connsiteX7" fmla="*/ 0 w 2195336"/>
              <a:gd name="connsiteY7" fmla="*/ 1016322 h 244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5336" h="2446823">
                <a:moveTo>
                  <a:pt x="1374390" y="0"/>
                </a:moveTo>
                <a:lnTo>
                  <a:pt x="2151590" y="2438716"/>
                </a:lnTo>
                <a:lnTo>
                  <a:pt x="2195126" y="2439683"/>
                </a:lnTo>
                <a:lnTo>
                  <a:pt x="2195336" y="2440337"/>
                </a:lnTo>
                <a:lnTo>
                  <a:pt x="2192990" y="2440444"/>
                </a:lnTo>
                <a:lnTo>
                  <a:pt x="2151693" y="2439035"/>
                </a:lnTo>
                <a:lnTo>
                  <a:pt x="2154077" y="2446517"/>
                </a:lnTo>
                <a:cubicBezTo>
                  <a:pt x="1203619" y="2462028"/>
                  <a:pt x="349619" y="1887845"/>
                  <a:pt x="0" y="1016322"/>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163695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6" r:id="rId2"/>
    <p:sldLayoutId id="2147483739" r:id="rId3"/>
    <p:sldLayoutId id="2147483740" r:id="rId4"/>
    <p:sldLayoutId id="2147483732"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 id="2147483748" r:id="rId17"/>
    <p:sldLayoutId id="2147483753" r:id="rId18"/>
    <p:sldLayoutId id="2147483755"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475131" y="2136338"/>
            <a:ext cx="6096000" cy="2585323"/>
          </a:xfrm>
          <a:prstGeom prst="rect">
            <a:avLst/>
          </a:prstGeom>
          <a:noFill/>
        </p:spPr>
        <p:txBody>
          <a:bodyPr wrap="square" rtlCol="0" anchor="ctr">
            <a:spAutoFit/>
          </a:bodyPr>
          <a:lstStyle/>
          <a:p>
            <a:pPr algn="r"/>
            <a:r>
              <a:rPr lang="en-US" altLang="ko-KR" sz="5400" dirty="0">
                <a:solidFill>
                  <a:schemeClr val="bg1"/>
                </a:solidFill>
                <a:cs typeface="Arial" pitchFamily="34" charset="0"/>
              </a:rPr>
              <a:t>Online Tickets Booking System for a Cricket Match </a:t>
            </a:r>
          </a:p>
        </p:txBody>
      </p:sp>
      <p:sp>
        <p:nvSpPr>
          <p:cNvPr id="6" name="Freeform: Shape 5">
            <a:extLst>
              <a:ext uri="{FF2B5EF4-FFF2-40B4-BE49-F238E27FC236}">
                <a16:creationId xmlns:a16="http://schemas.microsoft.com/office/drawing/2014/main" id="{6E2E9094-67D8-4A7C-B3AF-095F1FFF635E}"/>
              </a:ext>
            </a:extLst>
          </p:cNvPr>
          <p:cNvSpPr/>
          <p:nvPr/>
        </p:nvSpPr>
        <p:spPr>
          <a:xfrm>
            <a:off x="5717878" y="1559859"/>
            <a:ext cx="1528549" cy="3810000"/>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76C0AF43-DBCD-4CE9-A368-FF472FCF22F2}"/>
              </a:ext>
            </a:extLst>
          </p:cNvPr>
          <p:cNvSpPr txBox="1"/>
          <p:nvPr/>
        </p:nvSpPr>
        <p:spPr>
          <a:xfrm>
            <a:off x="1891553" y="4931059"/>
            <a:ext cx="3416320" cy="1477328"/>
          </a:xfrm>
          <a:prstGeom prst="rect">
            <a:avLst/>
          </a:prstGeom>
          <a:noFill/>
        </p:spPr>
        <p:txBody>
          <a:bodyPr wrap="none" rtlCol="0">
            <a:spAutoFit/>
          </a:bodyPr>
          <a:lstStyle/>
          <a:p>
            <a:pPr algn="ctr"/>
            <a:r>
              <a:rPr lang="en-US" u="sng" dirty="0">
                <a:solidFill>
                  <a:schemeClr val="bg1"/>
                </a:solidFill>
              </a:rPr>
              <a:t>Group No : 06</a:t>
            </a:r>
          </a:p>
          <a:p>
            <a:pPr algn="ctr"/>
            <a:endParaRPr lang="en-US" u="sng" dirty="0">
              <a:solidFill>
                <a:schemeClr val="bg1"/>
              </a:solidFill>
            </a:endParaRPr>
          </a:p>
          <a:p>
            <a:r>
              <a:rPr lang="en-US" dirty="0">
                <a:solidFill>
                  <a:schemeClr val="bg1"/>
                </a:solidFill>
              </a:rPr>
              <a:t>2020/ICTS/12      2020/ICTS/14</a:t>
            </a:r>
          </a:p>
          <a:p>
            <a:r>
              <a:rPr lang="en-US" dirty="0">
                <a:solidFill>
                  <a:schemeClr val="bg1"/>
                </a:solidFill>
              </a:rPr>
              <a:t>2020/ICTS/50      2020/ICTS/57</a:t>
            </a:r>
          </a:p>
          <a:p>
            <a:r>
              <a:rPr lang="en-US" dirty="0">
                <a:solidFill>
                  <a:schemeClr val="bg1"/>
                </a:solidFill>
              </a:rPr>
              <a:t>2020/ICTS/122</a:t>
            </a:r>
          </a:p>
        </p:txBody>
      </p:sp>
    </p:spTree>
    <p:extLst>
      <p:ext uri="{BB962C8B-B14F-4D97-AF65-F5344CB8AC3E}">
        <p14:creationId xmlns:p14="http://schemas.microsoft.com/office/powerpoint/2010/main" val="11005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81428AE2-EE37-434F-A4F2-828E47A49BC7}"/>
              </a:ext>
            </a:extLst>
          </p:cNvPr>
          <p:cNvSpPr txBox="1">
            <a:spLocks/>
          </p:cNvSpPr>
          <p:nvPr/>
        </p:nvSpPr>
        <p:spPr>
          <a:xfrm>
            <a:off x="-788334" y="134471"/>
            <a:ext cx="7538757" cy="114748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altLang="ko-KR" sz="5400" b="1" dirty="0">
                <a:latin typeface="+mj-lt"/>
                <a:cs typeface="Arial" pitchFamily="34" charset="0"/>
              </a:rPr>
              <a:t>POLYMORPHYSM</a:t>
            </a:r>
            <a:endParaRPr lang="ko-KR" altLang="en-US" sz="5400" b="1" dirty="0">
              <a:latin typeface="+mj-lt"/>
              <a:cs typeface="Arial" pitchFamily="34" charset="0"/>
            </a:endParaRPr>
          </a:p>
        </p:txBody>
      </p:sp>
      <p:pic>
        <p:nvPicPr>
          <p:cNvPr id="8" name="Picture 7">
            <a:extLst>
              <a:ext uri="{FF2B5EF4-FFF2-40B4-BE49-F238E27FC236}">
                <a16:creationId xmlns:a16="http://schemas.microsoft.com/office/drawing/2014/main" id="{C514718D-FDE4-4611-B264-2679D938C2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1481" y="1432719"/>
            <a:ext cx="4410637" cy="40088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Box 3">
            <a:extLst>
              <a:ext uri="{FF2B5EF4-FFF2-40B4-BE49-F238E27FC236}">
                <a16:creationId xmlns:a16="http://schemas.microsoft.com/office/drawing/2014/main" id="{6449D22C-1D40-420A-89E9-1301AD0511DB}"/>
              </a:ext>
            </a:extLst>
          </p:cNvPr>
          <p:cNvSpPr txBox="1"/>
          <p:nvPr/>
        </p:nvSpPr>
        <p:spPr>
          <a:xfrm>
            <a:off x="1483661" y="1411740"/>
            <a:ext cx="4746810" cy="2492990"/>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Polymorphism is  the ability to and object to take on many forms.</a:t>
            </a:r>
          </a:p>
          <a:p>
            <a:pPr algn="r"/>
            <a:r>
              <a:rPr lang="en-US" altLang="ko-KR" sz="1200" b="1" dirty="0">
                <a:solidFill>
                  <a:schemeClr val="tx1">
                    <a:lumMod val="75000"/>
                    <a:lumOff val="25000"/>
                  </a:schemeClr>
                </a:solidFill>
                <a:cs typeface="Arial" pitchFamily="34" charset="0"/>
              </a:rPr>
              <a:t>The most common use of polymorphism in OOP, occurs when a parent class reference is used to refer to a child class object.</a:t>
            </a:r>
          </a:p>
          <a:p>
            <a:pPr algn="r"/>
            <a:endParaRPr lang="en-US" altLang="ko-KR" sz="1200" b="1" dirty="0">
              <a:solidFill>
                <a:schemeClr val="tx1">
                  <a:lumMod val="75000"/>
                  <a:lumOff val="25000"/>
                </a:schemeClr>
              </a:solidFill>
              <a:cs typeface="Arial" pitchFamily="34" charset="0"/>
            </a:endParaRP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Any java object that can pass more than one  IS-A testis considered to be polymorphic .</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It is important to know that only possible way to access an object is through a reference variable.</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 A reference variable can be only one type. </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Once declared, the type of reference variable cannot be changed.</a:t>
            </a:r>
          </a:p>
          <a:p>
            <a:pPr marL="171450" indent="-171450" algn="r">
              <a:buFont typeface="Arial" panose="020B0604020202020204" pitchFamily="34" charset="0"/>
              <a:buChar char="•"/>
            </a:pPr>
            <a:r>
              <a:rPr lang="en-US" altLang="ko-KR" sz="1200" dirty="0">
                <a:solidFill>
                  <a:schemeClr val="tx1">
                    <a:lumMod val="75000"/>
                    <a:lumOff val="25000"/>
                  </a:schemeClr>
                </a:solidFill>
                <a:cs typeface="Arial" pitchFamily="34" charset="0"/>
              </a:rPr>
              <a:t>A reference variable can refer to any object of its declared as a class or interface type.</a:t>
            </a:r>
          </a:p>
        </p:txBody>
      </p:sp>
      <p:pic>
        <p:nvPicPr>
          <p:cNvPr id="3" name="Picture 2">
            <a:extLst>
              <a:ext uri="{FF2B5EF4-FFF2-40B4-BE49-F238E27FC236}">
                <a16:creationId xmlns:a16="http://schemas.microsoft.com/office/drawing/2014/main" id="{DF774C70-2CEB-4288-8C07-567745AA8598}"/>
              </a:ext>
            </a:extLst>
          </p:cNvPr>
          <p:cNvPicPr>
            <a:picLocks noChangeAspect="1"/>
          </p:cNvPicPr>
          <p:nvPr/>
        </p:nvPicPr>
        <p:blipFill>
          <a:blip r:embed="rId3"/>
          <a:stretch>
            <a:fillRect/>
          </a:stretch>
        </p:blipFill>
        <p:spPr>
          <a:xfrm>
            <a:off x="1129553" y="4034517"/>
            <a:ext cx="3594847" cy="23269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6596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Code Explanation</a:t>
            </a:r>
          </a:p>
        </p:txBody>
      </p:sp>
      <p:grpSp>
        <p:nvGrpSpPr>
          <p:cNvPr id="3" name="Group 2">
            <a:extLst>
              <a:ext uri="{FF2B5EF4-FFF2-40B4-BE49-F238E27FC236}">
                <a16:creationId xmlns:a16="http://schemas.microsoft.com/office/drawing/2014/main" id="{7C645757-3B4C-408A-993A-4E66E980D3F7}"/>
              </a:ext>
            </a:extLst>
          </p:cNvPr>
          <p:cNvGrpSpPr/>
          <p:nvPr/>
        </p:nvGrpSpPr>
        <p:grpSpPr>
          <a:xfrm>
            <a:off x="7360444" y="1777277"/>
            <a:ext cx="4030387" cy="3816424"/>
            <a:chOff x="6077987" y="3903821"/>
            <a:chExt cx="2429050" cy="2300098"/>
          </a:xfrm>
        </p:grpSpPr>
        <p:grpSp>
          <p:nvGrpSpPr>
            <p:cNvPr id="4" name="Group 3">
              <a:extLst>
                <a:ext uri="{FF2B5EF4-FFF2-40B4-BE49-F238E27FC236}">
                  <a16:creationId xmlns:a16="http://schemas.microsoft.com/office/drawing/2014/main" id="{F7C7D95E-96AF-44DE-A448-3B95EB9E151E}"/>
                </a:ext>
              </a:extLst>
            </p:cNvPr>
            <p:cNvGrpSpPr/>
            <p:nvPr/>
          </p:nvGrpSpPr>
          <p:grpSpPr>
            <a:xfrm>
              <a:off x="6077987" y="3903821"/>
              <a:ext cx="2018835" cy="2300098"/>
              <a:chOff x="6444208" y="2937378"/>
              <a:chExt cx="2699792" cy="3075926"/>
            </a:xfrm>
          </p:grpSpPr>
          <p:sp>
            <p:nvSpPr>
              <p:cNvPr id="11" name="Rectangle 10">
                <a:extLst>
                  <a:ext uri="{FF2B5EF4-FFF2-40B4-BE49-F238E27FC236}">
                    <a16:creationId xmlns:a16="http://schemas.microsoft.com/office/drawing/2014/main" id="{05694A20-58EA-4C5E-971B-9B9100CBC9EA}"/>
                  </a:ext>
                </a:extLst>
              </p:cNvPr>
              <p:cNvSpPr/>
              <p:nvPr/>
            </p:nvSpPr>
            <p:spPr>
              <a:xfrm>
                <a:off x="6444208" y="3881706"/>
                <a:ext cx="2681090" cy="15168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Triangle 11">
                <a:extLst>
                  <a:ext uri="{FF2B5EF4-FFF2-40B4-BE49-F238E27FC236}">
                    <a16:creationId xmlns:a16="http://schemas.microsoft.com/office/drawing/2014/main" id="{4839BF81-4661-4E3B-BC02-AB8050AD7115}"/>
                  </a:ext>
                </a:extLst>
              </p:cNvPr>
              <p:cNvSpPr/>
              <p:nvPr/>
            </p:nvSpPr>
            <p:spPr>
              <a:xfrm rot="8100000">
                <a:off x="6825200" y="2937378"/>
                <a:ext cx="1905463" cy="1905463"/>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ectangle 12">
                <a:extLst>
                  <a:ext uri="{FF2B5EF4-FFF2-40B4-BE49-F238E27FC236}">
                    <a16:creationId xmlns:a16="http://schemas.microsoft.com/office/drawing/2014/main" id="{7CF0A6C3-65A9-407D-9727-E028F2824948}"/>
                  </a:ext>
                </a:extLst>
              </p:cNvPr>
              <p:cNvSpPr/>
              <p:nvPr/>
            </p:nvSpPr>
            <p:spPr>
              <a:xfrm>
                <a:off x="6723224" y="3012357"/>
                <a:ext cx="2141760" cy="2955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rapezoid 13">
                <a:extLst>
                  <a:ext uri="{FF2B5EF4-FFF2-40B4-BE49-F238E27FC236}">
                    <a16:creationId xmlns:a16="http://schemas.microsoft.com/office/drawing/2014/main" id="{B5740002-3F12-44DC-8C7D-CD57FA1DDCEF}"/>
                  </a:ext>
                </a:extLst>
              </p:cNvPr>
              <p:cNvSpPr/>
              <p:nvPr/>
            </p:nvSpPr>
            <p:spPr>
              <a:xfrm>
                <a:off x="6444208" y="4800600"/>
                <a:ext cx="2699792" cy="1212704"/>
              </a:xfrm>
              <a:prstGeom prst="trapezoid">
                <a:avLst>
                  <a:gd name="adj" fmla="val 594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Isosceles Triangle 14">
                <a:extLst>
                  <a:ext uri="{FF2B5EF4-FFF2-40B4-BE49-F238E27FC236}">
                    <a16:creationId xmlns:a16="http://schemas.microsoft.com/office/drawing/2014/main" id="{DFB7C73A-7FBB-40A2-B4C1-8629C227B775}"/>
                  </a:ext>
                </a:extLst>
              </p:cNvPr>
              <p:cNvSpPr/>
              <p:nvPr/>
            </p:nvSpPr>
            <p:spPr>
              <a:xfrm rot="5400000">
                <a:off x="5737292" y="4575557"/>
                <a:ext cx="2152504" cy="722990"/>
              </a:xfrm>
              <a:prstGeom prst="triangle">
                <a:avLst>
                  <a:gd name="adj" fmla="val 446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Isosceles Triangle 15">
                <a:extLst>
                  <a:ext uri="{FF2B5EF4-FFF2-40B4-BE49-F238E27FC236}">
                    <a16:creationId xmlns:a16="http://schemas.microsoft.com/office/drawing/2014/main" id="{484314E6-86BA-46B9-BB90-DE93EAA7FC83}"/>
                  </a:ext>
                </a:extLst>
              </p:cNvPr>
              <p:cNvSpPr/>
              <p:nvPr/>
            </p:nvSpPr>
            <p:spPr>
              <a:xfrm rot="16200000">
                <a:off x="7687550" y="4575557"/>
                <a:ext cx="2152504" cy="722990"/>
              </a:xfrm>
              <a:prstGeom prst="triangle">
                <a:avLst>
                  <a:gd name="adj" fmla="val 5531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 name="Group 4">
              <a:extLst>
                <a:ext uri="{FF2B5EF4-FFF2-40B4-BE49-F238E27FC236}">
                  <a16:creationId xmlns:a16="http://schemas.microsoft.com/office/drawing/2014/main" id="{E313F46D-DDC1-43BD-A0BE-CD4C0418B14D}"/>
                </a:ext>
              </a:extLst>
            </p:cNvPr>
            <p:cNvGrpSpPr/>
            <p:nvPr/>
          </p:nvGrpSpPr>
          <p:grpSpPr>
            <a:xfrm>
              <a:off x="6348905" y="4100168"/>
              <a:ext cx="2158132" cy="821159"/>
              <a:chOff x="6715125" y="3133725"/>
              <a:chExt cx="2886075" cy="1098138"/>
            </a:xfrm>
          </p:grpSpPr>
          <p:sp>
            <p:nvSpPr>
              <p:cNvPr id="6" name="Freeform 59">
                <a:extLst>
                  <a:ext uri="{FF2B5EF4-FFF2-40B4-BE49-F238E27FC236}">
                    <a16:creationId xmlns:a16="http://schemas.microsoft.com/office/drawing/2014/main" id="{2D0151D8-C371-4CBF-BF34-079D90A80A89}"/>
                  </a:ext>
                </a:extLst>
              </p:cNvPr>
              <p:cNvSpPr/>
              <p:nvPr/>
            </p:nvSpPr>
            <p:spPr>
              <a:xfrm>
                <a:off x="6715125" y="3133725"/>
                <a:ext cx="2886075" cy="1066800"/>
              </a:xfrm>
              <a:custGeom>
                <a:avLst/>
                <a:gdLst>
                  <a:gd name="connsiteX0" fmla="*/ 0 w 2886075"/>
                  <a:gd name="connsiteY0" fmla="*/ 1066800 h 1066800"/>
                  <a:gd name="connsiteX1" fmla="*/ 561975 w 2886075"/>
                  <a:gd name="connsiteY1" fmla="*/ 571500 h 1066800"/>
                  <a:gd name="connsiteX2" fmla="*/ 981075 w 2886075"/>
                  <a:gd name="connsiteY2" fmla="*/ 1047750 h 1066800"/>
                  <a:gd name="connsiteX3" fmla="*/ 1504950 w 2886075"/>
                  <a:gd name="connsiteY3" fmla="*/ 295275 h 1066800"/>
                  <a:gd name="connsiteX4" fmla="*/ 1838325 w 2886075"/>
                  <a:gd name="connsiteY4" fmla="*/ 695325 h 1066800"/>
                  <a:gd name="connsiteX5" fmla="*/ 2886075 w 2886075"/>
                  <a:gd name="connsiteY5"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6075" h="1066800">
                    <a:moveTo>
                      <a:pt x="0" y="1066800"/>
                    </a:moveTo>
                    <a:lnTo>
                      <a:pt x="561975" y="571500"/>
                    </a:lnTo>
                    <a:lnTo>
                      <a:pt x="981075" y="1047750"/>
                    </a:lnTo>
                    <a:lnTo>
                      <a:pt x="1504950" y="295275"/>
                    </a:lnTo>
                    <a:lnTo>
                      <a:pt x="1838325" y="695325"/>
                    </a:lnTo>
                    <a:lnTo>
                      <a:pt x="2886075" y="0"/>
                    </a:ln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id="{1C0DE99E-ED16-4529-9E44-00054B74485D}"/>
                  </a:ext>
                </a:extLst>
              </p:cNvPr>
              <p:cNvSpPr/>
              <p:nvPr/>
            </p:nvSpPr>
            <p:spPr>
              <a:xfrm>
                <a:off x="7179700" y="3644816"/>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7">
                <a:extLst>
                  <a:ext uri="{FF2B5EF4-FFF2-40B4-BE49-F238E27FC236}">
                    <a16:creationId xmlns:a16="http://schemas.microsoft.com/office/drawing/2014/main" id="{88AC348F-E3EA-434A-BD45-A1236DDE5368}"/>
                  </a:ext>
                </a:extLst>
              </p:cNvPr>
              <p:cNvSpPr/>
              <p:nvPr/>
            </p:nvSpPr>
            <p:spPr>
              <a:xfrm>
                <a:off x="7633915" y="4087847"/>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0DC5E37D-9539-4442-B5AC-EA515276E465}"/>
                  </a:ext>
                </a:extLst>
              </p:cNvPr>
              <p:cNvSpPr/>
              <p:nvPr/>
            </p:nvSpPr>
            <p:spPr>
              <a:xfrm>
                <a:off x="8153399" y="3387877"/>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8D0EE18F-97BE-405D-8F3F-CD97299B3FCA}"/>
                  </a:ext>
                </a:extLst>
              </p:cNvPr>
              <p:cNvSpPr/>
              <p:nvPr/>
            </p:nvSpPr>
            <p:spPr>
              <a:xfrm>
                <a:off x="8520283" y="3746093"/>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7" name="Group 16">
            <a:extLst>
              <a:ext uri="{FF2B5EF4-FFF2-40B4-BE49-F238E27FC236}">
                <a16:creationId xmlns:a16="http://schemas.microsoft.com/office/drawing/2014/main" id="{75EE1703-CD25-4AA0-892D-BD5BC7C430EE}"/>
              </a:ext>
            </a:extLst>
          </p:cNvPr>
          <p:cNvGrpSpPr/>
          <p:nvPr/>
        </p:nvGrpSpPr>
        <p:grpSpPr>
          <a:xfrm>
            <a:off x="8472688" y="3573017"/>
            <a:ext cx="1750634" cy="2483590"/>
            <a:chOff x="5563086" y="2852936"/>
            <a:chExt cx="646663" cy="917408"/>
          </a:xfrm>
          <a:solidFill>
            <a:srgbClr val="E62601"/>
          </a:solidFill>
          <a:effectLst>
            <a:outerShdw blurRad="50800" dist="38100" dir="5400000" algn="t" rotWithShape="0">
              <a:prstClr val="black">
                <a:alpha val="40000"/>
              </a:prstClr>
            </a:outerShdw>
          </a:effectLst>
        </p:grpSpPr>
        <p:sp>
          <p:nvSpPr>
            <p:cNvPr id="18" name="Rectangle 10">
              <a:extLst>
                <a:ext uri="{FF2B5EF4-FFF2-40B4-BE49-F238E27FC236}">
                  <a16:creationId xmlns:a16="http://schemas.microsoft.com/office/drawing/2014/main" id="{FBEF598B-1AE3-4F26-B415-F3AC38E66DA0}"/>
                </a:ext>
              </a:extLst>
            </p:cNvPr>
            <p:cNvSpPr/>
            <p:nvPr/>
          </p:nvSpPr>
          <p:spPr>
            <a:xfrm>
              <a:off x="5563086" y="2852936"/>
              <a:ext cx="646663" cy="676077"/>
            </a:xfrm>
            <a:custGeom>
              <a:avLst/>
              <a:gdLst>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61348"/>
                <a:gd name="connsiteY0" fmla="*/ 0 h 671314"/>
                <a:gd name="connsiteX1" fmla="*/ 646309 w 661348"/>
                <a:gd name="connsiteY1" fmla="*/ 306546 h 671314"/>
                <a:gd name="connsiteX2" fmla="*/ 647214 w 661348"/>
                <a:gd name="connsiteY2" fmla="*/ 306507 h 671314"/>
                <a:gd name="connsiteX3" fmla="*/ 646549 w 661348"/>
                <a:gd name="connsiteY3" fmla="*/ 308923 h 671314"/>
                <a:gd name="connsiteX4" fmla="*/ 642386 w 661348"/>
                <a:gd name="connsiteY4" fmla="*/ 324036 h 671314"/>
                <a:gd name="connsiteX5" fmla="*/ 403374 w 661348"/>
                <a:gd name="connsiteY5" fmla="*/ 586679 h 671314"/>
                <a:gd name="connsiteX6" fmla="*/ 403374 w 661348"/>
                <a:gd name="connsiteY6" fmla="*/ 671314 h 671314"/>
                <a:gd name="connsiteX7" fmla="*/ 240670 w 661348"/>
                <a:gd name="connsiteY7" fmla="*/ 671314 h 671314"/>
                <a:gd name="connsiteX8" fmla="*/ 234782 w 661348"/>
                <a:gd name="connsiteY8" fmla="*/ 596067 h 671314"/>
                <a:gd name="connsiteX9" fmla="*/ 486035 w 661348"/>
                <a:gd name="connsiteY9" fmla="*/ 323939 h 671314"/>
                <a:gd name="connsiteX10" fmla="*/ 324036 w 661348"/>
                <a:gd name="connsiteY10" fmla="*/ 162018 h 671314"/>
                <a:gd name="connsiteX11" fmla="*/ 162018 w 661348"/>
                <a:gd name="connsiteY11" fmla="*/ 324036 h 671314"/>
                <a:gd name="connsiteX12" fmla="*/ 0 w 661348"/>
                <a:gd name="connsiteY12" fmla="*/ 324036 h 671314"/>
                <a:gd name="connsiteX13" fmla="*/ 324036 w 661348"/>
                <a:gd name="connsiteY13" fmla="*/ 0 h 671314"/>
                <a:gd name="connsiteX0" fmla="*/ 324036 w 647214"/>
                <a:gd name="connsiteY0" fmla="*/ 0 h 671314"/>
                <a:gd name="connsiteX1" fmla="*/ 646309 w 647214"/>
                <a:gd name="connsiteY1" fmla="*/ 306546 h 671314"/>
                <a:gd name="connsiteX2" fmla="*/ 647214 w 647214"/>
                <a:gd name="connsiteY2" fmla="*/ 306507 h 671314"/>
                <a:gd name="connsiteX3" fmla="*/ 646549 w 647214"/>
                <a:gd name="connsiteY3" fmla="*/ 308923 h 671314"/>
                <a:gd name="connsiteX4" fmla="*/ 403374 w 647214"/>
                <a:gd name="connsiteY4" fmla="*/ 586679 h 671314"/>
                <a:gd name="connsiteX5" fmla="*/ 403374 w 647214"/>
                <a:gd name="connsiteY5" fmla="*/ 671314 h 671314"/>
                <a:gd name="connsiteX6" fmla="*/ 240670 w 647214"/>
                <a:gd name="connsiteY6" fmla="*/ 671314 h 671314"/>
                <a:gd name="connsiteX7" fmla="*/ 234782 w 647214"/>
                <a:gd name="connsiteY7" fmla="*/ 596067 h 671314"/>
                <a:gd name="connsiteX8" fmla="*/ 486035 w 647214"/>
                <a:gd name="connsiteY8" fmla="*/ 323939 h 671314"/>
                <a:gd name="connsiteX9" fmla="*/ 324036 w 647214"/>
                <a:gd name="connsiteY9" fmla="*/ 162018 h 671314"/>
                <a:gd name="connsiteX10" fmla="*/ 162018 w 647214"/>
                <a:gd name="connsiteY10" fmla="*/ 324036 h 671314"/>
                <a:gd name="connsiteX11" fmla="*/ 0 w 647214"/>
                <a:gd name="connsiteY11" fmla="*/ 324036 h 671314"/>
                <a:gd name="connsiteX12" fmla="*/ 324036 w 647214"/>
                <a:gd name="connsiteY12"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33"/>
                <a:gd name="connsiteY0" fmla="*/ 0 h 671314"/>
                <a:gd name="connsiteX1" fmla="*/ 646309 w 647233"/>
                <a:gd name="connsiteY1" fmla="*/ 306546 h 671314"/>
                <a:gd name="connsiteX2" fmla="*/ 647214 w 647233"/>
                <a:gd name="connsiteY2" fmla="*/ 306507 h 671314"/>
                <a:gd name="connsiteX3" fmla="*/ 403374 w 647233"/>
                <a:gd name="connsiteY3" fmla="*/ 586679 h 671314"/>
                <a:gd name="connsiteX4" fmla="*/ 403374 w 647233"/>
                <a:gd name="connsiteY4" fmla="*/ 671314 h 671314"/>
                <a:gd name="connsiteX5" fmla="*/ 240670 w 647233"/>
                <a:gd name="connsiteY5" fmla="*/ 671314 h 671314"/>
                <a:gd name="connsiteX6" fmla="*/ 234782 w 647233"/>
                <a:gd name="connsiteY6" fmla="*/ 596067 h 671314"/>
                <a:gd name="connsiteX7" fmla="*/ 486035 w 647233"/>
                <a:gd name="connsiteY7" fmla="*/ 323939 h 671314"/>
                <a:gd name="connsiteX8" fmla="*/ 324036 w 647233"/>
                <a:gd name="connsiteY8" fmla="*/ 162018 h 671314"/>
                <a:gd name="connsiteX9" fmla="*/ 162018 w 647233"/>
                <a:gd name="connsiteY9" fmla="*/ 324036 h 671314"/>
                <a:gd name="connsiteX10" fmla="*/ 0 w 647233"/>
                <a:gd name="connsiteY10" fmla="*/ 324036 h 671314"/>
                <a:gd name="connsiteX11" fmla="*/ 324036 w 647233"/>
                <a:gd name="connsiteY11" fmla="*/ 0 h 671314"/>
                <a:gd name="connsiteX0" fmla="*/ 324036 w 646309"/>
                <a:gd name="connsiteY0" fmla="*/ 0 h 671314"/>
                <a:gd name="connsiteX1" fmla="*/ 646309 w 646309"/>
                <a:gd name="connsiteY1" fmla="*/ 306546 h 671314"/>
                <a:gd name="connsiteX2" fmla="*/ 403374 w 646309"/>
                <a:gd name="connsiteY2" fmla="*/ 586679 h 671314"/>
                <a:gd name="connsiteX3" fmla="*/ 403374 w 646309"/>
                <a:gd name="connsiteY3" fmla="*/ 671314 h 671314"/>
                <a:gd name="connsiteX4" fmla="*/ 240670 w 646309"/>
                <a:gd name="connsiteY4" fmla="*/ 671314 h 671314"/>
                <a:gd name="connsiteX5" fmla="*/ 234782 w 646309"/>
                <a:gd name="connsiteY5" fmla="*/ 596067 h 671314"/>
                <a:gd name="connsiteX6" fmla="*/ 486035 w 646309"/>
                <a:gd name="connsiteY6" fmla="*/ 323939 h 671314"/>
                <a:gd name="connsiteX7" fmla="*/ 324036 w 646309"/>
                <a:gd name="connsiteY7" fmla="*/ 162018 h 671314"/>
                <a:gd name="connsiteX8" fmla="*/ 162018 w 646309"/>
                <a:gd name="connsiteY8" fmla="*/ 324036 h 671314"/>
                <a:gd name="connsiteX9" fmla="*/ 0 w 646309"/>
                <a:gd name="connsiteY9" fmla="*/ 324036 h 671314"/>
                <a:gd name="connsiteX10" fmla="*/ 324036 w 646309"/>
                <a:gd name="connsiteY10" fmla="*/ 0 h 671314"/>
                <a:gd name="connsiteX0" fmla="*/ 324036 w 646408"/>
                <a:gd name="connsiteY0" fmla="*/ 0 h 671314"/>
                <a:gd name="connsiteX1" fmla="*/ 646309 w 646408"/>
                <a:gd name="connsiteY1" fmla="*/ 306546 h 671314"/>
                <a:gd name="connsiteX2" fmla="*/ 403374 w 646408"/>
                <a:gd name="connsiteY2" fmla="*/ 586679 h 671314"/>
                <a:gd name="connsiteX3" fmla="*/ 403374 w 646408"/>
                <a:gd name="connsiteY3" fmla="*/ 671314 h 671314"/>
                <a:gd name="connsiteX4" fmla="*/ 240670 w 646408"/>
                <a:gd name="connsiteY4" fmla="*/ 671314 h 671314"/>
                <a:gd name="connsiteX5" fmla="*/ 234782 w 646408"/>
                <a:gd name="connsiteY5" fmla="*/ 596067 h 671314"/>
                <a:gd name="connsiteX6" fmla="*/ 486035 w 646408"/>
                <a:gd name="connsiteY6" fmla="*/ 323939 h 671314"/>
                <a:gd name="connsiteX7" fmla="*/ 324036 w 646408"/>
                <a:gd name="connsiteY7" fmla="*/ 162018 h 671314"/>
                <a:gd name="connsiteX8" fmla="*/ 162018 w 646408"/>
                <a:gd name="connsiteY8" fmla="*/ 324036 h 671314"/>
                <a:gd name="connsiteX9" fmla="*/ 0 w 646408"/>
                <a:gd name="connsiteY9" fmla="*/ 324036 h 671314"/>
                <a:gd name="connsiteX10" fmla="*/ 324036 w 646408"/>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663" h="676077">
                  <a:moveTo>
                    <a:pt x="324036" y="0"/>
                  </a:moveTo>
                  <a:cubicBezTo>
                    <a:pt x="497105" y="0"/>
                    <a:pt x="655153" y="90439"/>
                    <a:pt x="646309" y="306546"/>
                  </a:cubicBezTo>
                  <a:cubicBezTo>
                    <a:pt x="624862" y="449930"/>
                    <a:pt x="405773" y="495682"/>
                    <a:pt x="403374" y="586679"/>
                  </a:cubicBezTo>
                  <a:lnTo>
                    <a:pt x="403374" y="671314"/>
                  </a:lnTo>
                  <a:lnTo>
                    <a:pt x="243051" y="676077"/>
                  </a:lnTo>
                  <a:cubicBezTo>
                    <a:pt x="243470" y="648613"/>
                    <a:pt x="243888" y="621150"/>
                    <a:pt x="244307" y="593686"/>
                  </a:cubicBezTo>
                  <a:cubicBezTo>
                    <a:pt x="253833" y="433696"/>
                    <a:pt x="475381" y="376021"/>
                    <a:pt x="483654" y="297745"/>
                  </a:cubicBezTo>
                  <a:cubicBezTo>
                    <a:pt x="483620" y="186880"/>
                    <a:pt x="377642" y="157636"/>
                    <a:pt x="324036" y="162018"/>
                  </a:cubicBezTo>
                  <a:cubicBezTo>
                    <a:pt x="270430" y="166400"/>
                    <a:pt x="162018" y="234556"/>
                    <a:pt x="162018" y="324036"/>
                  </a:cubicBezTo>
                  <a:lnTo>
                    <a:pt x="0" y="324036"/>
                  </a:lnTo>
                  <a:cubicBezTo>
                    <a:pt x="0" y="145076"/>
                    <a:pt x="145076" y="0"/>
                    <a:pt x="3240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9A5888D-DFE6-44A4-A624-BE1B88F22CAF}"/>
                </a:ext>
              </a:extLst>
            </p:cNvPr>
            <p:cNvSpPr/>
            <p:nvPr/>
          </p:nvSpPr>
          <p:spPr>
            <a:xfrm>
              <a:off x="5805770" y="3581400"/>
              <a:ext cx="162704" cy="1889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Group 19">
            <a:extLst>
              <a:ext uri="{FF2B5EF4-FFF2-40B4-BE49-F238E27FC236}">
                <a16:creationId xmlns:a16="http://schemas.microsoft.com/office/drawing/2014/main" id="{15439272-D656-4D45-A448-E92C8E87BB79}"/>
              </a:ext>
            </a:extLst>
          </p:cNvPr>
          <p:cNvGrpSpPr/>
          <p:nvPr/>
        </p:nvGrpSpPr>
        <p:grpSpPr>
          <a:xfrm>
            <a:off x="9433559" y="4420099"/>
            <a:ext cx="1586375" cy="2094269"/>
            <a:chOff x="4020203" y="419231"/>
            <a:chExt cx="4367084" cy="5765249"/>
          </a:xfrm>
          <a:solidFill>
            <a:schemeClr val="bg1"/>
          </a:solidFill>
          <a:effectLst>
            <a:outerShdw blurRad="50800" dist="38100" dir="5400000" algn="t" rotWithShape="0">
              <a:prstClr val="black">
                <a:alpha val="40000"/>
              </a:prstClr>
            </a:outerShdw>
          </a:effectLst>
        </p:grpSpPr>
        <p:sp>
          <p:nvSpPr>
            <p:cNvPr id="21" name="Rectangle 36">
              <a:extLst>
                <a:ext uri="{FF2B5EF4-FFF2-40B4-BE49-F238E27FC236}">
                  <a16:creationId xmlns:a16="http://schemas.microsoft.com/office/drawing/2014/main" id="{CD0700D0-B061-486D-B495-58EF7C7AB22B}"/>
                </a:ext>
              </a:extLst>
            </p:cNvPr>
            <p:cNvSpPr/>
            <p:nvPr/>
          </p:nvSpPr>
          <p:spPr>
            <a:xfrm>
              <a:off x="4045205" y="619882"/>
              <a:ext cx="4294509" cy="5398073"/>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accent3">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 name="Rectangle 14">
              <a:extLst>
                <a:ext uri="{FF2B5EF4-FFF2-40B4-BE49-F238E27FC236}">
                  <a16:creationId xmlns:a16="http://schemas.microsoft.com/office/drawing/2014/main" id="{C531F4D4-2BF2-44E1-A4CC-B81DC156D1CC}"/>
                </a:ext>
              </a:extLst>
            </p:cNvPr>
            <p:cNvSpPr/>
            <p:nvPr/>
          </p:nvSpPr>
          <p:spPr>
            <a:xfrm>
              <a:off x="4020203" y="419231"/>
              <a:ext cx="4367084" cy="5765249"/>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sp>
        <p:nvSpPr>
          <p:cNvPr id="23" name="Rectangle 22">
            <a:extLst>
              <a:ext uri="{FF2B5EF4-FFF2-40B4-BE49-F238E27FC236}">
                <a16:creationId xmlns:a16="http://schemas.microsoft.com/office/drawing/2014/main" id="{D95DE30D-7E75-4B9C-828F-2A86ADA618D7}"/>
              </a:ext>
            </a:extLst>
          </p:cNvPr>
          <p:cNvSpPr/>
          <p:nvPr/>
        </p:nvSpPr>
        <p:spPr>
          <a:xfrm>
            <a:off x="0" y="1360389"/>
            <a:ext cx="6325335" cy="1711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4" name="Oval 23">
            <a:extLst>
              <a:ext uri="{FF2B5EF4-FFF2-40B4-BE49-F238E27FC236}">
                <a16:creationId xmlns:a16="http://schemas.microsoft.com/office/drawing/2014/main" id="{9DEDDEEE-43AC-4B66-B3F1-9D6FF036A28F}"/>
              </a:ext>
            </a:extLst>
          </p:cNvPr>
          <p:cNvSpPr/>
          <p:nvPr/>
        </p:nvSpPr>
        <p:spPr>
          <a:xfrm>
            <a:off x="1171532" y="3113080"/>
            <a:ext cx="430886" cy="446272"/>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5" name="TextBox 24">
            <a:extLst>
              <a:ext uri="{FF2B5EF4-FFF2-40B4-BE49-F238E27FC236}">
                <a16:creationId xmlns:a16="http://schemas.microsoft.com/office/drawing/2014/main" id="{7E0F5D08-0ECD-4D40-A7DD-DD2544C6601B}"/>
              </a:ext>
            </a:extLst>
          </p:cNvPr>
          <p:cNvSpPr txBox="1"/>
          <p:nvPr/>
        </p:nvSpPr>
        <p:spPr>
          <a:xfrm>
            <a:off x="1647491" y="3118415"/>
            <a:ext cx="4474962" cy="461665"/>
          </a:xfrm>
          <a:prstGeom prst="rect">
            <a:avLst/>
          </a:prstGeom>
          <a:noFill/>
        </p:spPr>
        <p:txBody>
          <a:bodyPr wrap="square" rtlCol="0" anchor="ctr">
            <a:spAutoFit/>
          </a:bodyPr>
          <a:lstStyle/>
          <a:p>
            <a:pPr algn="l"/>
            <a:r>
              <a:rPr lang="en-US" sz="1200" b="1" i="0" dirty="0">
                <a:solidFill>
                  <a:schemeClr val="bg1"/>
                </a:solidFill>
                <a:effectLst/>
                <a:latin typeface="+mj-lt"/>
              </a:rPr>
              <a:t>The program displays a menu to the user with the match date, venue, and available seats.</a:t>
            </a:r>
          </a:p>
        </p:txBody>
      </p:sp>
      <p:sp>
        <p:nvSpPr>
          <p:cNvPr id="26" name="TextBox 25">
            <a:extLst>
              <a:ext uri="{FF2B5EF4-FFF2-40B4-BE49-F238E27FC236}">
                <a16:creationId xmlns:a16="http://schemas.microsoft.com/office/drawing/2014/main" id="{43A762C3-FD44-4198-936B-ADFE08B281EE}"/>
              </a:ext>
            </a:extLst>
          </p:cNvPr>
          <p:cNvSpPr txBox="1"/>
          <p:nvPr/>
        </p:nvSpPr>
        <p:spPr>
          <a:xfrm>
            <a:off x="1255923" y="3221100"/>
            <a:ext cx="199749" cy="215444"/>
          </a:xfrm>
          <a:prstGeom prst="rect">
            <a:avLst/>
          </a:prstGeom>
          <a:noFill/>
        </p:spPr>
        <p:txBody>
          <a:bodyPr wrap="square" tIns="0" bIns="0" rtlCol="0" anchor="ctr">
            <a:spAutoFit/>
          </a:bodyPr>
          <a:lstStyle/>
          <a:p>
            <a:pPr algn="ctr"/>
            <a:r>
              <a:rPr lang="en-US" altLang="ko-KR" sz="1400" b="1" dirty="0">
                <a:cs typeface="Arial" pitchFamily="34" charset="0"/>
              </a:rPr>
              <a:t>1</a:t>
            </a:r>
          </a:p>
        </p:txBody>
      </p:sp>
      <p:sp>
        <p:nvSpPr>
          <p:cNvPr id="27" name="Oval 26">
            <a:extLst>
              <a:ext uri="{FF2B5EF4-FFF2-40B4-BE49-F238E27FC236}">
                <a16:creationId xmlns:a16="http://schemas.microsoft.com/office/drawing/2014/main" id="{17D14FC2-FC9B-4B67-8C3A-DAC9CCF085CC}"/>
              </a:ext>
            </a:extLst>
          </p:cNvPr>
          <p:cNvSpPr/>
          <p:nvPr/>
        </p:nvSpPr>
        <p:spPr>
          <a:xfrm>
            <a:off x="1154187" y="3645700"/>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28" name="TextBox 27">
            <a:extLst>
              <a:ext uri="{FF2B5EF4-FFF2-40B4-BE49-F238E27FC236}">
                <a16:creationId xmlns:a16="http://schemas.microsoft.com/office/drawing/2014/main" id="{5F7EB1CD-B8DF-4325-922F-710E9C3C44D3}"/>
              </a:ext>
            </a:extLst>
          </p:cNvPr>
          <p:cNvSpPr txBox="1"/>
          <p:nvPr/>
        </p:nvSpPr>
        <p:spPr>
          <a:xfrm>
            <a:off x="1672219" y="3748056"/>
            <a:ext cx="4474962" cy="276999"/>
          </a:xfrm>
          <a:prstGeom prst="rect">
            <a:avLst/>
          </a:prstGeom>
          <a:noFill/>
        </p:spPr>
        <p:txBody>
          <a:bodyPr wrap="square" rtlCol="0" anchor="ctr">
            <a:spAutoFit/>
          </a:bodyPr>
          <a:lstStyle/>
          <a:p>
            <a:r>
              <a:rPr lang="en-US" altLang="ko-KR" sz="1200" b="1" dirty="0">
                <a:solidFill>
                  <a:schemeClr val="bg1"/>
                </a:solidFill>
                <a:cs typeface="Arial" pitchFamily="34" charset="0"/>
              </a:rPr>
              <a:t>The user selects a seat number and quantity of tickets.</a:t>
            </a:r>
            <a:endParaRPr lang="ko-KR" altLang="en-US" sz="1200" b="1" dirty="0">
              <a:solidFill>
                <a:schemeClr val="bg1"/>
              </a:solidFill>
              <a:cs typeface="Arial" pitchFamily="34" charset="0"/>
            </a:endParaRPr>
          </a:p>
        </p:txBody>
      </p:sp>
      <p:sp>
        <p:nvSpPr>
          <p:cNvPr id="29" name="TextBox 28">
            <a:extLst>
              <a:ext uri="{FF2B5EF4-FFF2-40B4-BE49-F238E27FC236}">
                <a16:creationId xmlns:a16="http://schemas.microsoft.com/office/drawing/2014/main" id="{3489F2EB-96DA-4C1B-AFD6-509F7059902B}"/>
              </a:ext>
            </a:extLst>
          </p:cNvPr>
          <p:cNvSpPr txBox="1"/>
          <p:nvPr/>
        </p:nvSpPr>
        <p:spPr>
          <a:xfrm>
            <a:off x="1266184" y="3754967"/>
            <a:ext cx="179226" cy="215444"/>
          </a:xfrm>
          <a:prstGeom prst="rect">
            <a:avLst/>
          </a:prstGeom>
          <a:noFill/>
        </p:spPr>
        <p:txBody>
          <a:bodyPr wrap="square" tIns="0" bIns="0" rtlCol="0" anchor="ctr">
            <a:spAutoFit/>
          </a:bodyPr>
          <a:lstStyle/>
          <a:p>
            <a:pPr algn="ctr"/>
            <a:r>
              <a:rPr lang="en-US" altLang="ko-KR" sz="1400" b="1" dirty="0">
                <a:cs typeface="Arial" pitchFamily="34" charset="0"/>
              </a:rPr>
              <a:t>2</a:t>
            </a:r>
          </a:p>
        </p:txBody>
      </p:sp>
      <p:sp>
        <p:nvSpPr>
          <p:cNvPr id="30" name="Oval 29">
            <a:extLst>
              <a:ext uri="{FF2B5EF4-FFF2-40B4-BE49-F238E27FC236}">
                <a16:creationId xmlns:a16="http://schemas.microsoft.com/office/drawing/2014/main" id="{0C6EB218-A5A7-4A49-B360-81289C0F80AA}"/>
              </a:ext>
            </a:extLst>
          </p:cNvPr>
          <p:cNvSpPr/>
          <p:nvPr/>
        </p:nvSpPr>
        <p:spPr>
          <a:xfrm>
            <a:off x="1154187" y="4159946"/>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1" name="TextBox 30">
            <a:extLst>
              <a:ext uri="{FF2B5EF4-FFF2-40B4-BE49-F238E27FC236}">
                <a16:creationId xmlns:a16="http://schemas.microsoft.com/office/drawing/2014/main" id="{26AF6590-9219-4088-BBB6-A55C7F107075}"/>
              </a:ext>
            </a:extLst>
          </p:cNvPr>
          <p:cNvSpPr txBox="1"/>
          <p:nvPr/>
        </p:nvSpPr>
        <p:spPr>
          <a:xfrm>
            <a:off x="1682469" y="4176784"/>
            <a:ext cx="4474962" cy="461665"/>
          </a:xfrm>
          <a:prstGeom prst="rect">
            <a:avLst/>
          </a:prstGeom>
          <a:noFill/>
        </p:spPr>
        <p:txBody>
          <a:bodyPr wrap="square" rtlCol="0" anchor="ctr">
            <a:spAutoFit/>
          </a:bodyPr>
          <a:lstStyle/>
          <a:p>
            <a:r>
              <a:rPr lang="en-US" altLang="ko-KR" sz="1200" b="1" dirty="0">
                <a:solidFill>
                  <a:schemeClr val="bg1"/>
                </a:solidFill>
                <a:cs typeface="Arial" pitchFamily="34" charset="0"/>
              </a:rPr>
              <a:t>The program validates the user input for seat number and payment method.</a:t>
            </a:r>
            <a:endParaRPr lang="ko-KR" altLang="en-US" sz="1200" b="1" dirty="0">
              <a:solidFill>
                <a:schemeClr val="bg1"/>
              </a:solidFill>
              <a:cs typeface="Arial" pitchFamily="34" charset="0"/>
            </a:endParaRPr>
          </a:p>
        </p:txBody>
      </p:sp>
      <p:sp>
        <p:nvSpPr>
          <p:cNvPr id="32" name="TextBox 31">
            <a:extLst>
              <a:ext uri="{FF2B5EF4-FFF2-40B4-BE49-F238E27FC236}">
                <a16:creationId xmlns:a16="http://schemas.microsoft.com/office/drawing/2014/main" id="{B164F7C9-1707-4009-AE66-DC6F73C79575}"/>
              </a:ext>
            </a:extLst>
          </p:cNvPr>
          <p:cNvSpPr txBox="1"/>
          <p:nvPr/>
        </p:nvSpPr>
        <p:spPr>
          <a:xfrm>
            <a:off x="1262932" y="4269094"/>
            <a:ext cx="199749" cy="215444"/>
          </a:xfrm>
          <a:prstGeom prst="rect">
            <a:avLst/>
          </a:prstGeom>
          <a:noFill/>
        </p:spPr>
        <p:txBody>
          <a:bodyPr wrap="square" tIns="0" bIns="0" rtlCol="0" anchor="ctr">
            <a:spAutoFit/>
          </a:bodyPr>
          <a:lstStyle/>
          <a:p>
            <a:pPr algn="ctr"/>
            <a:r>
              <a:rPr lang="en-US" altLang="ko-KR" sz="1400" b="1" dirty="0">
                <a:cs typeface="Arial" pitchFamily="34" charset="0"/>
              </a:rPr>
              <a:t>3</a:t>
            </a:r>
          </a:p>
        </p:txBody>
      </p:sp>
      <p:sp>
        <p:nvSpPr>
          <p:cNvPr id="33" name="Oval 32">
            <a:extLst>
              <a:ext uri="{FF2B5EF4-FFF2-40B4-BE49-F238E27FC236}">
                <a16:creationId xmlns:a16="http://schemas.microsoft.com/office/drawing/2014/main" id="{DA8FE454-C993-4866-AC52-F1A14E169DFB}"/>
              </a:ext>
            </a:extLst>
          </p:cNvPr>
          <p:cNvSpPr/>
          <p:nvPr/>
        </p:nvSpPr>
        <p:spPr>
          <a:xfrm>
            <a:off x="1154187" y="4692021"/>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4" name="TextBox 33">
            <a:extLst>
              <a:ext uri="{FF2B5EF4-FFF2-40B4-BE49-F238E27FC236}">
                <a16:creationId xmlns:a16="http://schemas.microsoft.com/office/drawing/2014/main" id="{D1580E7F-581A-4390-BFD5-CCB29612EBA5}"/>
              </a:ext>
            </a:extLst>
          </p:cNvPr>
          <p:cNvSpPr txBox="1"/>
          <p:nvPr/>
        </p:nvSpPr>
        <p:spPr>
          <a:xfrm>
            <a:off x="1657509" y="4676632"/>
            <a:ext cx="4474962" cy="461665"/>
          </a:xfrm>
          <a:prstGeom prst="rect">
            <a:avLst/>
          </a:prstGeom>
          <a:noFill/>
        </p:spPr>
        <p:txBody>
          <a:bodyPr wrap="square" rtlCol="0" anchor="ctr">
            <a:spAutoFit/>
          </a:bodyPr>
          <a:lstStyle/>
          <a:p>
            <a:r>
              <a:rPr lang="en-US" altLang="ko-KR" sz="1200" b="1" dirty="0">
                <a:solidFill>
                  <a:schemeClr val="bg1"/>
                </a:solidFill>
                <a:cs typeface="Arial" pitchFamily="34" charset="0"/>
              </a:rPr>
              <a:t>The program calculates the total price for the booked    tickets.</a:t>
            </a:r>
            <a:endParaRPr lang="ko-KR" altLang="en-US" sz="1200" b="1" dirty="0">
              <a:solidFill>
                <a:schemeClr val="bg1"/>
              </a:solidFill>
              <a:cs typeface="Arial" pitchFamily="34" charset="0"/>
            </a:endParaRPr>
          </a:p>
        </p:txBody>
      </p:sp>
      <p:sp>
        <p:nvSpPr>
          <p:cNvPr id="35" name="TextBox 34">
            <a:extLst>
              <a:ext uri="{FF2B5EF4-FFF2-40B4-BE49-F238E27FC236}">
                <a16:creationId xmlns:a16="http://schemas.microsoft.com/office/drawing/2014/main" id="{8C703B55-9775-4352-A233-66F25BA53888}"/>
              </a:ext>
            </a:extLst>
          </p:cNvPr>
          <p:cNvSpPr txBox="1"/>
          <p:nvPr/>
        </p:nvSpPr>
        <p:spPr>
          <a:xfrm>
            <a:off x="1269755" y="4798242"/>
            <a:ext cx="199749" cy="215444"/>
          </a:xfrm>
          <a:prstGeom prst="rect">
            <a:avLst/>
          </a:prstGeom>
          <a:noFill/>
        </p:spPr>
        <p:txBody>
          <a:bodyPr wrap="square" tIns="0" bIns="0" rtlCol="0" anchor="ctr">
            <a:spAutoFit/>
          </a:bodyPr>
          <a:lstStyle/>
          <a:p>
            <a:pPr algn="ctr"/>
            <a:r>
              <a:rPr lang="en-US" altLang="ko-KR" sz="1400" b="1" dirty="0">
                <a:cs typeface="Arial" pitchFamily="34" charset="0"/>
              </a:rPr>
              <a:t>4</a:t>
            </a:r>
          </a:p>
        </p:txBody>
      </p:sp>
      <p:sp>
        <p:nvSpPr>
          <p:cNvPr id="36" name="TextBox 35">
            <a:extLst>
              <a:ext uri="{FF2B5EF4-FFF2-40B4-BE49-F238E27FC236}">
                <a16:creationId xmlns:a16="http://schemas.microsoft.com/office/drawing/2014/main" id="{D4C5062A-1712-4B48-818A-711265E1C4B3}"/>
              </a:ext>
            </a:extLst>
          </p:cNvPr>
          <p:cNvSpPr txBox="1"/>
          <p:nvPr/>
        </p:nvSpPr>
        <p:spPr>
          <a:xfrm>
            <a:off x="483736" y="1383165"/>
            <a:ext cx="5423604" cy="1661993"/>
          </a:xfrm>
          <a:prstGeom prst="rect">
            <a:avLst/>
          </a:prstGeom>
          <a:noFill/>
        </p:spPr>
        <p:txBody>
          <a:bodyPr wrap="square" lIns="0" tIns="0" rIns="0" bIns="0" rtlCol="0" anchor="ctr">
            <a:spAutoFit/>
          </a:bodyPr>
          <a:lstStyle/>
          <a:p>
            <a:r>
              <a:rPr lang="en-US" sz="3600" b="0" i="0" dirty="0">
                <a:solidFill>
                  <a:schemeClr val="accent3"/>
                </a:solidFill>
                <a:effectLst/>
                <a:latin typeface="Google Sans"/>
              </a:rPr>
              <a:t>Here is a simplified explanation of the </a:t>
            </a:r>
            <a:r>
              <a:rPr lang="en-US" sz="3600" dirty="0">
                <a:solidFill>
                  <a:schemeClr val="accent3"/>
                </a:solidFill>
                <a:latin typeface="Google Sans"/>
              </a:rPr>
              <a:t>program works :</a:t>
            </a:r>
            <a:endParaRPr lang="ko-KR" altLang="en-US" sz="3600" dirty="0">
              <a:solidFill>
                <a:schemeClr val="accent3"/>
              </a:solidFill>
              <a:cs typeface="Arial" pitchFamily="34" charset="0"/>
            </a:endParaRPr>
          </a:p>
        </p:txBody>
      </p:sp>
      <p:sp>
        <p:nvSpPr>
          <p:cNvPr id="37" name="Oval 36">
            <a:extLst>
              <a:ext uri="{FF2B5EF4-FFF2-40B4-BE49-F238E27FC236}">
                <a16:creationId xmlns:a16="http://schemas.microsoft.com/office/drawing/2014/main" id="{EF68D32F-65CC-460A-9E4B-08C300010C50}"/>
              </a:ext>
            </a:extLst>
          </p:cNvPr>
          <p:cNvSpPr/>
          <p:nvPr/>
        </p:nvSpPr>
        <p:spPr>
          <a:xfrm>
            <a:off x="1154187" y="5177157"/>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solidFill>
                  <a:schemeClr val="tx1"/>
                </a:solidFill>
              </a:rPr>
              <a:t>5</a:t>
            </a:r>
            <a:endParaRPr lang="ko-KR" altLang="en-US" sz="2701" b="1" dirty="0">
              <a:solidFill>
                <a:schemeClr val="tx1"/>
              </a:solidFill>
            </a:endParaRPr>
          </a:p>
        </p:txBody>
      </p:sp>
      <p:sp>
        <p:nvSpPr>
          <p:cNvPr id="38" name="Oval 37">
            <a:extLst>
              <a:ext uri="{FF2B5EF4-FFF2-40B4-BE49-F238E27FC236}">
                <a16:creationId xmlns:a16="http://schemas.microsoft.com/office/drawing/2014/main" id="{521B42F7-DCCA-4B77-897B-F1A05FCD6E33}"/>
              </a:ext>
            </a:extLst>
          </p:cNvPr>
          <p:cNvSpPr/>
          <p:nvPr/>
        </p:nvSpPr>
        <p:spPr>
          <a:xfrm>
            <a:off x="1171532" y="5686654"/>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solidFill>
                  <a:schemeClr val="tx1"/>
                </a:solidFill>
              </a:rPr>
              <a:t>6</a:t>
            </a:r>
            <a:endParaRPr lang="ko-KR" altLang="en-US" sz="2701" b="1" dirty="0">
              <a:solidFill>
                <a:schemeClr val="tx1"/>
              </a:solidFill>
            </a:endParaRPr>
          </a:p>
        </p:txBody>
      </p:sp>
      <p:sp>
        <p:nvSpPr>
          <p:cNvPr id="39" name="Oval 38">
            <a:extLst>
              <a:ext uri="{FF2B5EF4-FFF2-40B4-BE49-F238E27FC236}">
                <a16:creationId xmlns:a16="http://schemas.microsoft.com/office/drawing/2014/main" id="{6B970074-74CE-40D4-8E8A-E0C1D2AED922}"/>
              </a:ext>
            </a:extLst>
          </p:cNvPr>
          <p:cNvSpPr/>
          <p:nvPr/>
        </p:nvSpPr>
        <p:spPr>
          <a:xfrm>
            <a:off x="1171532" y="6192868"/>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solidFill>
                  <a:schemeClr val="tx1"/>
                </a:solidFill>
              </a:rPr>
              <a:t>7</a:t>
            </a:r>
            <a:endParaRPr lang="ko-KR" altLang="en-US" sz="2701" b="1" dirty="0">
              <a:solidFill>
                <a:schemeClr val="tx1"/>
              </a:solidFill>
            </a:endParaRPr>
          </a:p>
        </p:txBody>
      </p:sp>
      <p:sp>
        <p:nvSpPr>
          <p:cNvPr id="41" name="TextBox 40">
            <a:extLst>
              <a:ext uri="{FF2B5EF4-FFF2-40B4-BE49-F238E27FC236}">
                <a16:creationId xmlns:a16="http://schemas.microsoft.com/office/drawing/2014/main" id="{01518795-725C-4B34-9A71-0C22C051BA14}"/>
              </a:ext>
            </a:extLst>
          </p:cNvPr>
          <p:cNvSpPr txBox="1"/>
          <p:nvPr/>
        </p:nvSpPr>
        <p:spPr>
          <a:xfrm>
            <a:off x="1682469" y="5156032"/>
            <a:ext cx="4474962" cy="461665"/>
          </a:xfrm>
          <a:prstGeom prst="rect">
            <a:avLst/>
          </a:prstGeom>
          <a:noFill/>
        </p:spPr>
        <p:txBody>
          <a:bodyPr wrap="square" rtlCol="0" anchor="ctr">
            <a:spAutoFit/>
          </a:bodyPr>
          <a:lstStyle/>
          <a:p>
            <a:pPr algn="l"/>
            <a:r>
              <a:rPr lang="en-US" sz="1200" b="1" i="0" dirty="0">
                <a:solidFill>
                  <a:schemeClr val="bg1"/>
                </a:solidFill>
                <a:effectLst/>
                <a:latin typeface="+mj-lt"/>
              </a:rPr>
              <a:t>The program displays the payment methods that the user can choose from</a:t>
            </a:r>
            <a:r>
              <a:rPr lang="en-US" sz="1200" b="0" i="0" dirty="0">
                <a:solidFill>
                  <a:srgbClr val="D6D3CD"/>
                </a:solidFill>
                <a:effectLst/>
                <a:latin typeface="Google Sans"/>
              </a:rPr>
              <a:t>.</a:t>
            </a:r>
          </a:p>
        </p:txBody>
      </p:sp>
      <p:sp>
        <p:nvSpPr>
          <p:cNvPr id="42" name="TextBox 41">
            <a:extLst>
              <a:ext uri="{FF2B5EF4-FFF2-40B4-BE49-F238E27FC236}">
                <a16:creationId xmlns:a16="http://schemas.microsoft.com/office/drawing/2014/main" id="{C9C5D632-A6D8-404A-BDC7-4FB6B2E2ABAD}"/>
              </a:ext>
            </a:extLst>
          </p:cNvPr>
          <p:cNvSpPr txBox="1"/>
          <p:nvPr/>
        </p:nvSpPr>
        <p:spPr>
          <a:xfrm>
            <a:off x="1682469" y="5727765"/>
            <a:ext cx="4474962" cy="276999"/>
          </a:xfrm>
          <a:prstGeom prst="rect">
            <a:avLst/>
          </a:prstGeom>
          <a:noFill/>
        </p:spPr>
        <p:txBody>
          <a:bodyPr wrap="square" rtlCol="0" anchor="ctr">
            <a:spAutoFit/>
          </a:bodyPr>
          <a:lstStyle/>
          <a:p>
            <a:r>
              <a:rPr lang="en-US" altLang="ko-KR" sz="1200" b="1" dirty="0">
                <a:solidFill>
                  <a:schemeClr val="bg1"/>
                </a:solidFill>
                <a:cs typeface="Arial" pitchFamily="34" charset="0"/>
              </a:rPr>
              <a:t>The user selects a payment method.</a:t>
            </a:r>
            <a:endParaRPr lang="ko-KR" altLang="en-US" sz="1200" b="1" dirty="0">
              <a:solidFill>
                <a:schemeClr val="bg1"/>
              </a:solidFill>
              <a:cs typeface="Arial" pitchFamily="34" charset="0"/>
            </a:endParaRPr>
          </a:p>
        </p:txBody>
      </p:sp>
      <p:sp>
        <p:nvSpPr>
          <p:cNvPr id="43" name="TextBox 42">
            <a:extLst>
              <a:ext uri="{FF2B5EF4-FFF2-40B4-BE49-F238E27FC236}">
                <a16:creationId xmlns:a16="http://schemas.microsoft.com/office/drawing/2014/main" id="{032E5064-44C2-4DA3-8388-6DECA64CB5D2}"/>
              </a:ext>
            </a:extLst>
          </p:cNvPr>
          <p:cNvSpPr txBox="1"/>
          <p:nvPr/>
        </p:nvSpPr>
        <p:spPr>
          <a:xfrm>
            <a:off x="1682469" y="6195155"/>
            <a:ext cx="4474962" cy="461665"/>
          </a:xfrm>
          <a:prstGeom prst="rect">
            <a:avLst/>
          </a:prstGeom>
          <a:noFill/>
        </p:spPr>
        <p:txBody>
          <a:bodyPr wrap="square" rtlCol="0" anchor="ctr">
            <a:spAutoFit/>
          </a:bodyPr>
          <a:lstStyle/>
          <a:p>
            <a:r>
              <a:rPr lang="en-US" altLang="ko-KR" sz="1200" b="1" dirty="0">
                <a:solidFill>
                  <a:schemeClr val="bg1"/>
                </a:solidFill>
                <a:cs typeface="Arial" pitchFamily="34" charset="0"/>
              </a:rPr>
              <a:t>The program displays a success message with the total price paid.</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30931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A9E3297-3162-4F80-B283-DD2158B2F315}"/>
              </a:ext>
            </a:extLst>
          </p:cNvPr>
          <p:cNvSpPr>
            <a:spLocks noChangeAspect="1"/>
          </p:cNvSpPr>
          <p:nvPr/>
        </p:nvSpPr>
        <p:spPr>
          <a:xfrm>
            <a:off x="5237476" y="-294647"/>
            <a:ext cx="7772400" cy="7772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0AB66D6F-1C78-4950-BBBE-65F21D8EA660}"/>
              </a:ext>
            </a:extLst>
          </p:cNvPr>
          <p:cNvSpPr>
            <a:spLocks noChangeAspect="1"/>
          </p:cNvSpPr>
          <p:nvPr/>
        </p:nvSpPr>
        <p:spPr>
          <a:xfrm>
            <a:off x="6609076" y="1076953"/>
            <a:ext cx="5029200" cy="502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D7AD48AF-B517-45BA-901D-158FA203736C}"/>
              </a:ext>
            </a:extLst>
          </p:cNvPr>
          <p:cNvSpPr>
            <a:spLocks noChangeAspect="1"/>
          </p:cNvSpPr>
          <p:nvPr/>
        </p:nvSpPr>
        <p:spPr>
          <a:xfrm>
            <a:off x="5923276" y="391153"/>
            <a:ext cx="6400800" cy="6400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TextBox 88">
            <a:extLst>
              <a:ext uri="{FF2B5EF4-FFF2-40B4-BE49-F238E27FC236}">
                <a16:creationId xmlns:a16="http://schemas.microsoft.com/office/drawing/2014/main" id="{EE93515D-D424-40C0-9CEC-61A4736B9A83}"/>
              </a:ext>
            </a:extLst>
          </p:cNvPr>
          <p:cNvSpPr txBox="1"/>
          <p:nvPr/>
        </p:nvSpPr>
        <p:spPr>
          <a:xfrm>
            <a:off x="1206988" y="2730144"/>
            <a:ext cx="10758797" cy="1862048"/>
          </a:xfrm>
          <a:prstGeom prst="rect">
            <a:avLst/>
          </a:prstGeom>
          <a:noFill/>
        </p:spPr>
        <p:txBody>
          <a:bodyPr wrap="square" rtlCol="0" anchor="ctr">
            <a:spAutoFit/>
          </a:bodyPr>
          <a:lstStyle/>
          <a:p>
            <a:r>
              <a:rPr lang="en-US" altLang="ko-KR" sz="11500" b="1" dirty="0">
                <a:cs typeface="Arial" pitchFamily="34" charset="0"/>
              </a:rPr>
              <a:t>THANK YOU !</a:t>
            </a:r>
            <a:endParaRPr lang="ko-KR" altLang="en-US" sz="11500" b="1" dirty="0">
              <a:cs typeface="Arial" pitchFamily="34" charset="0"/>
            </a:endParaRPr>
          </a:p>
        </p:txBody>
      </p:sp>
      <p:sp>
        <p:nvSpPr>
          <p:cNvPr id="127" name="Rounded Rectangle 3">
            <a:extLst>
              <a:ext uri="{FF2B5EF4-FFF2-40B4-BE49-F238E27FC236}">
                <a16:creationId xmlns:a16="http://schemas.microsoft.com/office/drawing/2014/main" id="{499F2C02-A73D-4F69-AF80-FE64BFF560F5}"/>
              </a:ext>
            </a:extLst>
          </p:cNvPr>
          <p:cNvSpPr/>
          <p:nvPr/>
        </p:nvSpPr>
        <p:spPr>
          <a:xfrm>
            <a:off x="6457379" y="2003294"/>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8" name="Rectangle 1">
            <a:extLst>
              <a:ext uri="{FF2B5EF4-FFF2-40B4-BE49-F238E27FC236}">
                <a16:creationId xmlns:a16="http://schemas.microsoft.com/office/drawing/2014/main" id="{D3FF5E47-5E30-4995-8150-AA20DDDC0CA5}"/>
              </a:ext>
            </a:extLst>
          </p:cNvPr>
          <p:cNvSpPr>
            <a:spLocks noChangeAspect="1"/>
          </p:cNvSpPr>
          <p:nvPr/>
        </p:nvSpPr>
        <p:spPr>
          <a:xfrm>
            <a:off x="9388304" y="633918"/>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9" name="Rounded Rectangle 7">
            <a:extLst>
              <a:ext uri="{FF2B5EF4-FFF2-40B4-BE49-F238E27FC236}">
                <a16:creationId xmlns:a16="http://schemas.microsoft.com/office/drawing/2014/main" id="{0FC19649-34A5-46DD-BAEA-5C0EEF64B5A1}"/>
              </a:ext>
            </a:extLst>
          </p:cNvPr>
          <p:cNvSpPr>
            <a:spLocks noChangeAspect="1"/>
          </p:cNvSpPr>
          <p:nvPr/>
        </p:nvSpPr>
        <p:spPr>
          <a:xfrm>
            <a:off x="8372328" y="71100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2" name="Rounded Rectangle 8">
            <a:extLst>
              <a:ext uri="{FF2B5EF4-FFF2-40B4-BE49-F238E27FC236}">
                <a16:creationId xmlns:a16="http://schemas.microsoft.com/office/drawing/2014/main" id="{68709DCD-8BF1-4BCF-B209-AA30F35B3C6D}"/>
              </a:ext>
            </a:extLst>
          </p:cNvPr>
          <p:cNvSpPr/>
          <p:nvPr/>
        </p:nvSpPr>
        <p:spPr>
          <a:xfrm>
            <a:off x="7199204" y="5682837"/>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4" name="Oval 2">
            <a:extLst>
              <a:ext uri="{FF2B5EF4-FFF2-40B4-BE49-F238E27FC236}">
                <a16:creationId xmlns:a16="http://schemas.microsoft.com/office/drawing/2014/main" id="{C80196C6-F2DA-403B-B361-7FA5367B2AD7}"/>
              </a:ext>
            </a:extLst>
          </p:cNvPr>
          <p:cNvSpPr>
            <a:spLocks noChangeAspect="1"/>
          </p:cNvSpPr>
          <p:nvPr/>
        </p:nvSpPr>
        <p:spPr>
          <a:xfrm>
            <a:off x="7733421" y="1750734"/>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5" name="Block Arc 5">
            <a:extLst>
              <a:ext uri="{FF2B5EF4-FFF2-40B4-BE49-F238E27FC236}">
                <a16:creationId xmlns:a16="http://schemas.microsoft.com/office/drawing/2014/main" id="{8FC307E4-4D83-428C-A01F-DB1EA5A5C82F}"/>
              </a:ext>
            </a:extLst>
          </p:cNvPr>
          <p:cNvSpPr>
            <a:spLocks noChangeAspect="1"/>
          </p:cNvSpPr>
          <p:nvPr/>
        </p:nvSpPr>
        <p:spPr>
          <a:xfrm rot="10800000">
            <a:off x="8060194" y="5357905"/>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6" name="Rounded Rectangle 5">
            <a:extLst>
              <a:ext uri="{FF2B5EF4-FFF2-40B4-BE49-F238E27FC236}">
                <a16:creationId xmlns:a16="http://schemas.microsoft.com/office/drawing/2014/main" id="{618E0A3A-AE54-42F1-82E0-958328CC5647}"/>
              </a:ext>
            </a:extLst>
          </p:cNvPr>
          <p:cNvSpPr>
            <a:spLocks/>
          </p:cNvSpPr>
          <p:nvPr/>
        </p:nvSpPr>
        <p:spPr>
          <a:xfrm>
            <a:off x="11350252" y="1933818"/>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8" name="Rectangle 1">
            <a:extLst>
              <a:ext uri="{FF2B5EF4-FFF2-40B4-BE49-F238E27FC236}">
                <a16:creationId xmlns:a16="http://schemas.microsoft.com/office/drawing/2014/main" id="{37954B35-3941-4F24-87DD-EFA97DECDF15}"/>
              </a:ext>
            </a:extLst>
          </p:cNvPr>
          <p:cNvSpPr>
            <a:spLocks noChangeAspect="1"/>
          </p:cNvSpPr>
          <p:nvPr/>
        </p:nvSpPr>
        <p:spPr>
          <a:xfrm>
            <a:off x="11856534" y="3150657"/>
            <a:ext cx="218502" cy="215273"/>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0" name="Rounded Rectangle 4">
            <a:extLst>
              <a:ext uri="{FF2B5EF4-FFF2-40B4-BE49-F238E27FC236}">
                <a16:creationId xmlns:a16="http://schemas.microsoft.com/office/drawing/2014/main" id="{1EC94602-0104-4A93-99B9-225E69D6CA4F}"/>
              </a:ext>
            </a:extLst>
          </p:cNvPr>
          <p:cNvSpPr>
            <a:spLocks noChangeAspect="1"/>
          </p:cNvSpPr>
          <p:nvPr/>
        </p:nvSpPr>
        <p:spPr>
          <a:xfrm>
            <a:off x="10795528" y="5576177"/>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2" name="Rounded Rectangle 7">
            <a:extLst>
              <a:ext uri="{FF2B5EF4-FFF2-40B4-BE49-F238E27FC236}">
                <a16:creationId xmlns:a16="http://schemas.microsoft.com/office/drawing/2014/main" id="{9B7294CC-56D6-4D69-83AC-BB4E9AC09084}"/>
              </a:ext>
            </a:extLst>
          </p:cNvPr>
          <p:cNvSpPr>
            <a:spLocks noChangeAspect="1"/>
          </p:cNvSpPr>
          <p:nvPr/>
        </p:nvSpPr>
        <p:spPr>
          <a:xfrm>
            <a:off x="10573546" y="184984"/>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3" name="Rounded Rectangle 1">
            <a:extLst>
              <a:ext uri="{FF2B5EF4-FFF2-40B4-BE49-F238E27FC236}">
                <a16:creationId xmlns:a16="http://schemas.microsoft.com/office/drawing/2014/main" id="{226CB93D-C414-4603-80FA-37B475FBE646}"/>
              </a:ext>
            </a:extLst>
          </p:cNvPr>
          <p:cNvSpPr/>
          <p:nvPr/>
        </p:nvSpPr>
        <p:spPr>
          <a:xfrm rot="2648398">
            <a:off x="10212893" y="528921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4" name="Freeform 20">
            <a:extLst>
              <a:ext uri="{FF2B5EF4-FFF2-40B4-BE49-F238E27FC236}">
                <a16:creationId xmlns:a16="http://schemas.microsoft.com/office/drawing/2014/main" id="{775FE64C-F807-4583-B285-B6AD012D8E51}"/>
              </a:ext>
            </a:extLst>
          </p:cNvPr>
          <p:cNvSpPr/>
          <p:nvPr/>
        </p:nvSpPr>
        <p:spPr>
          <a:xfrm flipH="1">
            <a:off x="9788764" y="6263762"/>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5" name="Donut 6">
            <a:extLst>
              <a:ext uri="{FF2B5EF4-FFF2-40B4-BE49-F238E27FC236}">
                <a16:creationId xmlns:a16="http://schemas.microsoft.com/office/drawing/2014/main" id="{C028CA77-1F10-405A-AD50-7A9CA778F10A}"/>
              </a:ext>
            </a:extLst>
          </p:cNvPr>
          <p:cNvSpPr>
            <a:spLocks noChangeAspect="1"/>
          </p:cNvSpPr>
          <p:nvPr/>
        </p:nvSpPr>
        <p:spPr>
          <a:xfrm>
            <a:off x="11647294" y="4616186"/>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6" name="Freeform 22">
            <a:extLst>
              <a:ext uri="{FF2B5EF4-FFF2-40B4-BE49-F238E27FC236}">
                <a16:creationId xmlns:a16="http://schemas.microsoft.com/office/drawing/2014/main" id="{7362BF65-9D66-4FF5-A2B6-F8A0AE1B58BF}"/>
              </a:ext>
            </a:extLst>
          </p:cNvPr>
          <p:cNvSpPr>
            <a:spLocks noChangeAspect="1"/>
          </p:cNvSpPr>
          <p:nvPr/>
        </p:nvSpPr>
        <p:spPr>
          <a:xfrm rot="8580000">
            <a:off x="8038476" y="6190934"/>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7" name="Oval 10">
            <a:extLst>
              <a:ext uri="{FF2B5EF4-FFF2-40B4-BE49-F238E27FC236}">
                <a16:creationId xmlns:a16="http://schemas.microsoft.com/office/drawing/2014/main" id="{960ABB59-33C6-488F-8A15-722A61D0B764}"/>
              </a:ext>
            </a:extLst>
          </p:cNvPr>
          <p:cNvSpPr/>
          <p:nvPr/>
        </p:nvSpPr>
        <p:spPr>
          <a:xfrm>
            <a:off x="11116909" y="3215454"/>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8" name="Freeform 23">
            <a:extLst>
              <a:ext uri="{FF2B5EF4-FFF2-40B4-BE49-F238E27FC236}">
                <a16:creationId xmlns:a16="http://schemas.microsoft.com/office/drawing/2014/main" id="{036FD76F-9545-411F-939C-DF41ED863657}"/>
              </a:ext>
            </a:extLst>
          </p:cNvPr>
          <p:cNvSpPr>
            <a:spLocks noChangeAspect="1"/>
          </p:cNvSpPr>
          <p:nvPr/>
        </p:nvSpPr>
        <p:spPr>
          <a:xfrm flipH="1">
            <a:off x="9698960" y="1399804"/>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9" name="Freeform 24">
            <a:extLst>
              <a:ext uri="{FF2B5EF4-FFF2-40B4-BE49-F238E27FC236}">
                <a16:creationId xmlns:a16="http://schemas.microsoft.com/office/drawing/2014/main" id="{31CAAE36-7632-495C-8737-3618542AD762}"/>
              </a:ext>
            </a:extLst>
          </p:cNvPr>
          <p:cNvSpPr/>
          <p:nvPr/>
        </p:nvSpPr>
        <p:spPr>
          <a:xfrm flipH="1">
            <a:off x="7836450" y="11721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0" name="Rectangle 6">
            <a:extLst>
              <a:ext uri="{FF2B5EF4-FFF2-40B4-BE49-F238E27FC236}">
                <a16:creationId xmlns:a16="http://schemas.microsoft.com/office/drawing/2014/main" id="{9AE21779-FCA2-4689-80E3-511D4A29396B}"/>
              </a:ext>
            </a:extLst>
          </p:cNvPr>
          <p:cNvSpPr>
            <a:spLocks noChangeAspect="1"/>
          </p:cNvSpPr>
          <p:nvPr/>
        </p:nvSpPr>
        <p:spPr>
          <a:xfrm>
            <a:off x="10760211" y="1197143"/>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1" name="Down Arrow 1">
            <a:extLst>
              <a:ext uri="{FF2B5EF4-FFF2-40B4-BE49-F238E27FC236}">
                <a16:creationId xmlns:a16="http://schemas.microsoft.com/office/drawing/2014/main" id="{F9487D6C-6343-4CB1-BE87-2FBD700C398D}"/>
              </a:ext>
            </a:extLst>
          </p:cNvPr>
          <p:cNvSpPr>
            <a:spLocks noChangeAspect="1"/>
          </p:cNvSpPr>
          <p:nvPr/>
        </p:nvSpPr>
        <p:spPr>
          <a:xfrm>
            <a:off x="11638276" y="5924881"/>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2" name="Rounded Rectangle 1">
            <a:extLst>
              <a:ext uri="{FF2B5EF4-FFF2-40B4-BE49-F238E27FC236}">
                <a16:creationId xmlns:a16="http://schemas.microsoft.com/office/drawing/2014/main" id="{8C211A21-E6DF-4915-A0DB-60DCEFF35347}"/>
              </a:ext>
            </a:extLst>
          </p:cNvPr>
          <p:cNvSpPr>
            <a:spLocks noChangeAspect="1"/>
          </p:cNvSpPr>
          <p:nvPr/>
        </p:nvSpPr>
        <p:spPr>
          <a:xfrm>
            <a:off x="6453645" y="1046903"/>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3" name="Down Arrow 1">
            <a:extLst>
              <a:ext uri="{FF2B5EF4-FFF2-40B4-BE49-F238E27FC236}">
                <a16:creationId xmlns:a16="http://schemas.microsoft.com/office/drawing/2014/main" id="{C7833722-2189-45C8-911A-C91231638D13}"/>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4" name="Trapezoid 1">
            <a:extLst>
              <a:ext uri="{FF2B5EF4-FFF2-40B4-BE49-F238E27FC236}">
                <a16:creationId xmlns:a16="http://schemas.microsoft.com/office/drawing/2014/main" id="{C2958EEC-3E11-4D42-8E2E-C137B89D9EB4}"/>
              </a:ext>
            </a:extLst>
          </p:cNvPr>
          <p:cNvSpPr>
            <a:spLocks noChangeAspect="1"/>
          </p:cNvSpPr>
          <p:nvPr/>
        </p:nvSpPr>
        <p:spPr>
          <a:xfrm rot="10800000">
            <a:off x="6721600" y="6241761"/>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5" name="Donut 3">
            <a:extLst>
              <a:ext uri="{FF2B5EF4-FFF2-40B4-BE49-F238E27FC236}">
                <a16:creationId xmlns:a16="http://schemas.microsoft.com/office/drawing/2014/main" id="{BE3C86A4-1102-475A-8BE9-AF5AA5055F1C}"/>
              </a:ext>
            </a:extLst>
          </p:cNvPr>
          <p:cNvSpPr>
            <a:spLocks noChangeAspect="1"/>
          </p:cNvSpPr>
          <p:nvPr/>
        </p:nvSpPr>
        <p:spPr>
          <a:xfrm>
            <a:off x="7436843" y="1065709"/>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6" name="Isosceles Triangle 7">
            <a:extLst>
              <a:ext uri="{FF2B5EF4-FFF2-40B4-BE49-F238E27FC236}">
                <a16:creationId xmlns:a16="http://schemas.microsoft.com/office/drawing/2014/main" id="{DEE8C594-B9EB-474F-BBAB-4F5295523C90}"/>
              </a:ext>
            </a:extLst>
          </p:cNvPr>
          <p:cNvSpPr/>
          <p:nvPr/>
        </p:nvSpPr>
        <p:spPr>
          <a:xfrm>
            <a:off x="11576746" y="1051257"/>
            <a:ext cx="352030" cy="245291"/>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7" name="Rectangle 1">
            <a:extLst>
              <a:ext uri="{FF2B5EF4-FFF2-40B4-BE49-F238E27FC236}">
                <a16:creationId xmlns:a16="http://schemas.microsoft.com/office/drawing/2014/main" id="{DF13730B-BF75-4940-BCD3-5908F4567726}"/>
              </a:ext>
            </a:extLst>
          </p:cNvPr>
          <p:cNvSpPr>
            <a:spLocks noChangeAspect="1"/>
          </p:cNvSpPr>
          <p:nvPr/>
        </p:nvSpPr>
        <p:spPr>
          <a:xfrm rot="10800000">
            <a:off x="5777034" y="1748130"/>
            <a:ext cx="314167" cy="229746"/>
          </a:xfrm>
          <a:custGeom>
            <a:avLst/>
            <a:gdLst/>
            <a:ahLst/>
            <a:cxnLst/>
            <a:rect l="l" t="t" r="r" b="b"/>
            <a:pathLst>
              <a:path w="3741783" h="2736305">
                <a:moveTo>
                  <a:pt x="2292227" y="684001"/>
                </a:moveTo>
                <a:lnTo>
                  <a:pt x="2040227" y="684001"/>
                </a:lnTo>
                <a:lnTo>
                  <a:pt x="2040227" y="1"/>
                </a:lnTo>
                <a:lnTo>
                  <a:pt x="2292227" y="1"/>
                </a:lnTo>
                <a:close/>
                <a:moveTo>
                  <a:pt x="1884182" y="1044001"/>
                </a:moveTo>
                <a:lnTo>
                  <a:pt x="1632182" y="1044001"/>
                </a:lnTo>
                <a:lnTo>
                  <a:pt x="1632182" y="1"/>
                </a:lnTo>
                <a:lnTo>
                  <a:pt x="1884182" y="1"/>
                </a:lnTo>
                <a:close/>
                <a:moveTo>
                  <a:pt x="1476137" y="1476000"/>
                </a:moveTo>
                <a:lnTo>
                  <a:pt x="1224137" y="1476000"/>
                </a:lnTo>
                <a:lnTo>
                  <a:pt x="1224137" y="0"/>
                </a:lnTo>
                <a:lnTo>
                  <a:pt x="1476137" y="0"/>
                </a:lnTo>
                <a:close/>
                <a:moveTo>
                  <a:pt x="1068092" y="1944000"/>
                </a:moveTo>
                <a:lnTo>
                  <a:pt x="816092" y="1944000"/>
                </a:lnTo>
                <a:lnTo>
                  <a:pt x="816092" y="0"/>
                </a:lnTo>
                <a:lnTo>
                  <a:pt x="1068092" y="0"/>
                </a:lnTo>
                <a:close/>
                <a:moveTo>
                  <a:pt x="660047" y="2376000"/>
                </a:moveTo>
                <a:lnTo>
                  <a:pt x="408047" y="2376000"/>
                </a:lnTo>
                <a:lnTo>
                  <a:pt x="408047" y="0"/>
                </a:lnTo>
                <a:lnTo>
                  <a:pt x="660047" y="0"/>
                </a:lnTo>
                <a:close/>
                <a:moveTo>
                  <a:pt x="2448272" y="2484305"/>
                </a:moveTo>
                <a:lnTo>
                  <a:pt x="2448272" y="2072574"/>
                </a:lnTo>
                <a:lnTo>
                  <a:pt x="2036540" y="2484305"/>
                </a:lnTo>
                <a:close/>
                <a:moveTo>
                  <a:pt x="3139352" y="2484305"/>
                </a:moveTo>
                <a:lnTo>
                  <a:pt x="2700272" y="2045225"/>
                </a:lnTo>
                <a:lnTo>
                  <a:pt x="2700272" y="2484305"/>
                </a:lnTo>
                <a:close/>
                <a:moveTo>
                  <a:pt x="252000" y="2736304"/>
                </a:moveTo>
                <a:lnTo>
                  <a:pt x="0" y="2736304"/>
                </a:lnTo>
                <a:lnTo>
                  <a:pt x="0" y="0"/>
                </a:lnTo>
                <a:lnTo>
                  <a:pt x="252000" y="0"/>
                </a:lnTo>
                <a:close/>
                <a:moveTo>
                  <a:pt x="3741783" y="2736305"/>
                </a:moveTo>
                <a:lnTo>
                  <a:pt x="1437783" y="2736305"/>
                </a:lnTo>
                <a:lnTo>
                  <a:pt x="1575142" y="2594187"/>
                </a:lnTo>
                <a:lnTo>
                  <a:pt x="1570358" y="2594105"/>
                </a:lnTo>
                <a:lnTo>
                  <a:pt x="2448272" y="1716192"/>
                </a:lnTo>
                <a:lnTo>
                  <a:pt x="2448272" y="0"/>
                </a:lnTo>
                <a:lnTo>
                  <a:pt x="2700272" y="0"/>
                </a:lnTo>
                <a:lnTo>
                  <a:pt x="2700272" y="1688843"/>
                </a:lnTo>
                <a:lnTo>
                  <a:pt x="3495734" y="2484305"/>
                </a:lnTo>
                <a:lnTo>
                  <a:pt x="3498222" y="2484305"/>
                </a:lnTo>
                <a:lnTo>
                  <a:pt x="3570029" y="2558600"/>
                </a:lnTo>
                <a:lnTo>
                  <a:pt x="3646606" y="2635177"/>
                </a:lnTo>
                <a:lnTo>
                  <a:pt x="3644083" y="263522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8" name="Rounded Rectangle 1">
            <a:extLst>
              <a:ext uri="{FF2B5EF4-FFF2-40B4-BE49-F238E27FC236}">
                <a16:creationId xmlns:a16="http://schemas.microsoft.com/office/drawing/2014/main" id="{F6E466D2-9073-4108-A512-A16F6904B75E}"/>
              </a:ext>
            </a:extLst>
          </p:cNvPr>
          <p:cNvSpPr/>
          <p:nvPr/>
        </p:nvSpPr>
        <p:spPr>
          <a:xfrm>
            <a:off x="10850213" y="4705477"/>
            <a:ext cx="197120" cy="333882"/>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9" name="Trapezoid 1">
            <a:extLst>
              <a:ext uri="{FF2B5EF4-FFF2-40B4-BE49-F238E27FC236}">
                <a16:creationId xmlns:a16="http://schemas.microsoft.com/office/drawing/2014/main" id="{90992C0E-6941-4233-8D91-BB89A5198AEE}"/>
              </a:ext>
            </a:extLst>
          </p:cNvPr>
          <p:cNvSpPr>
            <a:spLocks noChangeAspect="1"/>
          </p:cNvSpPr>
          <p:nvPr/>
        </p:nvSpPr>
        <p:spPr>
          <a:xfrm rot="16200000">
            <a:off x="8959002" y="6342293"/>
            <a:ext cx="261250" cy="333888"/>
          </a:xfrm>
          <a:custGeom>
            <a:avLst/>
            <a:gdLst/>
            <a:ahLst/>
            <a:cxnLst/>
            <a:rect l="l" t="t" r="r" b="b"/>
            <a:pathLst>
              <a:path w="3096344" h="3957254">
                <a:moveTo>
                  <a:pt x="2303155" y="2562083"/>
                </a:moveTo>
                <a:cubicBezTo>
                  <a:pt x="2294860" y="2642898"/>
                  <a:pt x="2224074" y="2687262"/>
                  <a:pt x="2097396" y="2747592"/>
                </a:cubicBezTo>
                <a:cubicBezTo>
                  <a:pt x="1554114" y="2964430"/>
                  <a:pt x="1241659" y="2838524"/>
                  <a:pt x="925708" y="2698628"/>
                </a:cubicBezTo>
                <a:cubicBezTo>
                  <a:pt x="788031" y="2620196"/>
                  <a:pt x="779359" y="2552553"/>
                  <a:pt x="802676" y="2486841"/>
                </a:cubicBezTo>
                <a:cubicBezTo>
                  <a:pt x="830656" y="2415864"/>
                  <a:pt x="893202" y="2360310"/>
                  <a:pt x="1013143" y="2416270"/>
                </a:cubicBezTo>
                <a:cubicBezTo>
                  <a:pt x="1170545" y="2548006"/>
                  <a:pt x="1674192" y="2655259"/>
                  <a:pt x="1985479" y="2468731"/>
                </a:cubicBezTo>
                <a:cubicBezTo>
                  <a:pt x="2070698" y="2404936"/>
                  <a:pt x="2244908" y="2354833"/>
                  <a:pt x="2290374" y="2467176"/>
                </a:cubicBezTo>
                <a:cubicBezTo>
                  <a:pt x="2301741" y="2504156"/>
                  <a:pt x="2305920" y="2535145"/>
                  <a:pt x="2303155" y="2562083"/>
                </a:cubicBezTo>
                <a:close/>
                <a:moveTo>
                  <a:pt x="2726739" y="2950726"/>
                </a:moveTo>
                <a:cubicBezTo>
                  <a:pt x="2720900" y="3011707"/>
                  <a:pt x="2665879" y="3065309"/>
                  <a:pt x="2585283" y="3113010"/>
                </a:cubicBezTo>
                <a:cubicBezTo>
                  <a:pt x="1668925" y="3704070"/>
                  <a:pt x="770051" y="3266895"/>
                  <a:pt x="546178" y="3113009"/>
                </a:cubicBezTo>
                <a:cubicBezTo>
                  <a:pt x="447221" y="3057050"/>
                  <a:pt x="353197" y="2977016"/>
                  <a:pt x="423145" y="2853578"/>
                </a:cubicBezTo>
                <a:cubicBezTo>
                  <a:pt x="524778" y="2756169"/>
                  <a:pt x="587939" y="2791662"/>
                  <a:pt x="686074" y="2865624"/>
                </a:cubicBezTo>
                <a:cubicBezTo>
                  <a:pt x="923937" y="2960052"/>
                  <a:pt x="1448589" y="3439198"/>
                  <a:pt x="2469869" y="2848138"/>
                </a:cubicBezTo>
                <a:cubicBezTo>
                  <a:pt x="2586313" y="2764199"/>
                  <a:pt x="2676837" y="2805763"/>
                  <a:pt x="2715310" y="2887232"/>
                </a:cubicBezTo>
                <a:cubicBezTo>
                  <a:pt x="2725167" y="2909253"/>
                  <a:pt x="2728686" y="2930399"/>
                  <a:pt x="2726739" y="2950726"/>
                </a:cubicBezTo>
                <a:close/>
                <a:moveTo>
                  <a:pt x="3093711" y="2040707"/>
                </a:moveTo>
                <a:cubicBezTo>
                  <a:pt x="3095949" y="2075684"/>
                  <a:pt x="3086478" y="2105224"/>
                  <a:pt x="3062635" y="2128042"/>
                </a:cubicBezTo>
                <a:cubicBezTo>
                  <a:pt x="2690927" y="2318991"/>
                  <a:pt x="140121" y="2363291"/>
                  <a:pt x="9151" y="2093065"/>
                </a:cubicBezTo>
                <a:cubicBezTo>
                  <a:pt x="-84117" y="1818207"/>
                  <a:pt x="559700" y="1336681"/>
                  <a:pt x="843186" y="955963"/>
                </a:cubicBezTo>
                <a:lnTo>
                  <a:pt x="843186" y="245096"/>
                </a:lnTo>
                <a:cubicBezTo>
                  <a:pt x="843186" y="109733"/>
                  <a:pt x="952919" y="0"/>
                  <a:pt x="1088282" y="0"/>
                </a:cubicBezTo>
                <a:lnTo>
                  <a:pt x="2005744" y="0"/>
                </a:lnTo>
                <a:cubicBezTo>
                  <a:pt x="2141107" y="0"/>
                  <a:pt x="2250840" y="109733"/>
                  <a:pt x="2250840" y="245096"/>
                </a:cubicBezTo>
                <a:lnTo>
                  <a:pt x="2250840" y="957370"/>
                </a:lnTo>
                <a:lnTo>
                  <a:pt x="2247193" y="957370"/>
                </a:lnTo>
                <a:cubicBezTo>
                  <a:pt x="2500413" y="1294786"/>
                  <a:pt x="3078205" y="1798313"/>
                  <a:pt x="3093711" y="2040707"/>
                </a:cubicBezTo>
                <a:close/>
                <a:moveTo>
                  <a:pt x="3096118" y="3321224"/>
                </a:moveTo>
                <a:cubicBezTo>
                  <a:pt x="3092028" y="3392423"/>
                  <a:pt x="3032853" y="3458705"/>
                  <a:pt x="2954006" y="3499411"/>
                </a:cubicBezTo>
                <a:cubicBezTo>
                  <a:pt x="1961466" y="4219876"/>
                  <a:pt x="909473" y="3989047"/>
                  <a:pt x="175741" y="3499411"/>
                </a:cubicBezTo>
                <a:cubicBezTo>
                  <a:pt x="83780" y="3457442"/>
                  <a:pt x="-17239" y="3321453"/>
                  <a:pt x="52710" y="3218998"/>
                </a:cubicBezTo>
                <a:cubicBezTo>
                  <a:pt x="147347" y="3133248"/>
                  <a:pt x="266467" y="3197881"/>
                  <a:pt x="333124" y="3259021"/>
                </a:cubicBezTo>
                <a:cubicBezTo>
                  <a:pt x="475794" y="3349955"/>
                  <a:pt x="1520795" y="4154355"/>
                  <a:pt x="2835094" y="3217052"/>
                </a:cubicBezTo>
                <a:cubicBezTo>
                  <a:pt x="2941046" y="3126120"/>
                  <a:pt x="3038567" y="3185169"/>
                  <a:pt x="3080535" y="3249151"/>
                </a:cubicBezTo>
                <a:cubicBezTo>
                  <a:pt x="3092725" y="3273212"/>
                  <a:pt x="3097482" y="3297491"/>
                  <a:pt x="3096118" y="33212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0" name="Trapezoid 1">
            <a:extLst>
              <a:ext uri="{FF2B5EF4-FFF2-40B4-BE49-F238E27FC236}">
                <a16:creationId xmlns:a16="http://schemas.microsoft.com/office/drawing/2014/main" id="{40080A4A-51C0-4C1B-B99D-A10240607FEE}"/>
              </a:ext>
            </a:extLst>
          </p:cNvPr>
          <p:cNvSpPr/>
          <p:nvPr/>
        </p:nvSpPr>
        <p:spPr>
          <a:xfrm rot="5400000">
            <a:off x="5978637" y="5533132"/>
            <a:ext cx="387261" cy="204220"/>
          </a:xfrm>
          <a:custGeom>
            <a:avLst/>
            <a:gdLst/>
            <a:ahLst/>
            <a:cxnLst/>
            <a:rect l="l" t="t" r="r" b="b"/>
            <a:pathLst>
              <a:path w="3960000" h="2088291">
                <a:moveTo>
                  <a:pt x="2426682" y="911061"/>
                </a:moveTo>
                <a:lnTo>
                  <a:pt x="3005912" y="911061"/>
                </a:lnTo>
                <a:lnTo>
                  <a:pt x="2716709" y="558736"/>
                </a:lnTo>
                <a:close/>
                <a:moveTo>
                  <a:pt x="944878" y="911061"/>
                </a:moveTo>
                <a:lnTo>
                  <a:pt x="1492078" y="911061"/>
                </a:lnTo>
                <a:lnTo>
                  <a:pt x="1207362" y="574352"/>
                </a:lnTo>
                <a:close/>
                <a:moveTo>
                  <a:pt x="0" y="1355144"/>
                </a:moveTo>
                <a:lnTo>
                  <a:pt x="367927" y="911061"/>
                </a:lnTo>
                <a:lnTo>
                  <a:pt x="375890" y="911061"/>
                </a:lnTo>
                <a:cubicBezTo>
                  <a:pt x="569459" y="662755"/>
                  <a:pt x="763029" y="414450"/>
                  <a:pt x="956598" y="166145"/>
                </a:cubicBezTo>
                <a:cubicBezTo>
                  <a:pt x="971292" y="147296"/>
                  <a:pt x="988397" y="131432"/>
                  <a:pt x="1007748" y="119547"/>
                </a:cubicBezTo>
                <a:cubicBezTo>
                  <a:pt x="1020414" y="94872"/>
                  <a:pt x="1038217" y="72400"/>
                  <a:pt x="1060687" y="53399"/>
                </a:cubicBezTo>
                <a:lnTo>
                  <a:pt x="1060687" y="53401"/>
                </a:lnTo>
                <a:cubicBezTo>
                  <a:pt x="1155310" y="-26611"/>
                  <a:pt x="1296880" y="-14766"/>
                  <a:pt x="1376892" y="79857"/>
                </a:cubicBezTo>
                <a:lnTo>
                  <a:pt x="1961028" y="770663"/>
                </a:lnTo>
                <a:cubicBezTo>
                  <a:pt x="2150053" y="541035"/>
                  <a:pt x="2339079" y="311407"/>
                  <a:pt x="2528104" y="81778"/>
                </a:cubicBezTo>
                <a:cubicBezTo>
                  <a:pt x="2606859" y="-13893"/>
                  <a:pt x="2748261" y="-27607"/>
                  <a:pt x="2843933" y="51148"/>
                </a:cubicBezTo>
                <a:lnTo>
                  <a:pt x="2843931" y="51148"/>
                </a:lnTo>
                <a:lnTo>
                  <a:pt x="2857540" y="64861"/>
                </a:lnTo>
                <a:cubicBezTo>
                  <a:pt x="2890350" y="77598"/>
                  <a:pt x="2920006" y="99132"/>
                  <a:pt x="2943877" y="128212"/>
                </a:cubicBezTo>
                <a:lnTo>
                  <a:pt x="3576146" y="898480"/>
                </a:lnTo>
                <a:lnTo>
                  <a:pt x="3584513" y="911061"/>
                </a:lnTo>
                <a:lnTo>
                  <a:pt x="3592073" y="911061"/>
                </a:lnTo>
                <a:lnTo>
                  <a:pt x="3960000" y="1355144"/>
                </a:lnTo>
                <a:lnTo>
                  <a:pt x="2455256" y="1355144"/>
                </a:lnTo>
                <a:lnTo>
                  <a:pt x="2748064" y="1701423"/>
                </a:lnTo>
                <a:cubicBezTo>
                  <a:pt x="2828076" y="1796046"/>
                  <a:pt x="2816231" y="1937616"/>
                  <a:pt x="2721608" y="2017628"/>
                </a:cubicBezTo>
                <a:cubicBezTo>
                  <a:pt x="2626985" y="2097640"/>
                  <a:pt x="2485415" y="2085795"/>
                  <a:pt x="2405403" y="1991172"/>
                </a:cubicBezTo>
                <a:lnTo>
                  <a:pt x="1965654" y="1471119"/>
                </a:lnTo>
                <a:lnTo>
                  <a:pt x="1524929" y="2006513"/>
                </a:lnTo>
                <a:cubicBezTo>
                  <a:pt x="1446174" y="2102184"/>
                  <a:pt x="1304772" y="2115898"/>
                  <a:pt x="1209101" y="2037143"/>
                </a:cubicBezTo>
                <a:cubicBezTo>
                  <a:pt x="1113429" y="1958388"/>
                  <a:pt x="1099715" y="1816987"/>
                  <a:pt x="1178470" y="1721315"/>
                </a:cubicBezTo>
                <a:lnTo>
                  <a:pt x="1479895" y="135514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4806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b="1" dirty="0"/>
              <a:t>Content</a:t>
            </a:r>
          </a:p>
        </p:txBody>
      </p:sp>
      <p:sp>
        <p:nvSpPr>
          <p:cNvPr id="179" name="Rounded Rectangle 1">
            <a:extLst>
              <a:ext uri="{FF2B5EF4-FFF2-40B4-BE49-F238E27FC236}">
                <a16:creationId xmlns:a16="http://schemas.microsoft.com/office/drawing/2014/main" id="{26861DA0-347E-491E-A717-492B4718DC0B}"/>
              </a:ext>
            </a:extLst>
          </p:cNvPr>
          <p:cNvSpPr/>
          <p:nvPr/>
        </p:nvSpPr>
        <p:spPr>
          <a:xfrm>
            <a:off x="949611" y="38311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0" name="Oval 179">
            <a:extLst>
              <a:ext uri="{FF2B5EF4-FFF2-40B4-BE49-F238E27FC236}">
                <a16:creationId xmlns:a16="http://schemas.microsoft.com/office/drawing/2014/main" id="{9B9FC5C4-973B-432A-BC28-D57C1982EAA3}"/>
              </a:ext>
            </a:extLst>
          </p:cNvPr>
          <p:cNvSpPr/>
          <p:nvPr/>
        </p:nvSpPr>
        <p:spPr>
          <a:xfrm flipH="1">
            <a:off x="1476455" y="3749296"/>
            <a:ext cx="261716" cy="261716"/>
          </a:xfrm>
          <a:prstGeom prst="ellipse">
            <a:avLst/>
          </a:prstGeom>
          <a:solidFill>
            <a:schemeClr val="accent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81" name="Rounded Rectangle 8">
            <a:extLst>
              <a:ext uri="{FF2B5EF4-FFF2-40B4-BE49-F238E27FC236}">
                <a16:creationId xmlns:a16="http://schemas.microsoft.com/office/drawing/2014/main" id="{203E7020-EB72-4D35-A018-1B39E3554A79}"/>
              </a:ext>
            </a:extLst>
          </p:cNvPr>
          <p:cNvSpPr/>
          <p:nvPr/>
        </p:nvSpPr>
        <p:spPr>
          <a:xfrm>
            <a:off x="961943" y="4178745"/>
            <a:ext cx="1313194" cy="1164222"/>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5"/>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4" name="TextBox 183">
            <a:extLst>
              <a:ext uri="{FF2B5EF4-FFF2-40B4-BE49-F238E27FC236}">
                <a16:creationId xmlns:a16="http://schemas.microsoft.com/office/drawing/2014/main" id="{CAB4D319-D7EF-4117-A13E-0A56EFEFA7C4}"/>
              </a:ext>
            </a:extLst>
          </p:cNvPr>
          <p:cNvSpPr txBox="1"/>
          <p:nvPr/>
        </p:nvSpPr>
        <p:spPr>
          <a:xfrm>
            <a:off x="913742" y="4631494"/>
            <a:ext cx="1441911" cy="307777"/>
          </a:xfrm>
          <a:prstGeom prst="rect">
            <a:avLst/>
          </a:prstGeom>
          <a:noFill/>
        </p:spPr>
        <p:txBody>
          <a:bodyPr wrap="square" rtlCol="0">
            <a:spAutoFit/>
          </a:bodyPr>
          <a:lstStyle/>
          <a:p>
            <a:pPr algn="ctr"/>
            <a:r>
              <a:rPr lang="en" sz="1400" b="1" dirty="0">
                <a:solidFill>
                  <a:schemeClr val="bg1"/>
                </a:solidFill>
              </a:rPr>
              <a:t>Introduction</a:t>
            </a:r>
            <a:endParaRPr lang="ko-KR" altLang="en-US" sz="1200" b="1" dirty="0">
              <a:solidFill>
                <a:schemeClr val="bg1"/>
              </a:solidFill>
            </a:endParaRPr>
          </a:p>
        </p:txBody>
      </p:sp>
      <p:sp>
        <p:nvSpPr>
          <p:cNvPr id="185" name="TextBox 184">
            <a:extLst>
              <a:ext uri="{FF2B5EF4-FFF2-40B4-BE49-F238E27FC236}">
                <a16:creationId xmlns:a16="http://schemas.microsoft.com/office/drawing/2014/main" id="{DE24C30A-ED94-4AF0-A937-C9CBD5EC75A9}"/>
              </a:ext>
            </a:extLst>
          </p:cNvPr>
          <p:cNvSpPr txBox="1"/>
          <p:nvPr/>
        </p:nvSpPr>
        <p:spPr>
          <a:xfrm>
            <a:off x="949611" y="3291276"/>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01</a:t>
            </a:r>
            <a:endParaRPr lang="ko-KR" altLang="en-US" sz="2000" b="1" dirty="0">
              <a:solidFill>
                <a:schemeClr val="tx1">
                  <a:lumMod val="65000"/>
                  <a:lumOff val="35000"/>
                </a:schemeClr>
              </a:solidFill>
              <a:cs typeface="Calibri" pitchFamily="34" charset="0"/>
            </a:endParaRPr>
          </a:p>
        </p:txBody>
      </p:sp>
      <p:sp>
        <p:nvSpPr>
          <p:cNvPr id="186" name="Oval 185">
            <a:extLst>
              <a:ext uri="{FF2B5EF4-FFF2-40B4-BE49-F238E27FC236}">
                <a16:creationId xmlns:a16="http://schemas.microsoft.com/office/drawing/2014/main" id="{3D456F3C-8D0D-4099-9DA0-CB834FD8DFCE}"/>
              </a:ext>
            </a:extLst>
          </p:cNvPr>
          <p:cNvSpPr/>
          <p:nvPr/>
        </p:nvSpPr>
        <p:spPr>
          <a:xfrm flipH="1">
            <a:off x="5941515" y="3742001"/>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87" name="Rounded Rectangle 8">
            <a:extLst>
              <a:ext uri="{FF2B5EF4-FFF2-40B4-BE49-F238E27FC236}">
                <a16:creationId xmlns:a16="http://schemas.microsoft.com/office/drawing/2014/main" id="{5484C237-B792-4B1D-BCB7-632A6B77319B}"/>
              </a:ext>
            </a:extLst>
          </p:cNvPr>
          <p:cNvSpPr/>
          <p:nvPr/>
        </p:nvSpPr>
        <p:spPr>
          <a:xfrm>
            <a:off x="5442303" y="4211052"/>
            <a:ext cx="1260140" cy="113191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0" name="TextBox 189">
            <a:extLst>
              <a:ext uri="{FF2B5EF4-FFF2-40B4-BE49-F238E27FC236}">
                <a16:creationId xmlns:a16="http://schemas.microsoft.com/office/drawing/2014/main" id="{0FB30913-C0F5-4C24-8113-2E0AA4A19ECC}"/>
              </a:ext>
            </a:extLst>
          </p:cNvPr>
          <p:cNvSpPr txBox="1"/>
          <p:nvPr/>
        </p:nvSpPr>
        <p:spPr>
          <a:xfrm>
            <a:off x="5480057" y="4606127"/>
            <a:ext cx="1260140" cy="523220"/>
          </a:xfrm>
          <a:prstGeom prst="rect">
            <a:avLst/>
          </a:prstGeom>
          <a:noFill/>
        </p:spPr>
        <p:txBody>
          <a:bodyPr wrap="square" rtlCol="0">
            <a:spAutoFit/>
          </a:bodyPr>
          <a:lstStyle/>
          <a:p>
            <a:pPr algn="ctr"/>
            <a:r>
              <a:rPr lang="en-US" altLang="ko-KR" sz="1400" b="1" dirty="0">
                <a:solidFill>
                  <a:schemeClr val="bg1"/>
                </a:solidFill>
              </a:rPr>
              <a:t>What is JAVA ?</a:t>
            </a:r>
            <a:endParaRPr lang="ko-KR" altLang="en-US" sz="1400" b="1" dirty="0">
              <a:solidFill>
                <a:schemeClr val="bg1"/>
              </a:solidFill>
            </a:endParaRPr>
          </a:p>
        </p:txBody>
      </p:sp>
      <p:sp>
        <p:nvSpPr>
          <p:cNvPr id="191" name="TextBox 190">
            <a:extLst>
              <a:ext uri="{FF2B5EF4-FFF2-40B4-BE49-F238E27FC236}">
                <a16:creationId xmlns:a16="http://schemas.microsoft.com/office/drawing/2014/main" id="{AA0FA020-B604-4335-8D2D-950AFEB23DE9}"/>
              </a:ext>
            </a:extLst>
          </p:cNvPr>
          <p:cNvSpPr txBox="1"/>
          <p:nvPr/>
        </p:nvSpPr>
        <p:spPr>
          <a:xfrm>
            <a:off x="5442303" y="3228718"/>
            <a:ext cx="1260140" cy="707886"/>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03</a:t>
            </a:r>
          </a:p>
          <a:p>
            <a:pPr algn="ctr"/>
            <a:endParaRPr lang="ko-KR" altLang="en-US" sz="2000" b="1" dirty="0">
              <a:solidFill>
                <a:schemeClr val="tx1">
                  <a:lumMod val="65000"/>
                  <a:lumOff val="35000"/>
                </a:schemeClr>
              </a:solidFill>
              <a:cs typeface="Calibri" pitchFamily="34" charset="0"/>
            </a:endParaRPr>
          </a:p>
        </p:txBody>
      </p:sp>
      <p:sp>
        <p:nvSpPr>
          <p:cNvPr id="192" name="Oval 191">
            <a:extLst>
              <a:ext uri="{FF2B5EF4-FFF2-40B4-BE49-F238E27FC236}">
                <a16:creationId xmlns:a16="http://schemas.microsoft.com/office/drawing/2014/main" id="{C8E57561-3AEB-4191-B2CE-37DD3F652F2B}"/>
              </a:ext>
            </a:extLst>
          </p:cNvPr>
          <p:cNvSpPr/>
          <p:nvPr/>
        </p:nvSpPr>
        <p:spPr>
          <a:xfrm flipH="1">
            <a:off x="10406573" y="3747334"/>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93" name="Rounded Rectangle 8">
            <a:extLst>
              <a:ext uri="{FF2B5EF4-FFF2-40B4-BE49-F238E27FC236}">
                <a16:creationId xmlns:a16="http://schemas.microsoft.com/office/drawing/2014/main" id="{EB437316-F402-400E-B9C3-DEA1A03AE808}"/>
              </a:ext>
            </a:extLst>
          </p:cNvPr>
          <p:cNvSpPr/>
          <p:nvPr/>
        </p:nvSpPr>
        <p:spPr>
          <a:xfrm>
            <a:off x="9907361" y="4211051"/>
            <a:ext cx="1260140" cy="127258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6" name="TextBox 195">
            <a:extLst>
              <a:ext uri="{FF2B5EF4-FFF2-40B4-BE49-F238E27FC236}">
                <a16:creationId xmlns:a16="http://schemas.microsoft.com/office/drawing/2014/main" id="{5169DB67-47D1-4D6C-9894-072705FE7275}"/>
              </a:ext>
            </a:extLst>
          </p:cNvPr>
          <p:cNvSpPr txBox="1"/>
          <p:nvPr/>
        </p:nvSpPr>
        <p:spPr>
          <a:xfrm>
            <a:off x="9945115" y="4677661"/>
            <a:ext cx="1260140" cy="523220"/>
          </a:xfrm>
          <a:prstGeom prst="rect">
            <a:avLst/>
          </a:prstGeom>
          <a:noFill/>
        </p:spPr>
        <p:txBody>
          <a:bodyPr wrap="square" rtlCol="0">
            <a:spAutoFit/>
          </a:bodyPr>
          <a:lstStyle/>
          <a:p>
            <a:pPr algn="ctr"/>
            <a:r>
              <a:rPr lang="en-US" altLang="ko-KR" sz="1400" b="1" dirty="0">
                <a:solidFill>
                  <a:schemeClr val="bg1"/>
                </a:solidFill>
              </a:rPr>
              <a:t>Code explanation</a:t>
            </a:r>
            <a:endParaRPr lang="ko-KR" altLang="en-US" sz="1400" b="1" dirty="0">
              <a:solidFill>
                <a:schemeClr val="bg1"/>
              </a:solidFill>
            </a:endParaRPr>
          </a:p>
        </p:txBody>
      </p:sp>
      <p:sp>
        <p:nvSpPr>
          <p:cNvPr id="197" name="TextBox 196">
            <a:extLst>
              <a:ext uri="{FF2B5EF4-FFF2-40B4-BE49-F238E27FC236}">
                <a16:creationId xmlns:a16="http://schemas.microsoft.com/office/drawing/2014/main" id="{D3DA9988-F104-452F-9229-5F37C7B991AD}"/>
              </a:ext>
            </a:extLst>
          </p:cNvPr>
          <p:cNvSpPr txBox="1"/>
          <p:nvPr/>
        </p:nvSpPr>
        <p:spPr>
          <a:xfrm>
            <a:off x="9907361" y="3234050"/>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05</a:t>
            </a:r>
            <a:endParaRPr lang="ko-KR" altLang="en-US" sz="2000" b="1" dirty="0">
              <a:solidFill>
                <a:schemeClr val="tx1">
                  <a:lumMod val="65000"/>
                  <a:lumOff val="35000"/>
                </a:schemeClr>
              </a:solidFill>
              <a:cs typeface="Calibri" pitchFamily="34" charset="0"/>
            </a:endParaRPr>
          </a:p>
        </p:txBody>
      </p:sp>
      <p:sp>
        <p:nvSpPr>
          <p:cNvPr id="198" name="Oval 197">
            <a:extLst>
              <a:ext uri="{FF2B5EF4-FFF2-40B4-BE49-F238E27FC236}">
                <a16:creationId xmlns:a16="http://schemas.microsoft.com/office/drawing/2014/main" id="{ADE8540B-E2A1-4508-A1E6-5F5EF544977B}"/>
              </a:ext>
            </a:extLst>
          </p:cNvPr>
          <p:cNvSpPr/>
          <p:nvPr/>
        </p:nvSpPr>
        <p:spPr>
          <a:xfrm rot="10800000" flipH="1">
            <a:off x="3708985" y="3743132"/>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99" name="Rounded Rectangle 8">
            <a:extLst>
              <a:ext uri="{FF2B5EF4-FFF2-40B4-BE49-F238E27FC236}">
                <a16:creationId xmlns:a16="http://schemas.microsoft.com/office/drawing/2014/main" id="{C7B57B69-F8FE-4A19-A7DE-6F7A380F8454}"/>
              </a:ext>
            </a:extLst>
          </p:cNvPr>
          <p:cNvSpPr/>
          <p:nvPr/>
        </p:nvSpPr>
        <p:spPr>
          <a:xfrm rot="10800000">
            <a:off x="2940421" y="1666165"/>
            <a:ext cx="1810872" cy="1870620"/>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2" name="TextBox 201">
            <a:extLst>
              <a:ext uri="{FF2B5EF4-FFF2-40B4-BE49-F238E27FC236}">
                <a16:creationId xmlns:a16="http://schemas.microsoft.com/office/drawing/2014/main" id="{A4147C10-1E5F-4416-A9C9-3BFA832EA69F}"/>
              </a:ext>
            </a:extLst>
          </p:cNvPr>
          <p:cNvSpPr txBox="1"/>
          <p:nvPr/>
        </p:nvSpPr>
        <p:spPr>
          <a:xfrm>
            <a:off x="3209773" y="2013120"/>
            <a:ext cx="1418443" cy="738664"/>
          </a:xfrm>
          <a:prstGeom prst="rect">
            <a:avLst/>
          </a:prstGeom>
          <a:noFill/>
        </p:spPr>
        <p:txBody>
          <a:bodyPr wrap="square" rtlCol="0">
            <a:spAutoFit/>
          </a:bodyPr>
          <a:lstStyle/>
          <a:p>
            <a:pPr algn="ctr"/>
            <a:r>
              <a:rPr lang="en-US" altLang="ko-KR" sz="1400" b="1" dirty="0">
                <a:solidFill>
                  <a:schemeClr val="bg1"/>
                </a:solidFill>
              </a:rPr>
              <a:t>What is Object Oriented Programming ?</a:t>
            </a:r>
            <a:endParaRPr lang="ko-KR" altLang="en-US" sz="1400" b="1" dirty="0">
              <a:solidFill>
                <a:schemeClr val="bg1"/>
              </a:solidFill>
            </a:endParaRPr>
          </a:p>
        </p:txBody>
      </p:sp>
      <p:sp>
        <p:nvSpPr>
          <p:cNvPr id="203" name="TextBox 202">
            <a:extLst>
              <a:ext uri="{FF2B5EF4-FFF2-40B4-BE49-F238E27FC236}">
                <a16:creationId xmlns:a16="http://schemas.microsoft.com/office/drawing/2014/main" id="{CEF8AD70-1294-402C-9452-7E1D2D68A052}"/>
              </a:ext>
            </a:extLst>
          </p:cNvPr>
          <p:cNvSpPr txBox="1"/>
          <p:nvPr/>
        </p:nvSpPr>
        <p:spPr>
          <a:xfrm>
            <a:off x="3209773" y="4179578"/>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02</a:t>
            </a:r>
            <a:endParaRPr lang="ko-KR" altLang="en-US" sz="2000" b="1" dirty="0">
              <a:solidFill>
                <a:schemeClr val="tx1">
                  <a:lumMod val="65000"/>
                  <a:lumOff val="35000"/>
                </a:schemeClr>
              </a:solidFill>
              <a:cs typeface="Calibri" pitchFamily="34" charset="0"/>
            </a:endParaRPr>
          </a:p>
        </p:txBody>
      </p:sp>
      <p:sp>
        <p:nvSpPr>
          <p:cNvPr id="204" name="Oval 203">
            <a:extLst>
              <a:ext uri="{FF2B5EF4-FFF2-40B4-BE49-F238E27FC236}">
                <a16:creationId xmlns:a16="http://schemas.microsoft.com/office/drawing/2014/main" id="{C7E0D45A-53D9-4D15-BE69-5ED8F2962C11}"/>
              </a:ext>
            </a:extLst>
          </p:cNvPr>
          <p:cNvSpPr/>
          <p:nvPr/>
        </p:nvSpPr>
        <p:spPr>
          <a:xfrm rot="10800000" flipH="1">
            <a:off x="8174045" y="3742298"/>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05" name="Rounded Rectangle 8">
            <a:extLst>
              <a:ext uri="{FF2B5EF4-FFF2-40B4-BE49-F238E27FC236}">
                <a16:creationId xmlns:a16="http://schemas.microsoft.com/office/drawing/2014/main" id="{8E464A0F-8E57-41CB-BD36-84568D147685}"/>
              </a:ext>
            </a:extLst>
          </p:cNvPr>
          <p:cNvSpPr/>
          <p:nvPr/>
        </p:nvSpPr>
        <p:spPr>
          <a:xfrm rot="10800000">
            <a:off x="7543800" y="1781172"/>
            <a:ext cx="1495425" cy="1770467"/>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8" name="TextBox 207">
            <a:extLst>
              <a:ext uri="{FF2B5EF4-FFF2-40B4-BE49-F238E27FC236}">
                <a16:creationId xmlns:a16="http://schemas.microsoft.com/office/drawing/2014/main" id="{1FCAE4F0-CC2A-498D-9308-AD52F5F01B4B}"/>
              </a:ext>
            </a:extLst>
          </p:cNvPr>
          <p:cNvSpPr txBox="1"/>
          <p:nvPr/>
        </p:nvSpPr>
        <p:spPr>
          <a:xfrm>
            <a:off x="7674833" y="2078350"/>
            <a:ext cx="1260140" cy="738664"/>
          </a:xfrm>
          <a:prstGeom prst="rect">
            <a:avLst/>
          </a:prstGeom>
          <a:noFill/>
        </p:spPr>
        <p:txBody>
          <a:bodyPr wrap="square" rtlCol="0">
            <a:spAutoFit/>
          </a:bodyPr>
          <a:lstStyle/>
          <a:p>
            <a:pPr algn="ctr"/>
            <a:r>
              <a:rPr lang="en-US" altLang="ko-KR" sz="1400" b="1" dirty="0">
                <a:solidFill>
                  <a:schemeClr val="bg1"/>
                </a:solidFill>
              </a:rPr>
              <a:t>Main Concepts in JAVA</a:t>
            </a:r>
            <a:endParaRPr lang="ko-KR" altLang="en-US" sz="1400" b="1" dirty="0">
              <a:solidFill>
                <a:schemeClr val="bg1"/>
              </a:solidFill>
            </a:endParaRPr>
          </a:p>
        </p:txBody>
      </p:sp>
      <p:sp>
        <p:nvSpPr>
          <p:cNvPr id="209" name="TextBox 208">
            <a:extLst>
              <a:ext uri="{FF2B5EF4-FFF2-40B4-BE49-F238E27FC236}">
                <a16:creationId xmlns:a16="http://schemas.microsoft.com/office/drawing/2014/main" id="{0053E225-6961-4286-8ABC-226513B8FA7B}"/>
              </a:ext>
            </a:extLst>
          </p:cNvPr>
          <p:cNvSpPr txBox="1"/>
          <p:nvPr/>
        </p:nvSpPr>
        <p:spPr>
          <a:xfrm>
            <a:off x="7674833" y="4178744"/>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04</a:t>
            </a:r>
            <a:endParaRPr lang="ko-KR" altLang="en-US" sz="2000" b="1" dirty="0">
              <a:solidFill>
                <a:schemeClr val="tx1">
                  <a:lumMod val="65000"/>
                  <a:lumOff val="35000"/>
                </a:schemeClr>
              </a:solidFill>
              <a:cs typeface="Calibri" pitchFamily="34" charset="0"/>
            </a:endParaRPr>
          </a:p>
        </p:txBody>
      </p:sp>
    </p:spTree>
    <p:extLst>
      <p:ext uri="{BB962C8B-B14F-4D97-AF65-F5344CB8AC3E}">
        <p14:creationId xmlns:p14="http://schemas.microsoft.com/office/powerpoint/2010/main" val="368567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32BF815-8B16-4320-88A9-582102802117}"/>
              </a:ext>
            </a:extLst>
          </p:cNvPr>
          <p:cNvSpPr txBox="1"/>
          <p:nvPr/>
        </p:nvSpPr>
        <p:spPr>
          <a:xfrm>
            <a:off x="677971" y="1676174"/>
            <a:ext cx="6534008" cy="4616648"/>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Object-oriented programming (OOP) is a programming paradigm that uses objects and their interactions to design applications and computer programs. It is a way of organizing code around data, or objects, rather than functions and logic.</a:t>
            </a:r>
          </a:p>
          <a:p>
            <a:endParaRPr lang="en-US" altLang="ko-KR" sz="1400" b="1" dirty="0">
              <a:solidFill>
                <a:schemeClr val="tx1">
                  <a:lumMod val="75000"/>
                  <a:lumOff val="25000"/>
                </a:schemeClr>
              </a:solidFill>
              <a:cs typeface="Arial" pitchFamily="34" charset="0"/>
            </a:endParaRPr>
          </a:p>
          <a:p>
            <a:r>
              <a:rPr lang="en-US" altLang="ko-KR" sz="1400" b="1" dirty="0">
                <a:solidFill>
                  <a:schemeClr val="tx1">
                    <a:lumMod val="75000"/>
                    <a:lumOff val="25000"/>
                  </a:schemeClr>
                </a:solidFill>
                <a:cs typeface="Arial" pitchFamily="34" charset="0"/>
              </a:rPr>
              <a:t>An object is a self-contained entity that contains data and code. The data represents the state of the object, and the code represents the behavior of the object. Objects can interact with each other by sending messages to each other.</a:t>
            </a:r>
          </a:p>
          <a:p>
            <a:endParaRPr lang="en-US" altLang="ko-KR" sz="1400" b="1" dirty="0">
              <a:solidFill>
                <a:schemeClr val="tx1">
                  <a:lumMod val="75000"/>
                  <a:lumOff val="25000"/>
                </a:schemeClr>
              </a:solidFill>
              <a:cs typeface="Arial" pitchFamily="34" charset="0"/>
            </a:endParaRPr>
          </a:p>
          <a:p>
            <a:r>
              <a:rPr lang="en-US" altLang="ko-KR" sz="1400" b="1" dirty="0">
                <a:solidFill>
                  <a:schemeClr val="tx1">
                    <a:lumMod val="75000"/>
                    <a:lumOff val="25000"/>
                  </a:schemeClr>
                </a:solidFill>
                <a:cs typeface="Arial" pitchFamily="34" charset="0"/>
              </a:rPr>
              <a:t>OOP has a number of advantages over other programming paradigms, including:</a:t>
            </a:r>
          </a:p>
          <a:p>
            <a:pPr marL="285750" indent="-285750">
              <a:buFont typeface="Arial" panose="020B0604020202020204" pitchFamily="34" charset="0"/>
              <a:buChar char="•"/>
            </a:pPr>
            <a:endParaRPr lang="en-US" altLang="ko-KR" sz="1400" b="1"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Modularity: OOP programs are made up of modular components, which makes them easier to develop, maintain, and test.</a:t>
            </a:r>
          </a:p>
          <a:p>
            <a:endParaRPr lang="en-US" altLang="ko-KR" sz="1400" b="1"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Reusability: OOP objects can be reused in different programs, which saves time and effort.</a:t>
            </a:r>
          </a:p>
          <a:p>
            <a:endParaRPr lang="en-US" altLang="ko-KR" sz="1400" b="1"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Maintainability: OOP programs are easier to maintain because the code is modular and the objects are self-contained.</a:t>
            </a:r>
            <a:endParaRPr lang="ko-KR" altLang="en-US" sz="14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07FC145B-5F12-4AB3-B113-51D56255FCF0}"/>
              </a:ext>
            </a:extLst>
          </p:cNvPr>
          <p:cNvSpPr txBox="1"/>
          <p:nvPr/>
        </p:nvSpPr>
        <p:spPr>
          <a:xfrm>
            <a:off x="677971" y="289982"/>
            <a:ext cx="6188993" cy="1323439"/>
          </a:xfrm>
          <a:prstGeom prst="rect">
            <a:avLst/>
          </a:prstGeom>
          <a:noFill/>
        </p:spPr>
        <p:txBody>
          <a:bodyPr wrap="square" rtlCol="0">
            <a:spAutoFit/>
          </a:bodyPr>
          <a:lstStyle/>
          <a:p>
            <a:r>
              <a:rPr lang="en-US" altLang="ko-KR" sz="4000" b="1" dirty="0">
                <a:latin typeface="+mj-lt"/>
                <a:cs typeface="Arial" pitchFamily="34" charset="0"/>
              </a:rPr>
              <a:t>What is Object Oriented Programming ?</a:t>
            </a:r>
            <a:endParaRPr lang="ko-KR" altLang="en-US" sz="4000" b="1" dirty="0">
              <a:solidFill>
                <a:schemeClr val="accent2"/>
              </a:solidFill>
              <a:latin typeface="+mj-lt"/>
              <a:cs typeface="Arial" pitchFamily="34" charset="0"/>
            </a:endParaRPr>
          </a:p>
        </p:txBody>
      </p:sp>
      <p:pic>
        <p:nvPicPr>
          <p:cNvPr id="10" name="Picture 9">
            <a:extLst>
              <a:ext uri="{FF2B5EF4-FFF2-40B4-BE49-F238E27FC236}">
                <a16:creationId xmlns:a16="http://schemas.microsoft.com/office/drawing/2014/main" id="{717E4981-E451-4F17-823D-75069A9CF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979" y="1237130"/>
            <a:ext cx="4666376" cy="4769223"/>
          </a:xfrm>
          <a:prstGeom prst="rect">
            <a:avLst/>
          </a:prstGeom>
        </p:spPr>
      </p:pic>
    </p:spTree>
    <p:extLst>
      <p:ext uri="{BB962C8B-B14F-4D97-AF65-F5344CB8AC3E}">
        <p14:creationId xmlns:p14="http://schemas.microsoft.com/office/powerpoint/2010/main" val="1463001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F0793C4-9685-4653-AC46-7EB73A95C49A}"/>
              </a:ext>
            </a:extLst>
          </p:cNvPr>
          <p:cNvSpPr/>
          <p:nvPr userDrawn="1"/>
        </p:nvSpPr>
        <p:spPr>
          <a:xfrm>
            <a:off x="5391623" y="5971140"/>
            <a:ext cx="6334974" cy="641706"/>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7" name="Group 76">
            <a:extLst>
              <a:ext uri="{FF2B5EF4-FFF2-40B4-BE49-F238E27FC236}">
                <a16:creationId xmlns:a16="http://schemas.microsoft.com/office/drawing/2014/main" id="{137CB7C7-4C71-43D5-B12F-08D031A45D2B}"/>
              </a:ext>
            </a:extLst>
          </p:cNvPr>
          <p:cNvGrpSpPr/>
          <p:nvPr/>
        </p:nvGrpSpPr>
        <p:grpSpPr>
          <a:xfrm>
            <a:off x="5601491" y="3187686"/>
            <a:ext cx="5522844" cy="3034429"/>
            <a:chOff x="-548507" y="477868"/>
            <a:chExt cx="11570449" cy="6357177"/>
          </a:xfrm>
        </p:grpSpPr>
        <p:sp>
          <p:nvSpPr>
            <p:cNvPr id="78" name="Freeform: Shape 77">
              <a:extLst>
                <a:ext uri="{FF2B5EF4-FFF2-40B4-BE49-F238E27FC236}">
                  <a16:creationId xmlns:a16="http://schemas.microsoft.com/office/drawing/2014/main" id="{E639DC69-4743-4F29-9FD3-51081518845E}"/>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47F1098-AD3C-4CCB-99CD-A771E67172F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BD59E14-C479-4CC1-861B-EFFDA14340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C06EE32-163D-489F-B1D4-ABA1067DECF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38003189-8AF1-4807-A785-75E06A4ACD2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3" name="Group 82">
              <a:extLst>
                <a:ext uri="{FF2B5EF4-FFF2-40B4-BE49-F238E27FC236}">
                  <a16:creationId xmlns:a16="http://schemas.microsoft.com/office/drawing/2014/main" id="{D54BDE07-A6DF-4FEA-AC2B-FBE7CB75CF8E}"/>
                </a:ext>
              </a:extLst>
            </p:cNvPr>
            <p:cNvGrpSpPr/>
            <p:nvPr/>
          </p:nvGrpSpPr>
          <p:grpSpPr>
            <a:xfrm>
              <a:off x="1606" y="6382978"/>
              <a:ext cx="413937" cy="115242"/>
              <a:chOff x="5955" y="6353672"/>
              <a:chExt cx="413937" cy="115242"/>
            </a:xfrm>
          </p:grpSpPr>
          <p:sp>
            <p:nvSpPr>
              <p:cNvPr id="88" name="Rectangle: Rounded Corners 87">
                <a:extLst>
                  <a:ext uri="{FF2B5EF4-FFF2-40B4-BE49-F238E27FC236}">
                    <a16:creationId xmlns:a16="http://schemas.microsoft.com/office/drawing/2014/main" id="{634A9D02-A993-440A-B8FC-6E02300DB6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88">
                <a:extLst>
                  <a:ext uri="{FF2B5EF4-FFF2-40B4-BE49-F238E27FC236}">
                    <a16:creationId xmlns:a16="http://schemas.microsoft.com/office/drawing/2014/main" id="{01AB7424-7E90-4663-A6DA-1EB1EAF6C13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CC4E9F48-2136-409B-82F6-7367F5E2DAF6}"/>
                </a:ext>
              </a:extLst>
            </p:cNvPr>
            <p:cNvGrpSpPr/>
            <p:nvPr/>
          </p:nvGrpSpPr>
          <p:grpSpPr>
            <a:xfrm>
              <a:off x="9855291" y="6381600"/>
              <a:ext cx="885989" cy="115242"/>
              <a:chOff x="5955" y="6353672"/>
              <a:chExt cx="413937" cy="115242"/>
            </a:xfrm>
          </p:grpSpPr>
          <p:sp>
            <p:nvSpPr>
              <p:cNvPr id="86" name="Rectangle: Rounded Corners 85">
                <a:extLst>
                  <a:ext uri="{FF2B5EF4-FFF2-40B4-BE49-F238E27FC236}">
                    <a16:creationId xmlns:a16="http://schemas.microsoft.com/office/drawing/2014/main" id="{540FF8EC-A71C-422F-846E-1E7BF9A3123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86">
                <a:extLst>
                  <a:ext uri="{FF2B5EF4-FFF2-40B4-BE49-F238E27FC236}">
                    <a16:creationId xmlns:a16="http://schemas.microsoft.com/office/drawing/2014/main" id="{3FF233C4-C6AC-42FA-AD17-C12049C1556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5" name="Freeform: Shape 84">
              <a:extLst>
                <a:ext uri="{FF2B5EF4-FFF2-40B4-BE49-F238E27FC236}">
                  <a16:creationId xmlns:a16="http://schemas.microsoft.com/office/drawing/2014/main" id="{1D7545C8-24E6-417F-BA9B-C7409B8F3E0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Text Placeholder 1"/>
          <p:cNvSpPr>
            <a:spLocks noGrp="1"/>
          </p:cNvSpPr>
          <p:nvPr>
            <p:ph type="body" sz="quarter" idx="10"/>
          </p:nvPr>
        </p:nvSpPr>
        <p:spPr/>
        <p:txBody>
          <a:bodyPr>
            <a:normAutofit fontScale="92500" lnSpcReduction="10000"/>
          </a:bodyPr>
          <a:lstStyle/>
          <a:p>
            <a:r>
              <a:rPr lang="en-US" dirty="0"/>
              <a:t>What Is JAVA ?</a:t>
            </a:r>
          </a:p>
        </p:txBody>
      </p:sp>
      <p:graphicFrame>
        <p:nvGraphicFramePr>
          <p:cNvPr id="7" name="Chart 6">
            <a:extLst>
              <a:ext uri="{FF2B5EF4-FFF2-40B4-BE49-F238E27FC236}">
                <a16:creationId xmlns:a16="http://schemas.microsoft.com/office/drawing/2014/main" id="{AFA9BE8A-63DC-4A31-A034-555AC3B26D5E}"/>
              </a:ext>
            </a:extLst>
          </p:cNvPr>
          <p:cNvGraphicFramePr/>
          <p:nvPr>
            <p:extLst>
              <p:ext uri="{D42A27DB-BD31-4B8C-83A1-F6EECF244321}">
                <p14:modId xmlns:p14="http://schemas.microsoft.com/office/powerpoint/2010/main" val="2462347465"/>
              </p:ext>
            </p:extLst>
          </p:nvPr>
        </p:nvGraphicFramePr>
        <p:xfrm>
          <a:off x="6426093" y="3258788"/>
          <a:ext cx="3312368" cy="1986609"/>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0C8FDA65-4409-40E3-A995-AAA8F007B1AA}"/>
              </a:ext>
            </a:extLst>
          </p:cNvPr>
          <p:cNvSpPr txBox="1"/>
          <p:nvPr/>
        </p:nvSpPr>
        <p:spPr>
          <a:xfrm>
            <a:off x="743943" y="1442124"/>
            <a:ext cx="5263593"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Java is a high-level, class-based, object-oriented programming language that is designed to have as few implementation dependencies as possible. It is a general-purpose programming language intended to let programmers write once, run anywhere (WORA), meaning that compiled Java code can run on all platforms that support Java without the need to recompile. Java applications are typically compiled to bytecode that can run on any Java virtual machine (JVM) regardless of the underlying computer architecture. The syntax of Java is similar to C and C++, but has fewer low-level facilities than either of them.</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763ADE08-26CD-421D-BB99-9CB3B3C9709C}"/>
              </a:ext>
            </a:extLst>
          </p:cNvPr>
          <p:cNvSpPr txBox="1"/>
          <p:nvPr/>
        </p:nvSpPr>
        <p:spPr>
          <a:xfrm>
            <a:off x="792992" y="1020557"/>
            <a:ext cx="2854653" cy="461665"/>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JAVA</a:t>
            </a:r>
          </a:p>
        </p:txBody>
      </p:sp>
      <p:sp>
        <p:nvSpPr>
          <p:cNvPr id="21" name="TextBox 20">
            <a:extLst>
              <a:ext uri="{FF2B5EF4-FFF2-40B4-BE49-F238E27FC236}">
                <a16:creationId xmlns:a16="http://schemas.microsoft.com/office/drawing/2014/main" id="{EA0CF402-3AEA-4946-B9D0-05E66A605187}"/>
              </a:ext>
            </a:extLst>
          </p:cNvPr>
          <p:cNvSpPr txBox="1"/>
          <p:nvPr/>
        </p:nvSpPr>
        <p:spPr>
          <a:xfrm>
            <a:off x="465396" y="3811373"/>
            <a:ext cx="5248161" cy="249299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Object-oriented: Java is an object-oriented programming language, which means that programs are made up of objects that interact with each other by sending messages. This makes Java programs easier to develop, maintain, and test.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Platform-independent: Java programs are compiled to bytecode, which is a platform-independent format. This means that Java programs can run on any platform that has a Java virtual machine (JVM).</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Secure: Java has a number of security features built in, such as sandboxing and bytecode verification. This makes Java programs more secure than programs written in other languages.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Reliable: Java is a very reliable language. It has a garbage collector that automatically manages memory, and it has a number of other features that make it less prone to errors.</a:t>
            </a:r>
          </a:p>
        </p:txBody>
      </p:sp>
      <p:sp>
        <p:nvSpPr>
          <p:cNvPr id="22" name="Oval 21">
            <a:extLst>
              <a:ext uri="{FF2B5EF4-FFF2-40B4-BE49-F238E27FC236}">
                <a16:creationId xmlns:a16="http://schemas.microsoft.com/office/drawing/2014/main" id="{48C4DDE5-9EB5-4CA7-B3A1-2F19934179B5}"/>
              </a:ext>
            </a:extLst>
          </p:cNvPr>
          <p:cNvSpPr/>
          <p:nvPr/>
        </p:nvSpPr>
        <p:spPr>
          <a:xfrm>
            <a:off x="9470316" y="2668403"/>
            <a:ext cx="1822500" cy="1822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4" name="그룹 6">
            <a:extLst>
              <a:ext uri="{FF2B5EF4-FFF2-40B4-BE49-F238E27FC236}">
                <a16:creationId xmlns:a16="http://schemas.microsoft.com/office/drawing/2014/main" id="{BF42AA7F-8297-4BFB-9A93-87AA2E63AB5D}"/>
              </a:ext>
            </a:extLst>
          </p:cNvPr>
          <p:cNvGrpSpPr/>
          <p:nvPr/>
        </p:nvGrpSpPr>
        <p:grpSpPr>
          <a:xfrm>
            <a:off x="9005370" y="2262574"/>
            <a:ext cx="2716603" cy="2727333"/>
            <a:chOff x="7462518" y="2036160"/>
            <a:chExt cx="2716603" cy="2727333"/>
          </a:xfrm>
        </p:grpSpPr>
        <p:sp>
          <p:nvSpPr>
            <p:cNvPr id="25" name="Diamond 5">
              <a:extLst>
                <a:ext uri="{FF2B5EF4-FFF2-40B4-BE49-F238E27FC236}">
                  <a16:creationId xmlns:a16="http://schemas.microsoft.com/office/drawing/2014/main" id="{A162C6D4-CE05-41BC-950C-1FD0C865C899}"/>
                </a:ext>
              </a:extLst>
            </p:cNvPr>
            <p:cNvSpPr/>
            <p:nvPr/>
          </p:nvSpPr>
          <p:spPr>
            <a:xfrm>
              <a:off x="8312848" y="2036160"/>
              <a:ext cx="337247" cy="338244"/>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Isosceles Triangle 51">
              <a:extLst>
                <a:ext uri="{FF2B5EF4-FFF2-40B4-BE49-F238E27FC236}">
                  <a16:creationId xmlns:a16="http://schemas.microsoft.com/office/drawing/2014/main" id="{5B3ACB59-B875-4E75-B21A-9C86697C6B5E}"/>
                </a:ext>
              </a:extLst>
            </p:cNvPr>
            <p:cNvSpPr/>
            <p:nvPr/>
          </p:nvSpPr>
          <p:spPr>
            <a:xfrm>
              <a:off x="9841875" y="3307350"/>
              <a:ext cx="337246" cy="24730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Rectangle 7">
              <a:extLst>
                <a:ext uri="{FF2B5EF4-FFF2-40B4-BE49-F238E27FC236}">
                  <a16:creationId xmlns:a16="http://schemas.microsoft.com/office/drawing/2014/main" id="{91451B68-CF83-4443-9A72-FDB705710E99}"/>
                </a:ext>
              </a:extLst>
            </p:cNvPr>
            <p:cNvSpPr/>
            <p:nvPr/>
          </p:nvSpPr>
          <p:spPr>
            <a:xfrm rot="18900000">
              <a:off x="8790454" y="2079359"/>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Freeform 19">
              <a:extLst>
                <a:ext uri="{FF2B5EF4-FFF2-40B4-BE49-F238E27FC236}">
                  <a16:creationId xmlns:a16="http://schemas.microsoft.com/office/drawing/2014/main" id="{718615ED-7783-4D50-AC03-86C650DD6689}"/>
                </a:ext>
              </a:extLst>
            </p:cNvPr>
            <p:cNvSpPr/>
            <p:nvPr/>
          </p:nvSpPr>
          <p:spPr>
            <a:xfrm>
              <a:off x="7499055" y="3304599"/>
              <a:ext cx="297040" cy="292277"/>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Rectangle 30">
              <a:extLst>
                <a:ext uri="{FF2B5EF4-FFF2-40B4-BE49-F238E27FC236}">
                  <a16:creationId xmlns:a16="http://schemas.microsoft.com/office/drawing/2014/main" id="{8FBAFD21-EFDD-413C-B081-DF7B0C822584}"/>
                </a:ext>
              </a:extLst>
            </p:cNvPr>
            <p:cNvSpPr/>
            <p:nvPr/>
          </p:nvSpPr>
          <p:spPr>
            <a:xfrm>
              <a:off x="7724055" y="2551719"/>
              <a:ext cx="299435" cy="29856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Rectangle 15">
              <a:extLst>
                <a:ext uri="{FF2B5EF4-FFF2-40B4-BE49-F238E27FC236}">
                  <a16:creationId xmlns:a16="http://schemas.microsoft.com/office/drawing/2014/main" id="{FFAD610C-1B2C-4432-8301-D766E7B03879}"/>
                </a:ext>
              </a:extLst>
            </p:cNvPr>
            <p:cNvSpPr/>
            <p:nvPr/>
          </p:nvSpPr>
          <p:spPr>
            <a:xfrm rot="5400000">
              <a:off x="9487193" y="2294113"/>
              <a:ext cx="304400" cy="303996"/>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Block Arc 14">
              <a:extLst>
                <a:ext uri="{FF2B5EF4-FFF2-40B4-BE49-F238E27FC236}">
                  <a16:creationId xmlns:a16="http://schemas.microsoft.com/office/drawing/2014/main" id="{2F039CA0-E764-4E93-B9E2-6A3FCDE97D7E}"/>
                </a:ext>
              </a:extLst>
            </p:cNvPr>
            <p:cNvSpPr/>
            <p:nvPr/>
          </p:nvSpPr>
          <p:spPr>
            <a:xfrm rot="16200000">
              <a:off x="7774440" y="4017199"/>
              <a:ext cx="365774" cy="36601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2" name="Parallelogram 15">
              <a:extLst>
                <a:ext uri="{FF2B5EF4-FFF2-40B4-BE49-F238E27FC236}">
                  <a16:creationId xmlns:a16="http://schemas.microsoft.com/office/drawing/2014/main" id="{FA8A163C-B935-4C79-A1BD-11E41424C1DC}"/>
                </a:ext>
              </a:extLst>
            </p:cNvPr>
            <p:cNvSpPr/>
            <p:nvPr/>
          </p:nvSpPr>
          <p:spPr>
            <a:xfrm rot="16200000">
              <a:off x="8019215" y="4244050"/>
              <a:ext cx="385993" cy="41782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Round Same Side Corner Rectangle 21">
              <a:extLst>
                <a:ext uri="{FF2B5EF4-FFF2-40B4-BE49-F238E27FC236}">
                  <a16:creationId xmlns:a16="http://schemas.microsoft.com/office/drawing/2014/main" id="{33FBE472-C035-4BD1-9571-98C04666B05F}"/>
                </a:ext>
              </a:extLst>
            </p:cNvPr>
            <p:cNvSpPr/>
            <p:nvPr/>
          </p:nvSpPr>
          <p:spPr>
            <a:xfrm rot="10800000">
              <a:off x="8452982" y="4482014"/>
              <a:ext cx="249263" cy="28147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26">
              <a:extLst>
                <a:ext uri="{FF2B5EF4-FFF2-40B4-BE49-F238E27FC236}">
                  <a16:creationId xmlns:a16="http://schemas.microsoft.com/office/drawing/2014/main" id="{1462ACAA-6E6B-411A-9892-A38DB69FF51B}"/>
                </a:ext>
              </a:extLst>
            </p:cNvPr>
            <p:cNvSpPr>
              <a:spLocks noChangeAspect="1"/>
            </p:cNvSpPr>
            <p:nvPr/>
          </p:nvSpPr>
          <p:spPr>
            <a:xfrm>
              <a:off x="9717706" y="2591811"/>
              <a:ext cx="271497" cy="324000"/>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Freeform 32">
              <a:extLst>
                <a:ext uri="{FF2B5EF4-FFF2-40B4-BE49-F238E27FC236}">
                  <a16:creationId xmlns:a16="http://schemas.microsoft.com/office/drawing/2014/main" id="{F9CC61EE-2F22-43F6-97F1-8773D07BBE91}"/>
                </a:ext>
              </a:extLst>
            </p:cNvPr>
            <p:cNvSpPr/>
            <p:nvPr/>
          </p:nvSpPr>
          <p:spPr>
            <a:xfrm>
              <a:off x="9237455" y="4216475"/>
              <a:ext cx="385170" cy="352802"/>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Rounded Rectangle 10">
              <a:extLst>
                <a:ext uri="{FF2B5EF4-FFF2-40B4-BE49-F238E27FC236}">
                  <a16:creationId xmlns:a16="http://schemas.microsoft.com/office/drawing/2014/main" id="{3EE48C52-F3ED-4BE5-97FA-FC7A31FD7A36}"/>
                </a:ext>
              </a:extLst>
            </p:cNvPr>
            <p:cNvSpPr/>
            <p:nvPr/>
          </p:nvSpPr>
          <p:spPr>
            <a:xfrm>
              <a:off x="7625603" y="3662090"/>
              <a:ext cx="239919" cy="317505"/>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Trapezoid 13">
              <a:extLst>
                <a:ext uri="{FF2B5EF4-FFF2-40B4-BE49-F238E27FC236}">
                  <a16:creationId xmlns:a16="http://schemas.microsoft.com/office/drawing/2014/main" id="{85CA01E2-704C-4B39-BD1E-1DE302F0F461}"/>
                </a:ext>
              </a:extLst>
            </p:cNvPr>
            <p:cNvSpPr/>
            <p:nvPr/>
          </p:nvSpPr>
          <p:spPr>
            <a:xfrm>
              <a:off x="9118801" y="2156906"/>
              <a:ext cx="341564" cy="288813"/>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Rectangle 18">
              <a:extLst>
                <a:ext uri="{FF2B5EF4-FFF2-40B4-BE49-F238E27FC236}">
                  <a16:creationId xmlns:a16="http://schemas.microsoft.com/office/drawing/2014/main" id="{A4C06303-3F52-4281-80BF-F613630C9D35}"/>
                </a:ext>
              </a:extLst>
            </p:cNvPr>
            <p:cNvSpPr/>
            <p:nvPr/>
          </p:nvSpPr>
          <p:spPr>
            <a:xfrm>
              <a:off x="9828467" y="2970130"/>
              <a:ext cx="316558" cy="251512"/>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Rounded Rectangle 6">
              <a:extLst>
                <a:ext uri="{FF2B5EF4-FFF2-40B4-BE49-F238E27FC236}">
                  <a16:creationId xmlns:a16="http://schemas.microsoft.com/office/drawing/2014/main" id="{3BA6F579-C3EA-425D-9B6F-B6EF724956CA}"/>
                </a:ext>
              </a:extLst>
            </p:cNvPr>
            <p:cNvSpPr/>
            <p:nvPr/>
          </p:nvSpPr>
          <p:spPr>
            <a:xfrm>
              <a:off x="9567627" y="4000359"/>
              <a:ext cx="327580" cy="333047"/>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0" name="Oval 66">
              <a:extLst>
                <a:ext uri="{FF2B5EF4-FFF2-40B4-BE49-F238E27FC236}">
                  <a16:creationId xmlns:a16="http://schemas.microsoft.com/office/drawing/2014/main" id="{9E0B3C64-5CDC-4073-91E3-3FABFF9354EE}"/>
                </a:ext>
              </a:extLst>
            </p:cNvPr>
            <p:cNvSpPr/>
            <p:nvPr/>
          </p:nvSpPr>
          <p:spPr>
            <a:xfrm rot="20700000">
              <a:off x="9818653" y="3638916"/>
              <a:ext cx="353707" cy="30297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Rectangle 9">
              <a:extLst>
                <a:ext uri="{FF2B5EF4-FFF2-40B4-BE49-F238E27FC236}">
                  <a16:creationId xmlns:a16="http://schemas.microsoft.com/office/drawing/2014/main" id="{5249428B-E686-4FCF-9E06-5C1562620506}"/>
                </a:ext>
              </a:extLst>
            </p:cNvPr>
            <p:cNvSpPr/>
            <p:nvPr/>
          </p:nvSpPr>
          <p:spPr>
            <a:xfrm>
              <a:off x="8809277" y="4424036"/>
              <a:ext cx="339946" cy="31822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ounded Rectangle 5">
              <a:extLst>
                <a:ext uri="{FF2B5EF4-FFF2-40B4-BE49-F238E27FC236}">
                  <a16:creationId xmlns:a16="http://schemas.microsoft.com/office/drawing/2014/main" id="{E50EEBDF-1512-4733-887A-E5D7C68D5234}"/>
                </a:ext>
              </a:extLst>
            </p:cNvPr>
            <p:cNvSpPr/>
            <p:nvPr/>
          </p:nvSpPr>
          <p:spPr>
            <a:xfrm flipH="1">
              <a:off x="7957327" y="2311538"/>
              <a:ext cx="325312" cy="26836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Teardrop 1">
              <a:extLst>
                <a:ext uri="{FF2B5EF4-FFF2-40B4-BE49-F238E27FC236}">
                  <a16:creationId xmlns:a16="http://schemas.microsoft.com/office/drawing/2014/main" id="{E37BEA02-A4E9-444B-8FDE-8C683989F2C6}"/>
                </a:ext>
              </a:extLst>
            </p:cNvPr>
            <p:cNvSpPr/>
            <p:nvPr/>
          </p:nvSpPr>
          <p:spPr>
            <a:xfrm rot="18805991">
              <a:off x="7460552" y="290942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4" name="그룹 8">
            <a:extLst>
              <a:ext uri="{FF2B5EF4-FFF2-40B4-BE49-F238E27FC236}">
                <a16:creationId xmlns:a16="http://schemas.microsoft.com/office/drawing/2014/main" id="{9F95B310-05EC-480B-8208-D8B13529EEC5}"/>
              </a:ext>
            </a:extLst>
          </p:cNvPr>
          <p:cNvGrpSpPr/>
          <p:nvPr/>
        </p:nvGrpSpPr>
        <p:grpSpPr>
          <a:xfrm>
            <a:off x="8386568" y="1709562"/>
            <a:ext cx="3900270" cy="3852987"/>
            <a:chOff x="6909012" y="1477406"/>
            <a:chExt cx="3900270" cy="3852987"/>
          </a:xfrm>
        </p:grpSpPr>
        <p:sp>
          <p:nvSpPr>
            <p:cNvPr id="45" name="Diamond 5">
              <a:extLst>
                <a:ext uri="{FF2B5EF4-FFF2-40B4-BE49-F238E27FC236}">
                  <a16:creationId xmlns:a16="http://schemas.microsoft.com/office/drawing/2014/main" id="{890AF0D7-E6E6-421E-83E4-358ED2F62357}"/>
                </a:ext>
              </a:extLst>
            </p:cNvPr>
            <p:cNvSpPr/>
            <p:nvPr/>
          </p:nvSpPr>
          <p:spPr>
            <a:xfrm>
              <a:off x="9500423" y="1610630"/>
              <a:ext cx="337247" cy="338244"/>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Isosceles Triangle 51">
              <a:extLst>
                <a:ext uri="{FF2B5EF4-FFF2-40B4-BE49-F238E27FC236}">
                  <a16:creationId xmlns:a16="http://schemas.microsoft.com/office/drawing/2014/main" id="{1CDC7932-9B23-4FFF-B34C-C843386727CF}"/>
                </a:ext>
              </a:extLst>
            </p:cNvPr>
            <p:cNvSpPr/>
            <p:nvPr/>
          </p:nvSpPr>
          <p:spPr>
            <a:xfrm>
              <a:off x="8333445" y="1549101"/>
              <a:ext cx="337246" cy="24730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ectangle 7">
              <a:extLst>
                <a:ext uri="{FF2B5EF4-FFF2-40B4-BE49-F238E27FC236}">
                  <a16:creationId xmlns:a16="http://schemas.microsoft.com/office/drawing/2014/main" id="{52ED0535-381A-49F9-81BA-B8A3526096E6}"/>
                </a:ext>
              </a:extLst>
            </p:cNvPr>
            <p:cNvSpPr/>
            <p:nvPr/>
          </p:nvSpPr>
          <p:spPr>
            <a:xfrm rot="18900000">
              <a:off x="7065308" y="2753323"/>
              <a:ext cx="145474" cy="324086"/>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Freeform 19">
              <a:extLst>
                <a:ext uri="{FF2B5EF4-FFF2-40B4-BE49-F238E27FC236}">
                  <a16:creationId xmlns:a16="http://schemas.microsoft.com/office/drawing/2014/main" id="{BF0F36A3-7035-48FB-8A15-3A7A66B817B4}"/>
                </a:ext>
              </a:extLst>
            </p:cNvPr>
            <p:cNvSpPr/>
            <p:nvPr/>
          </p:nvSpPr>
          <p:spPr>
            <a:xfrm>
              <a:off x="7294814" y="4407808"/>
              <a:ext cx="297040" cy="292277"/>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Rectangle 30">
              <a:extLst>
                <a:ext uri="{FF2B5EF4-FFF2-40B4-BE49-F238E27FC236}">
                  <a16:creationId xmlns:a16="http://schemas.microsoft.com/office/drawing/2014/main" id="{17A0B2D8-6849-475C-B6FE-A8EA14BEC250}"/>
                </a:ext>
              </a:extLst>
            </p:cNvPr>
            <p:cNvSpPr/>
            <p:nvPr/>
          </p:nvSpPr>
          <p:spPr>
            <a:xfrm>
              <a:off x="8165023" y="4979427"/>
              <a:ext cx="299435" cy="29856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Rectangle 7">
              <a:extLst>
                <a:ext uri="{FF2B5EF4-FFF2-40B4-BE49-F238E27FC236}">
                  <a16:creationId xmlns:a16="http://schemas.microsoft.com/office/drawing/2014/main" id="{E48061CC-389B-4A69-B29A-9708FCB92486}"/>
                </a:ext>
              </a:extLst>
            </p:cNvPr>
            <p:cNvSpPr/>
            <p:nvPr/>
          </p:nvSpPr>
          <p:spPr>
            <a:xfrm>
              <a:off x="8938584" y="5002802"/>
              <a:ext cx="303995" cy="303995"/>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Rectangle 15">
              <a:extLst>
                <a:ext uri="{FF2B5EF4-FFF2-40B4-BE49-F238E27FC236}">
                  <a16:creationId xmlns:a16="http://schemas.microsoft.com/office/drawing/2014/main" id="{AF5F0825-07AE-4297-BD91-0C94C67A203C}"/>
                </a:ext>
              </a:extLst>
            </p:cNvPr>
            <p:cNvSpPr/>
            <p:nvPr/>
          </p:nvSpPr>
          <p:spPr>
            <a:xfrm rot="5400000">
              <a:off x="7546142" y="4554149"/>
              <a:ext cx="304400" cy="303996"/>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2" name="Parallelogram 30">
              <a:extLst>
                <a:ext uri="{FF2B5EF4-FFF2-40B4-BE49-F238E27FC236}">
                  <a16:creationId xmlns:a16="http://schemas.microsoft.com/office/drawing/2014/main" id="{34364400-D681-4F47-90D1-F42CAC0EE49C}"/>
                </a:ext>
              </a:extLst>
            </p:cNvPr>
            <p:cNvSpPr/>
            <p:nvPr/>
          </p:nvSpPr>
          <p:spPr>
            <a:xfrm flipH="1">
              <a:off x="10344895" y="4061811"/>
              <a:ext cx="331980" cy="332801"/>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3" name="Block Arc 14">
              <a:extLst>
                <a:ext uri="{FF2B5EF4-FFF2-40B4-BE49-F238E27FC236}">
                  <a16:creationId xmlns:a16="http://schemas.microsoft.com/office/drawing/2014/main" id="{CF808C36-B1CE-4D81-A519-35D9315F3207}"/>
                </a:ext>
              </a:extLst>
            </p:cNvPr>
            <p:cNvSpPr/>
            <p:nvPr/>
          </p:nvSpPr>
          <p:spPr>
            <a:xfrm rot="16200000">
              <a:off x="7269861" y="2143680"/>
              <a:ext cx="339474" cy="33969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4" name="Parallelogram 15">
              <a:extLst>
                <a:ext uri="{FF2B5EF4-FFF2-40B4-BE49-F238E27FC236}">
                  <a16:creationId xmlns:a16="http://schemas.microsoft.com/office/drawing/2014/main" id="{96CA5232-464B-4933-977D-519ACC8FEDBD}"/>
                </a:ext>
              </a:extLst>
            </p:cNvPr>
            <p:cNvSpPr/>
            <p:nvPr/>
          </p:nvSpPr>
          <p:spPr>
            <a:xfrm rot="16200000">
              <a:off x="9619553" y="4703718"/>
              <a:ext cx="385993" cy="41782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ound Same Side Corner Rectangle 21">
              <a:extLst>
                <a:ext uri="{FF2B5EF4-FFF2-40B4-BE49-F238E27FC236}">
                  <a16:creationId xmlns:a16="http://schemas.microsoft.com/office/drawing/2014/main" id="{D9598E6C-02B0-4360-A1AF-33C6C13EAADC}"/>
                </a:ext>
              </a:extLst>
            </p:cNvPr>
            <p:cNvSpPr/>
            <p:nvPr/>
          </p:nvSpPr>
          <p:spPr>
            <a:xfrm rot="10800000">
              <a:off x="9325150" y="4934469"/>
              <a:ext cx="249263" cy="28147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Oval 26">
              <a:extLst>
                <a:ext uri="{FF2B5EF4-FFF2-40B4-BE49-F238E27FC236}">
                  <a16:creationId xmlns:a16="http://schemas.microsoft.com/office/drawing/2014/main" id="{B548CB4A-0B62-4912-B29E-F3EFC6CC239C}"/>
                </a:ext>
              </a:extLst>
            </p:cNvPr>
            <p:cNvSpPr/>
            <p:nvPr/>
          </p:nvSpPr>
          <p:spPr>
            <a:xfrm>
              <a:off x="7933565" y="1595643"/>
              <a:ext cx="304585" cy="36348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32">
              <a:extLst>
                <a:ext uri="{FF2B5EF4-FFF2-40B4-BE49-F238E27FC236}">
                  <a16:creationId xmlns:a16="http://schemas.microsoft.com/office/drawing/2014/main" id="{B27E2664-1299-4A04-8710-796CBC7C8A52}"/>
                </a:ext>
              </a:extLst>
            </p:cNvPr>
            <p:cNvSpPr/>
            <p:nvPr/>
          </p:nvSpPr>
          <p:spPr>
            <a:xfrm>
              <a:off x="6931930" y="2979449"/>
              <a:ext cx="327961" cy="300401"/>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Rounded Rectangle 10">
              <a:extLst>
                <a:ext uri="{FF2B5EF4-FFF2-40B4-BE49-F238E27FC236}">
                  <a16:creationId xmlns:a16="http://schemas.microsoft.com/office/drawing/2014/main" id="{918DCFD8-84AE-4853-8D20-834BE5AF3B1D}"/>
                </a:ext>
              </a:extLst>
            </p:cNvPr>
            <p:cNvSpPr/>
            <p:nvPr/>
          </p:nvSpPr>
          <p:spPr>
            <a:xfrm>
              <a:off x="8756997" y="1477406"/>
              <a:ext cx="239919" cy="317505"/>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Rounded Rectangle 32">
              <a:extLst>
                <a:ext uri="{FF2B5EF4-FFF2-40B4-BE49-F238E27FC236}">
                  <a16:creationId xmlns:a16="http://schemas.microsoft.com/office/drawing/2014/main" id="{9DF151A3-0F6E-4D6D-BDC8-890EA219F053}"/>
                </a:ext>
              </a:extLst>
            </p:cNvPr>
            <p:cNvSpPr/>
            <p:nvPr/>
          </p:nvSpPr>
          <p:spPr>
            <a:xfrm>
              <a:off x="10492442" y="2937466"/>
              <a:ext cx="316840" cy="316840"/>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Trapezoid 13">
              <a:extLst>
                <a:ext uri="{FF2B5EF4-FFF2-40B4-BE49-F238E27FC236}">
                  <a16:creationId xmlns:a16="http://schemas.microsoft.com/office/drawing/2014/main" id="{B7C3D46A-3003-489A-8936-C74FA60BEA37}"/>
                </a:ext>
              </a:extLst>
            </p:cNvPr>
            <p:cNvSpPr/>
            <p:nvPr/>
          </p:nvSpPr>
          <p:spPr>
            <a:xfrm>
              <a:off x="10379254" y="2561466"/>
              <a:ext cx="341564" cy="288813"/>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18">
              <a:extLst>
                <a:ext uri="{FF2B5EF4-FFF2-40B4-BE49-F238E27FC236}">
                  <a16:creationId xmlns:a16="http://schemas.microsoft.com/office/drawing/2014/main" id="{93054044-68B3-4E3D-96F4-FCB4D5BF0068}"/>
                </a:ext>
              </a:extLst>
            </p:cNvPr>
            <p:cNvSpPr/>
            <p:nvPr/>
          </p:nvSpPr>
          <p:spPr>
            <a:xfrm>
              <a:off x="8547559" y="5078881"/>
              <a:ext cx="316558" cy="251512"/>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ounded Rectangle 25">
              <a:extLst>
                <a:ext uri="{FF2B5EF4-FFF2-40B4-BE49-F238E27FC236}">
                  <a16:creationId xmlns:a16="http://schemas.microsoft.com/office/drawing/2014/main" id="{10C64C10-2259-46EF-A0D3-672AB5655891}"/>
                </a:ext>
              </a:extLst>
            </p:cNvPr>
            <p:cNvSpPr/>
            <p:nvPr/>
          </p:nvSpPr>
          <p:spPr>
            <a:xfrm>
              <a:off x="7140325" y="2485274"/>
              <a:ext cx="192767" cy="27104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Rounded Rectangle 6">
              <a:extLst>
                <a:ext uri="{FF2B5EF4-FFF2-40B4-BE49-F238E27FC236}">
                  <a16:creationId xmlns:a16="http://schemas.microsoft.com/office/drawing/2014/main" id="{540C7F3A-D688-44C8-B078-24F03FAF12A0}"/>
                </a:ext>
              </a:extLst>
            </p:cNvPr>
            <p:cNvSpPr/>
            <p:nvPr/>
          </p:nvSpPr>
          <p:spPr>
            <a:xfrm>
              <a:off x="7591395" y="1851841"/>
              <a:ext cx="327580" cy="333047"/>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Oval 66">
              <a:extLst>
                <a:ext uri="{FF2B5EF4-FFF2-40B4-BE49-F238E27FC236}">
                  <a16:creationId xmlns:a16="http://schemas.microsoft.com/office/drawing/2014/main" id="{2360FD2C-5C3C-46DB-A7AE-E61A6991519F}"/>
                </a:ext>
              </a:extLst>
            </p:cNvPr>
            <p:cNvSpPr/>
            <p:nvPr/>
          </p:nvSpPr>
          <p:spPr>
            <a:xfrm rot="20700000">
              <a:off x="10351190" y="3717706"/>
              <a:ext cx="353707" cy="30297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Rectangle 16">
              <a:extLst>
                <a:ext uri="{FF2B5EF4-FFF2-40B4-BE49-F238E27FC236}">
                  <a16:creationId xmlns:a16="http://schemas.microsoft.com/office/drawing/2014/main" id="{FBEDF4EB-7129-4963-8994-4B1182931FD0}"/>
                </a:ext>
              </a:extLst>
            </p:cNvPr>
            <p:cNvSpPr/>
            <p:nvPr/>
          </p:nvSpPr>
          <p:spPr>
            <a:xfrm rot="2700000">
              <a:off x="9175484" y="1449461"/>
              <a:ext cx="251020" cy="450032"/>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Rectangle 9">
              <a:extLst>
                <a:ext uri="{FF2B5EF4-FFF2-40B4-BE49-F238E27FC236}">
                  <a16:creationId xmlns:a16="http://schemas.microsoft.com/office/drawing/2014/main" id="{21654B39-2655-4FF2-8CAA-1635A4811239}"/>
                </a:ext>
              </a:extLst>
            </p:cNvPr>
            <p:cNvSpPr/>
            <p:nvPr/>
          </p:nvSpPr>
          <p:spPr>
            <a:xfrm>
              <a:off x="10176222" y="2171222"/>
              <a:ext cx="339946" cy="31822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Rounded Rectangle 5">
              <a:extLst>
                <a:ext uri="{FF2B5EF4-FFF2-40B4-BE49-F238E27FC236}">
                  <a16:creationId xmlns:a16="http://schemas.microsoft.com/office/drawing/2014/main" id="{7FF94F90-F0BC-4344-BD90-D7C7D4F56EAB}"/>
                </a:ext>
              </a:extLst>
            </p:cNvPr>
            <p:cNvSpPr/>
            <p:nvPr/>
          </p:nvSpPr>
          <p:spPr>
            <a:xfrm flipH="1">
              <a:off x="9866717" y="1914495"/>
              <a:ext cx="325312" cy="26836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Rectangle 130">
              <a:extLst>
                <a:ext uri="{FF2B5EF4-FFF2-40B4-BE49-F238E27FC236}">
                  <a16:creationId xmlns:a16="http://schemas.microsoft.com/office/drawing/2014/main" id="{83BBB088-6B6C-4084-A482-0AAC0AED2C4D}"/>
                </a:ext>
              </a:extLst>
            </p:cNvPr>
            <p:cNvSpPr/>
            <p:nvPr/>
          </p:nvSpPr>
          <p:spPr>
            <a:xfrm>
              <a:off x="10413717" y="3301403"/>
              <a:ext cx="351062" cy="352655"/>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9" name="Trapezoid 13">
              <a:extLst>
                <a:ext uri="{FF2B5EF4-FFF2-40B4-BE49-F238E27FC236}">
                  <a16:creationId xmlns:a16="http://schemas.microsoft.com/office/drawing/2014/main" id="{3C99E865-A0FD-4225-B823-DBB149666C8B}"/>
                </a:ext>
              </a:extLst>
            </p:cNvPr>
            <p:cNvSpPr/>
            <p:nvPr/>
          </p:nvSpPr>
          <p:spPr>
            <a:xfrm>
              <a:off x="6909012" y="3334708"/>
              <a:ext cx="341564" cy="288813"/>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ed Rectangle 5">
              <a:extLst>
                <a:ext uri="{FF2B5EF4-FFF2-40B4-BE49-F238E27FC236}">
                  <a16:creationId xmlns:a16="http://schemas.microsoft.com/office/drawing/2014/main" id="{A1EA6BA8-2D1E-413A-A252-55AC1360C3FE}"/>
                </a:ext>
              </a:extLst>
            </p:cNvPr>
            <p:cNvSpPr/>
            <p:nvPr/>
          </p:nvSpPr>
          <p:spPr>
            <a:xfrm flipH="1">
              <a:off x="7796426" y="4910799"/>
              <a:ext cx="325312" cy="26836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Rectangle 9">
              <a:extLst>
                <a:ext uri="{FF2B5EF4-FFF2-40B4-BE49-F238E27FC236}">
                  <a16:creationId xmlns:a16="http://schemas.microsoft.com/office/drawing/2014/main" id="{5202BCF8-03D5-4484-8283-683B1C57CDE6}"/>
                </a:ext>
              </a:extLst>
            </p:cNvPr>
            <p:cNvSpPr/>
            <p:nvPr/>
          </p:nvSpPr>
          <p:spPr>
            <a:xfrm>
              <a:off x="6945502" y="3704545"/>
              <a:ext cx="339946" cy="31822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2" name="Parallelogram 30">
              <a:extLst>
                <a:ext uri="{FF2B5EF4-FFF2-40B4-BE49-F238E27FC236}">
                  <a16:creationId xmlns:a16="http://schemas.microsoft.com/office/drawing/2014/main" id="{E6A8E0C1-4E65-4C8D-AAE2-EE787010D6A6}"/>
                </a:ext>
              </a:extLst>
            </p:cNvPr>
            <p:cNvSpPr/>
            <p:nvPr/>
          </p:nvSpPr>
          <p:spPr>
            <a:xfrm flipH="1">
              <a:off x="7067546" y="4041564"/>
              <a:ext cx="331980" cy="332801"/>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73" name="Group 72">
            <a:extLst>
              <a:ext uri="{FF2B5EF4-FFF2-40B4-BE49-F238E27FC236}">
                <a16:creationId xmlns:a16="http://schemas.microsoft.com/office/drawing/2014/main" id="{4F1DD688-3D6B-4224-9545-997B874F0C90}"/>
              </a:ext>
            </a:extLst>
          </p:cNvPr>
          <p:cNvGrpSpPr/>
          <p:nvPr/>
        </p:nvGrpSpPr>
        <p:grpSpPr>
          <a:xfrm>
            <a:off x="8804933" y="2097024"/>
            <a:ext cx="5326930" cy="3730537"/>
            <a:chOff x="5174578" y="2407953"/>
            <a:chExt cx="4840810" cy="3390099"/>
          </a:xfrm>
        </p:grpSpPr>
        <p:sp>
          <p:nvSpPr>
            <p:cNvPr id="74" name="Rectangle 38">
              <a:extLst>
                <a:ext uri="{FF2B5EF4-FFF2-40B4-BE49-F238E27FC236}">
                  <a16:creationId xmlns:a16="http://schemas.microsoft.com/office/drawing/2014/main" id="{FAA1D54F-3C6C-4699-8262-906B189D5126}"/>
                </a:ext>
              </a:extLst>
            </p:cNvPr>
            <p:cNvSpPr/>
            <p:nvPr/>
          </p:nvSpPr>
          <p:spPr>
            <a:xfrm rot="7746126">
              <a:off x="8647144" y="4429808"/>
              <a:ext cx="282916" cy="2453572"/>
            </a:xfrm>
            <a:custGeom>
              <a:avLst/>
              <a:gdLst>
                <a:gd name="connsiteX0" fmla="*/ 0 w 281140"/>
                <a:gd name="connsiteY0" fmla="*/ 2317881 h 2317883"/>
                <a:gd name="connsiteX1" fmla="*/ 5890 w 281140"/>
                <a:gd name="connsiteY1" fmla="*/ 162918 h 2317883"/>
                <a:gd name="connsiteX2" fmla="*/ 158242 w 281140"/>
                <a:gd name="connsiteY2" fmla="*/ 0 h 2317883"/>
                <a:gd name="connsiteX3" fmla="*/ 281140 w 281140"/>
                <a:gd name="connsiteY3" fmla="*/ 106275 h 2317883"/>
                <a:gd name="connsiteX4" fmla="*/ 281140 w 281140"/>
                <a:gd name="connsiteY4" fmla="*/ 2317883 h 2317883"/>
                <a:gd name="connsiteX5" fmla="*/ 0 w 281140"/>
                <a:gd name="connsiteY5" fmla="*/ 2317881 h 2317883"/>
                <a:gd name="connsiteX0" fmla="*/ 0 w 281140"/>
                <a:gd name="connsiteY0" fmla="*/ 2302794 h 2302796"/>
                <a:gd name="connsiteX1" fmla="*/ 5890 w 281140"/>
                <a:gd name="connsiteY1" fmla="*/ 147831 h 2302796"/>
                <a:gd name="connsiteX2" fmla="*/ 162025 w 281140"/>
                <a:gd name="connsiteY2" fmla="*/ 0 h 2302796"/>
                <a:gd name="connsiteX3" fmla="*/ 281140 w 281140"/>
                <a:gd name="connsiteY3" fmla="*/ 91188 h 2302796"/>
                <a:gd name="connsiteX4" fmla="*/ 281140 w 281140"/>
                <a:gd name="connsiteY4" fmla="*/ 2302796 h 2302796"/>
                <a:gd name="connsiteX5" fmla="*/ 0 w 281140"/>
                <a:gd name="connsiteY5" fmla="*/ 2302794 h 2302796"/>
                <a:gd name="connsiteX0" fmla="*/ 0 w 281140"/>
                <a:gd name="connsiteY0" fmla="*/ 2294398 h 2294400"/>
                <a:gd name="connsiteX1" fmla="*/ 5890 w 281140"/>
                <a:gd name="connsiteY1" fmla="*/ 139435 h 2294400"/>
                <a:gd name="connsiteX2" fmla="*/ 167772 w 281140"/>
                <a:gd name="connsiteY2" fmla="*/ 0 h 2294400"/>
                <a:gd name="connsiteX3" fmla="*/ 281140 w 281140"/>
                <a:gd name="connsiteY3" fmla="*/ 82792 h 2294400"/>
                <a:gd name="connsiteX4" fmla="*/ 281140 w 281140"/>
                <a:gd name="connsiteY4" fmla="*/ 2294400 h 2294400"/>
                <a:gd name="connsiteX5" fmla="*/ 0 w 281140"/>
                <a:gd name="connsiteY5" fmla="*/ 2294398 h 2294400"/>
                <a:gd name="connsiteX0" fmla="*/ 0 w 281140"/>
                <a:gd name="connsiteY0" fmla="*/ 2297807 h 2297809"/>
                <a:gd name="connsiteX1" fmla="*/ 5890 w 281140"/>
                <a:gd name="connsiteY1" fmla="*/ 142844 h 2297809"/>
                <a:gd name="connsiteX2" fmla="*/ 152352 w 281140"/>
                <a:gd name="connsiteY2" fmla="*/ 0 h 2297809"/>
                <a:gd name="connsiteX3" fmla="*/ 281140 w 281140"/>
                <a:gd name="connsiteY3" fmla="*/ 86201 h 2297809"/>
                <a:gd name="connsiteX4" fmla="*/ 281140 w 281140"/>
                <a:gd name="connsiteY4" fmla="*/ 2297809 h 2297809"/>
                <a:gd name="connsiteX5" fmla="*/ 0 w 281140"/>
                <a:gd name="connsiteY5" fmla="*/ 2297807 h 2297809"/>
                <a:gd name="connsiteX0" fmla="*/ 0 w 281140"/>
                <a:gd name="connsiteY0" fmla="*/ 2211606 h 2211608"/>
                <a:gd name="connsiteX1" fmla="*/ 5890 w 281140"/>
                <a:gd name="connsiteY1" fmla="*/ 56643 h 2211608"/>
                <a:gd name="connsiteX2" fmla="*/ 281140 w 281140"/>
                <a:gd name="connsiteY2" fmla="*/ 0 h 2211608"/>
                <a:gd name="connsiteX3" fmla="*/ 281140 w 281140"/>
                <a:gd name="connsiteY3" fmla="*/ 2211608 h 2211608"/>
                <a:gd name="connsiteX4" fmla="*/ 0 w 281140"/>
                <a:gd name="connsiteY4" fmla="*/ 2211606 h 2211608"/>
                <a:gd name="connsiteX0" fmla="*/ 1777 w 282917"/>
                <a:gd name="connsiteY0" fmla="*/ 2211606 h 2211608"/>
                <a:gd name="connsiteX1" fmla="*/ 447 w 282917"/>
                <a:gd name="connsiteY1" fmla="*/ 431030 h 2211608"/>
                <a:gd name="connsiteX2" fmla="*/ 282917 w 282917"/>
                <a:gd name="connsiteY2" fmla="*/ 0 h 2211608"/>
                <a:gd name="connsiteX3" fmla="*/ 282917 w 282917"/>
                <a:gd name="connsiteY3" fmla="*/ 2211608 h 2211608"/>
                <a:gd name="connsiteX4" fmla="*/ 1777 w 282917"/>
                <a:gd name="connsiteY4" fmla="*/ 2211606 h 2211608"/>
                <a:gd name="connsiteX0" fmla="*/ 1777 w 282917"/>
                <a:gd name="connsiteY0" fmla="*/ 1957273 h 1957275"/>
                <a:gd name="connsiteX1" fmla="*/ 447 w 282917"/>
                <a:gd name="connsiteY1" fmla="*/ 176697 h 1957275"/>
                <a:gd name="connsiteX2" fmla="*/ 266318 w 282917"/>
                <a:gd name="connsiteY2" fmla="*/ 0 h 1957275"/>
                <a:gd name="connsiteX3" fmla="*/ 282917 w 282917"/>
                <a:gd name="connsiteY3" fmla="*/ 1957275 h 1957275"/>
                <a:gd name="connsiteX4" fmla="*/ 1777 w 282917"/>
                <a:gd name="connsiteY4" fmla="*/ 1957273 h 1957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917" h="1957275">
                  <a:moveTo>
                    <a:pt x="1777" y="1957273"/>
                  </a:moveTo>
                  <a:cubicBezTo>
                    <a:pt x="3740" y="1238952"/>
                    <a:pt x="-1516" y="895018"/>
                    <a:pt x="447" y="176697"/>
                  </a:cubicBezTo>
                  <a:lnTo>
                    <a:pt x="266318" y="0"/>
                  </a:lnTo>
                  <a:lnTo>
                    <a:pt x="282917" y="1957275"/>
                  </a:lnTo>
                  <a:lnTo>
                    <a:pt x="1777" y="195727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Donut 48">
              <a:extLst>
                <a:ext uri="{FF2B5EF4-FFF2-40B4-BE49-F238E27FC236}">
                  <a16:creationId xmlns:a16="http://schemas.microsoft.com/office/drawing/2014/main" id="{71EBD7EE-6398-4EDB-9A20-E32926880488}"/>
                </a:ext>
              </a:extLst>
            </p:cNvPr>
            <p:cNvSpPr/>
            <p:nvPr/>
          </p:nvSpPr>
          <p:spPr>
            <a:xfrm>
              <a:off x="5174578" y="2407953"/>
              <a:ext cx="2840760" cy="2840760"/>
            </a:xfrm>
            <a:prstGeom prst="donut">
              <a:avLst>
                <a:gd name="adj" fmla="val 366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6" name="Round Same Side Corner Rectangle 49">
              <a:extLst>
                <a:ext uri="{FF2B5EF4-FFF2-40B4-BE49-F238E27FC236}">
                  <a16:creationId xmlns:a16="http://schemas.microsoft.com/office/drawing/2014/main" id="{2BB6F33C-BBBD-4226-B37E-FC4DE04C033D}"/>
                </a:ext>
              </a:extLst>
            </p:cNvPr>
            <p:cNvSpPr/>
            <p:nvPr/>
          </p:nvSpPr>
          <p:spPr>
            <a:xfrm rot="7735350">
              <a:off x="7527158" y="4670169"/>
              <a:ext cx="457200" cy="281857"/>
            </a:xfrm>
            <a:prstGeom prst="round2SameRect">
              <a:avLst>
                <a:gd name="adj1" fmla="val 31004"/>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pic>
        <p:nvPicPr>
          <p:cNvPr id="90" name="Graphic 89">
            <a:extLst>
              <a:ext uri="{FF2B5EF4-FFF2-40B4-BE49-F238E27FC236}">
                <a16:creationId xmlns:a16="http://schemas.microsoft.com/office/drawing/2014/main" id="{DC27888A-1B0E-4B02-A63C-647BA1D14B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0789" y="2938520"/>
            <a:ext cx="1595010" cy="1162079"/>
          </a:xfrm>
          <a:prstGeom prst="rect">
            <a:avLst/>
          </a:prstGeom>
        </p:spPr>
      </p:pic>
      <p:sp>
        <p:nvSpPr>
          <p:cNvPr id="91" name="TextBox 90">
            <a:extLst>
              <a:ext uri="{FF2B5EF4-FFF2-40B4-BE49-F238E27FC236}">
                <a16:creationId xmlns:a16="http://schemas.microsoft.com/office/drawing/2014/main" id="{3E061956-CF16-43AD-8E65-AACFA30E3F07}"/>
              </a:ext>
            </a:extLst>
          </p:cNvPr>
          <p:cNvSpPr txBox="1"/>
          <p:nvPr/>
        </p:nvSpPr>
        <p:spPr>
          <a:xfrm>
            <a:off x="661082" y="3304737"/>
            <a:ext cx="5426712" cy="461665"/>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Key features of the Java</a:t>
            </a:r>
            <a:endParaRPr lang="ko-KR" altLang="en-US" sz="2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42682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sz="4800" b="1" dirty="0">
                <a:solidFill>
                  <a:schemeClr val="bg1"/>
                </a:solidFill>
              </a:rPr>
              <a:t>Main Concepts in JAVA</a:t>
            </a:r>
            <a:endParaRPr lang="ko-KR" altLang="en-US" sz="4800" b="1" dirty="0">
              <a:solidFill>
                <a:schemeClr val="bg1"/>
              </a:solidFill>
            </a:endParaRPr>
          </a:p>
        </p:txBody>
      </p:sp>
      <p:sp>
        <p:nvSpPr>
          <p:cNvPr id="25" name="TextBox 24"/>
          <p:cNvSpPr txBox="1"/>
          <p:nvPr/>
        </p:nvSpPr>
        <p:spPr>
          <a:xfrm>
            <a:off x="6554969" y="1444401"/>
            <a:ext cx="4929616" cy="758669"/>
          </a:xfrm>
          <a:prstGeom prst="rect">
            <a:avLst/>
          </a:prstGeom>
          <a:noFill/>
        </p:spPr>
        <p:txBody>
          <a:bodyPr wrap="square" rtlCol="0">
            <a:spAutoFit/>
          </a:bodyPr>
          <a:lstStyle/>
          <a:p>
            <a:pPr marL="0" marR="0" algn="ctr">
              <a:lnSpc>
                <a:spcPct val="115000"/>
              </a:lnSpc>
              <a:spcBef>
                <a:spcPts val="0"/>
              </a:spcBef>
              <a:spcAft>
                <a:spcPts val="1000"/>
              </a:spcAft>
            </a:pPr>
            <a:r>
              <a:rPr lang="en-US" sz="4000" b="1"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ABSTRACTION </a:t>
            </a:r>
            <a:endParaRPr lang="en-US" sz="2400" b="1" kern="1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28" name="TextBox 27"/>
          <p:cNvSpPr txBox="1"/>
          <p:nvPr/>
        </p:nvSpPr>
        <p:spPr>
          <a:xfrm>
            <a:off x="5705678" y="2175453"/>
            <a:ext cx="4929616" cy="707886"/>
          </a:xfrm>
          <a:prstGeom prst="rect">
            <a:avLst/>
          </a:prstGeom>
          <a:noFill/>
        </p:spPr>
        <p:txBody>
          <a:bodyPr wrap="square" rtlCol="0">
            <a:spAutoFit/>
          </a:bodyPr>
          <a:lstStyle/>
          <a:p>
            <a:pPr algn="ctr"/>
            <a:r>
              <a:rPr lang="en-US" altLang="ko-KR" sz="4000" b="1" dirty="0">
                <a:solidFill>
                  <a:schemeClr val="bg1"/>
                </a:solidFill>
                <a:latin typeface="Calibri" panose="020F0502020204030204" pitchFamily="34" charset="0"/>
                <a:ea typeface="Calibri" panose="020F0502020204030204" pitchFamily="34" charset="0"/>
                <a:cs typeface="Calibri" panose="020F0502020204030204" pitchFamily="34" charset="0"/>
              </a:rPr>
              <a:t>ENCAPSULATION </a:t>
            </a:r>
            <a:endParaRPr lang="ko-KR" altLang="en-US" sz="1200" b="1" dirty="0">
              <a:solidFill>
                <a:schemeClr val="bg1"/>
              </a:solidFill>
              <a:latin typeface="Calibri" panose="020F0502020204030204" pitchFamily="34" charset="0"/>
              <a:cs typeface="Calibri" panose="020F0502020204030204" pitchFamily="34" charset="0"/>
            </a:endParaRPr>
          </a:p>
        </p:txBody>
      </p:sp>
      <p:sp>
        <p:nvSpPr>
          <p:cNvPr id="31" name="TextBox 30"/>
          <p:cNvSpPr txBox="1"/>
          <p:nvPr/>
        </p:nvSpPr>
        <p:spPr>
          <a:xfrm>
            <a:off x="5428409" y="2940098"/>
            <a:ext cx="4929616" cy="707886"/>
          </a:xfrm>
          <a:prstGeom prst="rect">
            <a:avLst/>
          </a:prstGeom>
          <a:noFill/>
        </p:spPr>
        <p:txBody>
          <a:bodyPr wrap="square" rtlCol="0">
            <a:spAutoFit/>
          </a:bodyPr>
          <a:lstStyle/>
          <a:p>
            <a:pPr algn="ctr"/>
            <a:r>
              <a:rPr lang="en-US" altLang="ko-KR" sz="4000" b="1" dirty="0">
                <a:solidFill>
                  <a:schemeClr val="bg1"/>
                </a:solidFill>
                <a:latin typeface="Calibri" panose="020F0502020204030204" pitchFamily="34" charset="0"/>
                <a:ea typeface="Calibri" panose="020F0502020204030204" pitchFamily="34" charset="0"/>
                <a:cs typeface="Calibri" panose="020F0502020204030204" pitchFamily="34" charset="0"/>
              </a:rPr>
              <a:t>INHERITANCE </a:t>
            </a:r>
            <a:endParaRPr lang="ko-KR" altLang="en-US" sz="1200" b="1" dirty="0">
              <a:solidFill>
                <a:schemeClr val="bg1"/>
              </a:solidFill>
              <a:latin typeface="Calibri" panose="020F0502020204030204" pitchFamily="34" charset="0"/>
              <a:cs typeface="Calibri" panose="020F0502020204030204" pitchFamily="34" charset="0"/>
            </a:endParaRPr>
          </a:p>
        </p:txBody>
      </p:sp>
      <p:sp>
        <p:nvSpPr>
          <p:cNvPr id="34" name="TextBox 33"/>
          <p:cNvSpPr txBox="1"/>
          <p:nvPr/>
        </p:nvSpPr>
        <p:spPr>
          <a:xfrm>
            <a:off x="3897128" y="3672172"/>
            <a:ext cx="4929616" cy="707886"/>
          </a:xfrm>
          <a:prstGeom prst="rect">
            <a:avLst/>
          </a:prstGeom>
          <a:noFill/>
        </p:spPr>
        <p:txBody>
          <a:bodyPr wrap="square" rtlCol="0">
            <a:spAutoFit/>
          </a:bodyPr>
          <a:lstStyle/>
          <a:p>
            <a:pPr algn="r"/>
            <a:r>
              <a:rPr lang="en-US" altLang="ko-KR" sz="4000" b="1" dirty="0">
                <a:solidFill>
                  <a:schemeClr val="bg1"/>
                </a:solidFill>
                <a:latin typeface="Calibri" panose="020F0502020204030204" pitchFamily="34" charset="0"/>
                <a:ea typeface="Calibri" panose="020F0502020204030204" pitchFamily="34" charset="0"/>
                <a:cs typeface="Calibri" panose="020F0502020204030204" pitchFamily="34" charset="0"/>
              </a:rPr>
              <a:t>POLYMORPHISM </a:t>
            </a:r>
            <a:endParaRPr lang="ko-KR" altLang="en-US" sz="1200" b="1" dirty="0">
              <a:solidFill>
                <a:schemeClr val="bg1"/>
              </a:solidFill>
              <a:latin typeface="Calibri" panose="020F0502020204030204" pitchFamily="34" charset="0"/>
              <a:cs typeface="Calibri" panose="020F0502020204030204" pitchFamily="34" charset="0"/>
            </a:endParaRPr>
          </a:p>
        </p:txBody>
      </p:sp>
      <p:grpSp>
        <p:nvGrpSpPr>
          <p:cNvPr id="51" name="Group 50"/>
          <p:cNvGrpSpPr/>
          <p:nvPr/>
        </p:nvGrpSpPr>
        <p:grpSpPr>
          <a:xfrm>
            <a:off x="2757643" y="2672571"/>
            <a:ext cx="751104" cy="1441755"/>
            <a:chOff x="4661983" y="2106581"/>
            <a:chExt cx="497554" cy="745743"/>
          </a:xfrm>
          <a:solidFill>
            <a:schemeClr val="bg1">
              <a:lumMod val="85000"/>
            </a:schemeClr>
          </a:solidFill>
        </p:grpSpPr>
        <p:sp>
          <p:nvSpPr>
            <p:cNvPr id="52" name="Rounded Rectangle 51"/>
            <p:cNvSpPr/>
            <p:nvPr/>
          </p:nvSpPr>
          <p:spPr>
            <a:xfrm rot="3148397">
              <a:off x="4756549" y="2012015"/>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Rounded Rectangle 52"/>
            <p:cNvSpPr/>
            <p:nvPr/>
          </p:nvSpPr>
          <p:spPr>
            <a:xfrm rot="3148397">
              <a:off x="4786261" y="2266384"/>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4" name="Rounded Rectangle 53"/>
            <p:cNvSpPr/>
            <p:nvPr/>
          </p:nvSpPr>
          <p:spPr>
            <a:xfrm rot="3148397">
              <a:off x="4839828" y="2532616"/>
              <a:ext cx="251279" cy="38813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36" name="Donut 39">
            <a:extLst>
              <a:ext uri="{FF2B5EF4-FFF2-40B4-BE49-F238E27FC236}">
                <a16:creationId xmlns:a16="http://schemas.microsoft.com/office/drawing/2014/main" id="{89C03162-FFF2-423C-9AAA-12CFC834486C}"/>
              </a:ext>
            </a:extLst>
          </p:cNvPr>
          <p:cNvSpPr/>
          <p:nvPr/>
        </p:nvSpPr>
        <p:spPr>
          <a:xfrm>
            <a:off x="10916634" y="1669732"/>
            <a:ext cx="360000" cy="3600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ectangle 36">
            <a:extLst>
              <a:ext uri="{FF2B5EF4-FFF2-40B4-BE49-F238E27FC236}">
                <a16:creationId xmlns:a16="http://schemas.microsoft.com/office/drawing/2014/main" id="{413EDF7F-3DD0-4CD7-9BCC-1B1E40291470}"/>
              </a:ext>
            </a:extLst>
          </p:cNvPr>
          <p:cNvSpPr/>
          <p:nvPr/>
        </p:nvSpPr>
        <p:spPr>
          <a:xfrm>
            <a:off x="10298551" y="2413994"/>
            <a:ext cx="336743" cy="281490"/>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8" name="Rectangle 16">
            <a:extLst>
              <a:ext uri="{FF2B5EF4-FFF2-40B4-BE49-F238E27FC236}">
                <a16:creationId xmlns:a16="http://schemas.microsoft.com/office/drawing/2014/main" id="{CEC3A659-3023-4C3D-95A0-72CA597B2DCA}"/>
              </a:ext>
            </a:extLst>
          </p:cNvPr>
          <p:cNvSpPr/>
          <p:nvPr/>
        </p:nvSpPr>
        <p:spPr>
          <a:xfrm>
            <a:off x="9668687" y="3167955"/>
            <a:ext cx="353565" cy="232368"/>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Oval 21">
            <a:extLst>
              <a:ext uri="{FF2B5EF4-FFF2-40B4-BE49-F238E27FC236}">
                <a16:creationId xmlns:a16="http://schemas.microsoft.com/office/drawing/2014/main" id="{69D250A1-3C64-48D3-890F-5A0EEB5E8C60}"/>
              </a:ext>
            </a:extLst>
          </p:cNvPr>
          <p:cNvSpPr>
            <a:spLocks noChangeAspect="1"/>
          </p:cNvSpPr>
          <p:nvPr/>
        </p:nvSpPr>
        <p:spPr>
          <a:xfrm>
            <a:off x="9019777" y="3828569"/>
            <a:ext cx="336743" cy="33955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9" name="Picture Placeholder 8">
            <a:extLst>
              <a:ext uri="{FF2B5EF4-FFF2-40B4-BE49-F238E27FC236}">
                <a16:creationId xmlns:a16="http://schemas.microsoft.com/office/drawing/2014/main" id="{CCF30C2D-5CFE-48F2-87E3-747A5DB47BA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4592" r="34592"/>
          <a:stretch>
            <a:fillRect/>
          </a:stretch>
        </p:blipFill>
        <p:spPr>
          <a:xfrm rot="20700000">
            <a:off x="1205227" y="1639318"/>
            <a:ext cx="1890786" cy="2900071"/>
          </a:xfrm>
        </p:spPr>
      </p:pic>
      <p:pic>
        <p:nvPicPr>
          <p:cNvPr id="4" name="Picture 3">
            <a:extLst>
              <a:ext uri="{FF2B5EF4-FFF2-40B4-BE49-F238E27FC236}">
                <a16:creationId xmlns:a16="http://schemas.microsoft.com/office/drawing/2014/main" id="{D950DB8A-995D-4233-AADB-B93E937BF1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30529">
            <a:off x="1182285" y="1621967"/>
            <a:ext cx="1954096" cy="2934770"/>
          </a:xfrm>
          <a:prstGeom prst="rect">
            <a:avLst/>
          </a:prstGeom>
        </p:spPr>
      </p:pic>
    </p:spTree>
    <p:extLst>
      <p:ext uri="{BB962C8B-B14F-4D97-AF65-F5344CB8AC3E}">
        <p14:creationId xmlns:p14="http://schemas.microsoft.com/office/powerpoint/2010/main" val="296192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10">
            <a:extLst>
              <a:ext uri="{FF2B5EF4-FFF2-40B4-BE49-F238E27FC236}">
                <a16:creationId xmlns:a16="http://schemas.microsoft.com/office/drawing/2014/main" id="{F179900A-3C2E-4FAF-BBA0-27C7D52F4885}"/>
              </a:ext>
            </a:extLst>
          </p:cNvPr>
          <p:cNvSpPr txBox="1">
            <a:spLocks/>
          </p:cNvSpPr>
          <p:nvPr/>
        </p:nvSpPr>
        <p:spPr>
          <a:xfrm>
            <a:off x="798420" y="131916"/>
            <a:ext cx="5507690" cy="1077759"/>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altLang="ko-KR" sz="5400" b="1" dirty="0">
                <a:latin typeface="+mj-lt"/>
                <a:cs typeface="Arial" pitchFamily="34" charset="0"/>
              </a:rPr>
              <a:t>ABSTRACTION</a:t>
            </a:r>
            <a:endParaRPr lang="ko-KR" altLang="en-US" sz="5400" b="1" dirty="0">
              <a:solidFill>
                <a:schemeClr val="accent2"/>
              </a:solidFill>
              <a:latin typeface="+mj-lt"/>
              <a:cs typeface="Arial" pitchFamily="34" charset="0"/>
            </a:endParaRPr>
          </a:p>
        </p:txBody>
      </p:sp>
      <p:sp>
        <p:nvSpPr>
          <p:cNvPr id="34" name="TextBox 33">
            <a:extLst>
              <a:ext uri="{FF2B5EF4-FFF2-40B4-BE49-F238E27FC236}">
                <a16:creationId xmlns:a16="http://schemas.microsoft.com/office/drawing/2014/main" id="{E870738E-164A-4868-90CE-2C473B60425E}"/>
              </a:ext>
            </a:extLst>
          </p:cNvPr>
          <p:cNvSpPr txBox="1"/>
          <p:nvPr/>
        </p:nvSpPr>
        <p:spPr>
          <a:xfrm>
            <a:off x="1349190" y="1209675"/>
            <a:ext cx="4746810" cy="1754326"/>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Data abstraction is the process of hiding certain details and showing only essential information to the user.</a:t>
            </a:r>
          </a:p>
          <a:p>
            <a:pPr algn="r"/>
            <a:r>
              <a:rPr lang="en-US" altLang="ko-KR" sz="1200" b="1" dirty="0">
                <a:solidFill>
                  <a:schemeClr val="tx1">
                    <a:lumMod val="75000"/>
                    <a:lumOff val="25000"/>
                  </a:schemeClr>
                </a:solidFill>
                <a:cs typeface="Arial" pitchFamily="34" charset="0"/>
              </a:rPr>
              <a:t>The abstract keyword is a non-access modifier, used for classes and methods</a:t>
            </a:r>
            <a:r>
              <a:rPr lang="en-US" altLang="ko-KR" sz="1200" dirty="0">
                <a:solidFill>
                  <a:schemeClr val="tx1">
                    <a:lumMod val="75000"/>
                    <a:lumOff val="25000"/>
                  </a:schemeClr>
                </a:solidFill>
                <a:cs typeface="Arial" pitchFamily="34" charset="0"/>
              </a:rPr>
              <a:t>:</a:t>
            </a:r>
          </a:p>
          <a:p>
            <a:pPr algn="r"/>
            <a:r>
              <a:rPr lang="en-US" altLang="ko-KR" sz="1200" dirty="0">
                <a:solidFill>
                  <a:schemeClr val="tx1">
                    <a:lumMod val="75000"/>
                    <a:lumOff val="25000"/>
                  </a:schemeClr>
                </a:solidFill>
                <a:cs typeface="Arial" pitchFamily="34" charset="0"/>
              </a:rPr>
              <a:t>Abstract class: is a restricted class that cannot be used to create objects (to access it, it must be inherited from another class).</a:t>
            </a:r>
          </a:p>
          <a:p>
            <a:pPr algn="r"/>
            <a:r>
              <a:rPr lang="en-US" altLang="ko-KR" sz="1200" dirty="0">
                <a:solidFill>
                  <a:schemeClr val="tx1">
                    <a:lumMod val="75000"/>
                    <a:lumOff val="25000"/>
                  </a:schemeClr>
                </a:solidFill>
                <a:cs typeface="Arial" pitchFamily="34" charset="0"/>
              </a:rPr>
              <a:t>Abstract method: can only be used in an abstract class, and it does not have a body. The body is provided by the subclass (inherited from).</a:t>
            </a:r>
          </a:p>
        </p:txBody>
      </p:sp>
      <p:pic>
        <p:nvPicPr>
          <p:cNvPr id="4" name="Picture 3">
            <a:extLst>
              <a:ext uri="{FF2B5EF4-FFF2-40B4-BE49-F238E27FC236}">
                <a16:creationId xmlns:a16="http://schemas.microsoft.com/office/drawing/2014/main" id="{1F44DCDF-ADBE-4CC0-AB8C-A3658D571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824" y="2018322"/>
            <a:ext cx="3711387" cy="334553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 name="Picture 2">
            <a:extLst>
              <a:ext uri="{FF2B5EF4-FFF2-40B4-BE49-F238E27FC236}">
                <a16:creationId xmlns:a16="http://schemas.microsoft.com/office/drawing/2014/main" id="{736988B7-3FF6-4865-9382-DADA3DE5E7B5}"/>
              </a:ext>
            </a:extLst>
          </p:cNvPr>
          <p:cNvPicPr>
            <a:picLocks noChangeAspect="1"/>
          </p:cNvPicPr>
          <p:nvPr/>
        </p:nvPicPr>
        <p:blipFill>
          <a:blip r:embed="rId3"/>
          <a:stretch>
            <a:fillRect/>
          </a:stretch>
        </p:blipFill>
        <p:spPr>
          <a:xfrm>
            <a:off x="542366" y="2964002"/>
            <a:ext cx="4496359" cy="35225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6177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B42F8BE5-524C-40E7-875B-6E5CA9AFA67D}"/>
              </a:ext>
            </a:extLst>
          </p:cNvPr>
          <p:cNvGrpSpPr/>
          <p:nvPr/>
        </p:nvGrpSpPr>
        <p:grpSpPr>
          <a:xfrm>
            <a:off x="3709278" y="1792698"/>
            <a:ext cx="5610545" cy="3558918"/>
            <a:chOff x="-548507" y="477868"/>
            <a:chExt cx="11570449" cy="6357177"/>
          </a:xfrm>
        </p:grpSpPr>
        <p:sp>
          <p:nvSpPr>
            <p:cNvPr id="37" name="Freeform: Shape 36">
              <a:extLst>
                <a:ext uri="{FF2B5EF4-FFF2-40B4-BE49-F238E27FC236}">
                  <a16:creationId xmlns:a16="http://schemas.microsoft.com/office/drawing/2014/main" id="{B5FA5E06-C563-41A0-9B5C-2EF3F520A7D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FE174F-EEBD-44C6-8F7E-9CA21DD1BB1F}"/>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2FD7866-AA7C-4F56-A17D-6CBB2568A379}"/>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11ACB28-16F5-47F5-8BC4-572AF02ADB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A54006B6-547F-485F-BB80-0633E7A0EFB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FA0F1E2D-8825-4D58-AA08-A3B8AFD49C05}"/>
                </a:ext>
              </a:extLst>
            </p:cNvPr>
            <p:cNvGrpSpPr/>
            <p:nvPr/>
          </p:nvGrpSpPr>
          <p:grpSpPr>
            <a:xfrm>
              <a:off x="1606" y="6382978"/>
              <a:ext cx="413937" cy="115242"/>
              <a:chOff x="5955" y="6353672"/>
              <a:chExt cx="413937" cy="115242"/>
            </a:xfrm>
          </p:grpSpPr>
          <p:sp>
            <p:nvSpPr>
              <p:cNvPr id="47" name="Rectangle: Rounded Corners 46">
                <a:extLst>
                  <a:ext uri="{FF2B5EF4-FFF2-40B4-BE49-F238E27FC236}">
                    <a16:creationId xmlns:a16="http://schemas.microsoft.com/office/drawing/2014/main" id="{7AD5D554-C06B-48B2-8693-25EB7BF9440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EB08A2F-EB7D-4552-981B-0AA41390834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D8CBB426-0D76-4D0B-946F-43284233B6CE}"/>
                </a:ext>
              </a:extLst>
            </p:cNvPr>
            <p:cNvGrpSpPr/>
            <p:nvPr/>
          </p:nvGrpSpPr>
          <p:grpSpPr>
            <a:xfrm>
              <a:off x="9855291" y="6381600"/>
              <a:ext cx="885989" cy="115242"/>
              <a:chOff x="5955" y="6353672"/>
              <a:chExt cx="413937" cy="115242"/>
            </a:xfrm>
          </p:grpSpPr>
          <p:sp>
            <p:nvSpPr>
              <p:cNvPr id="45" name="Rectangle: Rounded Corners 44">
                <a:extLst>
                  <a:ext uri="{FF2B5EF4-FFF2-40B4-BE49-F238E27FC236}">
                    <a16:creationId xmlns:a16="http://schemas.microsoft.com/office/drawing/2014/main" id="{1BED5DF3-FFF8-4A81-BF01-0EFB5DEF4BB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EB73E36-A01E-449B-98C8-C3580EBC0B85}"/>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Shape 43">
              <a:extLst>
                <a:ext uri="{FF2B5EF4-FFF2-40B4-BE49-F238E27FC236}">
                  <a16:creationId xmlns:a16="http://schemas.microsoft.com/office/drawing/2014/main" id="{63559800-4412-487D-9239-75578371815E}"/>
                </a:ext>
              </a:extLst>
            </p:cNvPr>
            <p:cNvSpPr/>
            <p:nvPr/>
          </p:nvSpPr>
          <p:spPr>
            <a:xfrm>
              <a:off x="3420049" y="839447"/>
              <a:ext cx="5479035" cy="54312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Text Placeholder 1"/>
          <p:cNvSpPr>
            <a:spLocks noGrp="1"/>
          </p:cNvSpPr>
          <p:nvPr>
            <p:ph type="body" sz="quarter" idx="10"/>
          </p:nvPr>
        </p:nvSpPr>
        <p:spPr/>
        <p:txBody>
          <a:bodyPr>
            <a:normAutofit/>
          </a:bodyPr>
          <a:lstStyle/>
          <a:p>
            <a:pPr marL="0" marR="0">
              <a:lnSpc>
                <a:spcPct val="107000"/>
              </a:lnSpc>
              <a:spcBef>
                <a:spcPts val="0"/>
              </a:spcBef>
              <a:spcAft>
                <a:spcPts val="800"/>
              </a:spcAft>
            </a:pPr>
            <a:r>
              <a:rPr lang="en-US" sz="4000" b="1" dirty="0">
                <a:effectLst/>
                <a:latin typeface="Calibri" panose="020F0502020204030204" pitchFamily="34" charset="0"/>
                <a:ea typeface="Calibri" panose="020F0502020204030204" pitchFamily="34" charset="0"/>
                <a:cs typeface="Iskoola Pota" panose="020B0502040204020203" pitchFamily="34" charset="0"/>
              </a:rPr>
              <a:t>Access Modifiers</a:t>
            </a:r>
          </a:p>
        </p:txBody>
      </p:sp>
      <p:cxnSp>
        <p:nvCxnSpPr>
          <p:cNvPr id="5" name="Elbow Connector 63">
            <a:extLst>
              <a:ext uri="{FF2B5EF4-FFF2-40B4-BE49-F238E27FC236}">
                <a16:creationId xmlns:a16="http://schemas.microsoft.com/office/drawing/2014/main" id="{30FDBD12-D5DE-46D9-9B67-2BC4FF11ACED}"/>
              </a:ext>
            </a:extLst>
          </p:cNvPr>
          <p:cNvCxnSpPr/>
          <p:nvPr/>
        </p:nvCxnSpPr>
        <p:spPr>
          <a:xfrm rot="5400000" flipH="1" flipV="1">
            <a:off x="6968092" y="2912940"/>
            <a:ext cx="1142724" cy="768653"/>
          </a:xfrm>
          <a:prstGeom prst="bentConnector3">
            <a:avLst>
              <a:gd name="adj1" fmla="val 50000"/>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 name="Freeform 39">
            <a:extLst>
              <a:ext uri="{FF2B5EF4-FFF2-40B4-BE49-F238E27FC236}">
                <a16:creationId xmlns:a16="http://schemas.microsoft.com/office/drawing/2014/main" id="{945DA869-3993-4172-8787-E0C42ED750F7}"/>
              </a:ext>
            </a:extLst>
          </p:cNvPr>
          <p:cNvSpPr>
            <a:spLocks noChangeAspect="1"/>
          </p:cNvSpPr>
          <p:nvPr/>
        </p:nvSpPr>
        <p:spPr>
          <a:xfrm>
            <a:off x="512230" y="4184591"/>
            <a:ext cx="3043616" cy="1639851"/>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223511" y="1089813"/>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1"/>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2" name="Freeform 44">
            <a:extLst>
              <a:ext uri="{FF2B5EF4-FFF2-40B4-BE49-F238E27FC236}">
                <a16:creationId xmlns:a16="http://schemas.microsoft.com/office/drawing/2014/main" id="{0394F48B-CE22-4108-9E9A-D6104970DA38}"/>
              </a:ext>
            </a:extLst>
          </p:cNvPr>
          <p:cNvSpPr>
            <a:spLocks noChangeAspect="1"/>
          </p:cNvSpPr>
          <p:nvPr/>
        </p:nvSpPr>
        <p:spPr>
          <a:xfrm>
            <a:off x="1007020" y="1133444"/>
            <a:ext cx="2498117" cy="170329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2"/>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 name="Freeform 45">
            <a:extLst>
              <a:ext uri="{FF2B5EF4-FFF2-40B4-BE49-F238E27FC236}">
                <a16:creationId xmlns:a16="http://schemas.microsoft.com/office/drawing/2014/main" id="{BA6672A3-DD9B-4265-8D85-B766372D85C9}"/>
              </a:ext>
            </a:extLst>
          </p:cNvPr>
          <p:cNvSpPr>
            <a:spLocks noChangeAspect="1"/>
          </p:cNvSpPr>
          <p:nvPr/>
        </p:nvSpPr>
        <p:spPr>
          <a:xfrm>
            <a:off x="8882579" y="890870"/>
            <a:ext cx="3161366" cy="1703293"/>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9016" y="108164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2"/>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Freeform 46">
            <a:extLst>
              <a:ext uri="{FF2B5EF4-FFF2-40B4-BE49-F238E27FC236}">
                <a16:creationId xmlns:a16="http://schemas.microsoft.com/office/drawing/2014/main" id="{4CBB9DAC-4689-4533-891D-26306AEAE974}"/>
              </a:ext>
            </a:extLst>
          </p:cNvPr>
          <p:cNvSpPr>
            <a:spLocks noChangeAspect="1"/>
          </p:cNvSpPr>
          <p:nvPr/>
        </p:nvSpPr>
        <p:spPr>
          <a:xfrm>
            <a:off x="9223699" y="4124571"/>
            <a:ext cx="2774645" cy="1703293"/>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82686" y="108164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4"/>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TextBox 15">
            <a:extLst>
              <a:ext uri="{FF2B5EF4-FFF2-40B4-BE49-F238E27FC236}">
                <a16:creationId xmlns:a16="http://schemas.microsoft.com/office/drawing/2014/main" id="{82F25B64-97AA-4B03-90CC-2D8112EA5323}"/>
              </a:ext>
            </a:extLst>
          </p:cNvPr>
          <p:cNvSpPr txBox="1"/>
          <p:nvPr/>
        </p:nvSpPr>
        <p:spPr>
          <a:xfrm>
            <a:off x="1348685" y="4862765"/>
            <a:ext cx="1385190" cy="470000"/>
          </a:xfrm>
          <a:prstGeom prst="rect">
            <a:avLst/>
          </a:prstGeom>
          <a:noFill/>
        </p:spPr>
        <p:txBody>
          <a:bodyPr wrap="square" rtlCol="0" anchor="ctr">
            <a:spAutoFit/>
          </a:bodyPr>
          <a:lstStyle/>
          <a:p>
            <a:pPr marL="0" marR="0">
              <a:lnSpc>
                <a:spcPct val="107000"/>
              </a:lnSpc>
              <a:spcBef>
                <a:spcPts val="0"/>
              </a:spcBef>
              <a:spcAft>
                <a:spcPts val="800"/>
              </a:spcAft>
            </a:pPr>
            <a:r>
              <a:rPr lang="en-US" sz="2400" b="1" dirty="0">
                <a:solidFill>
                  <a:schemeClr val="bg1"/>
                </a:solidFill>
                <a:effectLst/>
                <a:latin typeface="Calibri" panose="020F0502020204030204" pitchFamily="34" charset="0"/>
                <a:ea typeface="Calibri" panose="020F0502020204030204" pitchFamily="34" charset="0"/>
                <a:cs typeface="Iskoola Pota" panose="020B0502040204020203" pitchFamily="34" charset="0"/>
              </a:rPr>
              <a:t>PUBLIC</a:t>
            </a:r>
            <a:r>
              <a:rPr lang="en-US" sz="1400" dirty="0">
                <a:effectLst/>
                <a:latin typeface="Calibri" panose="020F0502020204030204" pitchFamily="34" charset="0"/>
                <a:ea typeface="Calibri" panose="020F0502020204030204" pitchFamily="34" charset="0"/>
                <a:cs typeface="Iskoola Pota" panose="020B0502040204020203" pitchFamily="34" charset="0"/>
              </a:rPr>
              <a:t> </a:t>
            </a:r>
          </a:p>
        </p:txBody>
      </p:sp>
      <p:sp>
        <p:nvSpPr>
          <p:cNvPr id="18" name="TextBox 17">
            <a:extLst>
              <a:ext uri="{FF2B5EF4-FFF2-40B4-BE49-F238E27FC236}">
                <a16:creationId xmlns:a16="http://schemas.microsoft.com/office/drawing/2014/main" id="{BD579DEA-0955-495E-919A-CC0FEF69A2D2}"/>
              </a:ext>
            </a:extLst>
          </p:cNvPr>
          <p:cNvSpPr txBox="1"/>
          <p:nvPr/>
        </p:nvSpPr>
        <p:spPr>
          <a:xfrm>
            <a:off x="7219552" y="2399878"/>
            <a:ext cx="1385190"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cxnSp>
        <p:nvCxnSpPr>
          <p:cNvPr id="20" name="Straight Connector 19">
            <a:extLst>
              <a:ext uri="{FF2B5EF4-FFF2-40B4-BE49-F238E27FC236}">
                <a16:creationId xmlns:a16="http://schemas.microsoft.com/office/drawing/2014/main" id="{6EAE1BBA-1836-4A61-B3DF-CA0F86CD7E90}"/>
              </a:ext>
            </a:extLst>
          </p:cNvPr>
          <p:cNvCxnSpPr/>
          <p:nvPr/>
        </p:nvCxnSpPr>
        <p:spPr>
          <a:xfrm>
            <a:off x="5131657" y="2926423"/>
            <a:ext cx="0" cy="942205"/>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2A6CC4E-DC8B-4320-8F91-86F275EA1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278" y="2025217"/>
            <a:ext cx="4023375" cy="2836421"/>
          </a:xfrm>
          <a:prstGeom prst="rect">
            <a:avLst/>
          </a:prstGeom>
        </p:spPr>
      </p:pic>
      <p:sp>
        <p:nvSpPr>
          <p:cNvPr id="49" name="TextBox 48">
            <a:extLst>
              <a:ext uri="{FF2B5EF4-FFF2-40B4-BE49-F238E27FC236}">
                <a16:creationId xmlns:a16="http://schemas.microsoft.com/office/drawing/2014/main" id="{C1775F41-CCD5-4A4D-8B84-3137BC7D6547}"/>
              </a:ext>
            </a:extLst>
          </p:cNvPr>
          <p:cNvSpPr txBox="1"/>
          <p:nvPr/>
        </p:nvSpPr>
        <p:spPr>
          <a:xfrm>
            <a:off x="1634624" y="1911142"/>
            <a:ext cx="1385190" cy="470000"/>
          </a:xfrm>
          <a:prstGeom prst="rect">
            <a:avLst/>
          </a:prstGeom>
          <a:noFill/>
        </p:spPr>
        <p:txBody>
          <a:bodyPr wrap="square" rtlCol="0" anchor="ctr">
            <a:spAutoFit/>
          </a:bodyPr>
          <a:lstStyle/>
          <a:p>
            <a:pPr marL="0" marR="0">
              <a:lnSpc>
                <a:spcPct val="107000"/>
              </a:lnSpc>
              <a:spcBef>
                <a:spcPts val="0"/>
              </a:spcBef>
              <a:spcAft>
                <a:spcPts val="800"/>
              </a:spcAft>
            </a:pPr>
            <a:r>
              <a:rPr lang="en-US" sz="2400" b="1" dirty="0">
                <a:solidFill>
                  <a:schemeClr val="bg1"/>
                </a:solidFill>
                <a:effectLst/>
                <a:latin typeface="Calibri" panose="020F0502020204030204" pitchFamily="34" charset="0"/>
                <a:ea typeface="Calibri" panose="020F0502020204030204" pitchFamily="34" charset="0"/>
                <a:cs typeface="Iskoola Pota" panose="020B0502040204020203" pitchFamily="34" charset="0"/>
              </a:rPr>
              <a:t>PRIVATE</a:t>
            </a:r>
            <a:endParaRPr lang="en-US" sz="1800" b="1" dirty="0">
              <a:solidFill>
                <a:schemeClr val="bg1"/>
              </a:solidFill>
              <a:effectLst/>
              <a:latin typeface="Calibri" panose="020F0502020204030204" pitchFamily="34" charset="0"/>
              <a:ea typeface="Calibri" panose="020F0502020204030204" pitchFamily="34" charset="0"/>
              <a:cs typeface="Iskoola Pota" panose="020B0502040204020203" pitchFamily="34" charset="0"/>
            </a:endParaRPr>
          </a:p>
        </p:txBody>
      </p:sp>
      <p:sp>
        <p:nvSpPr>
          <p:cNvPr id="50" name="TextBox 49">
            <a:extLst>
              <a:ext uri="{FF2B5EF4-FFF2-40B4-BE49-F238E27FC236}">
                <a16:creationId xmlns:a16="http://schemas.microsoft.com/office/drawing/2014/main" id="{5DE89036-7174-40BA-82BC-3D7B756EFD10}"/>
              </a:ext>
            </a:extLst>
          </p:cNvPr>
          <p:cNvSpPr txBox="1"/>
          <p:nvPr/>
        </p:nvSpPr>
        <p:spPr>
          <a:xfrm>
            <a:off x="9609124" y="1676142"/>
            <a:ext cx="2540437" cy="470000"/>
          </a:xfrm>
          <a:prstGeom prst="rect">
            <a:avLst/>
          </a:prstGeom>
          <a:noFill/>
        </p:spPr>
        <p:txBody>
          <a:bodyPr wrap="square" rtlCol="0" anchor="ctr">
            <a:spAutoFit/>
          </a:bodyPr>
          <a:lstStyle/>
          <a:p>
            <a:pPr marL="0" marR="0">
              <a:lnSpc>
                <a:spcPct val="107000"/>
              </a:lnSpc>
              <a:spcBef>
                <a:spcPts val="0"/>
              </a:spcBef>
              <a:spcAft>
                <a:spcPts val="800"/>
              </a:spcAft>
            </a:pPr>
            <a:r>
              <a:rPr lang="en-US" sz="2400" b="1" dirty="0">
                <a:solidFill>
                  <a:schemeClr val="bg1"/>
                </a:solidFill>
                <a:effectLst/>
                <a:latin typeface="Calibri" panose="020F0502020204030204" pitchFamily="34" charset="0"/>
                <a:ea typeface="Calibri" panose="020F0502020204030204" pitchFamily="34" charset="0"/>
                <a:cs typeface="Iskoola Pota" panose="020B0502040204020203" pitchFamily="34" charset="0"/>
              </a:rPr>
              <a:t>PROTECTED</a:t>
            </a:r>
            <a:r>
              <a:rPr lang="en-US" sz="1400" dirty="0">
                <a:effectLst/>
                <a:latin typeface="Calibri" panose="020F0502020204030204" pitchFamily="34" charset="0"/>
                <a:ea typeface="Calibri" panose="020F0502020204030204" pitchFamily="34" charset="0"/>
                <a:cs typeface="Iskoola Pota" panose="020B0502040204020203" pitchFamily="34" charset="0"/>
              </a:rPr>
              <a:t> </a:t>
            </a:r>
          </a:p>
        </p:txBody>
      </p:sp>
      <p:sp>
        <p:nvSpPr>
          <p:cNvPr id="51" name="TextBox 50">
            <a:extLst>
              <a:ext uri="{FF2B5EF4-FFF2-40B4-BE49-F238E27FC236}">
                <a16:creationId xmlns:a16="http://schemas.microsoft.com/office/drawing/2014/main" id="{F2DF6D9B-496D-4E2B-830E-BD567936C84F}"/>
              </a:ext>
            </a:extLst>
          </p:cNvPr>
          <p:cNvSpPr txBox="1"/>
          <p:nvPr/>
        </p:nvSpPr>
        <p:spPr>
          <a:xfrm>
            <a:off x="9893629" y="4861638"/>
            <a:ext cx="1385190" cy="470000"/>
          </a:xfrm>
          <a:prstGeom prst="rect">
            <a:avLst/>
          </a:prstGeom>
          <a:noFill/>
        </p:spPr>
        <p:txBody>
          <a:bodyPr wrap="square" rtlCol="0" anchor="ctr">
            <a:spAutoFit/>
          </a:bodyPr>
          <a:lstStyle/>
          <a:p>
            <a:pPr marL="0" marR="0">
              <a:lnSpc>
                <a:spcPct val="107000"/>
              </a:lnSpc>
              <a:spcBef>
                <a:spcPts val="0"/>
              </a:spcBef>
              <a:spcAft>
                <a:spcPts val="800"/>
              </a:spcAft>
            </a:pPr>
            <a:r>
              <a:rPr lang="en-US" sz="2400" b="1" dirty="0">
                <a:solidFill>
                  <a:schemeClr val="bg1"/>
                </a:solidFill>
                <a:effectLst/>
                <a:latin typeface="Calibri" panose="020F0502020204030204" pitchFamily="34" charset="0"/>
                <a:ea typeface="Calibri" panose="020F0502020204030204" pitchFamily="34" charset="0"/>
                <a:cs typeface="Iskoola Pota" panose="020B0502040204020203" pitchFamily="34" charset="0"/>
              </a:rPr>
              <a:t>DEFAULT</a:t>
            </a:r>
            <a:endParaRPr lang="en-US" sz="1400" b="1" dirty="0">
              <a:solidFill>
                <a:schemeClr val="bg1"/>
              </a:solidFill>
              <a:effectLst/>
              <a:latin typeface="Calibri" panose="020F0502020204030204" pitchFamily="34" charset="0"/>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409575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49576B89-925C-4367-B1AE-E5DF45C48AB7}"/>
              </a:ext>
            </a:extLst>
          </p:cNvPr>
          <p:cNvSpPr txBox="1">
            <a:spLocks/>
          </p:cNvSpPr>
          <p:nvPr/>
        </p:nvSpPr>
        <p:spPr>
          <a:xfrm>
            <a:off x="-806263" y="1"/>
            <a:ext cx="7538757" cy="114748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altLang="ko-KR" sz="5400" b="1" dirty="0">
                <a:latin typeface="+mj-lt"/>
                <a:cs typeface="Arial" pitchFamily="34" charset="0"/>
              </a:rPr>
              <a:t>ENCAPSULATION</a:t>
            </a:r>
            <a:endParaRPr lang="ko-KR" altLang="en-US" sz="5400" b="1" dirty="0">
              <a:solidFill>
                <a:schemeClr val="accent2"/>
              </a:solidFill>
              <a:latin typeface="+mj-lt"/>
              <a:cs typeface="Arial" pitchFamily="34" charset="0"/>
            </a:endParaRPr>
          </a:p>
        </p:txBody>
      </p:sp>
      <p:pic>
        <p:nvPicPr>
          <p:cNvPr id="8" name="Picture 7">
            <a:extLst>
              <a:ext uri="{FF2B5EF4-FFF2-40B4-BE49-F238E27FC236}">
                <a16:creationId xmlns:a16="http://schemas.microsoft.com/office/drawing/2014/main" id="{06922B43-3013-4480-99C9-803B7AD58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3261" y="2169458"/>
            <a:ext cx="4018564" cy="31376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TextBox 8">
            <a:extLst>
              <a:ext uri="{FF2B5EF4-FFF2-40B4-BE49-F238E27FC236}">
                <a16:creationId xmlns:a16="http://schemas.microsoft.com/office/drawing/2014/main" id="{BD623DAD-75DD-402C-B7DC-3C37FA6E3432}"/>
              </a:ext>
            </a:extLst>
          </p:cNvPr>
          <p:cNvSpPr txBox="1"/>
          <p:nvPr/>
        </p:nvSpPr>
        <p:spPr>
          <a:xfrm>
            <a:off x="1438836" y="1147483"/>
            <a:ext cx="4746810" cy="2862322"/>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Encapsulation in java is a process of wrapping code and data together into a single unit. For example, a capsule which is mixed of several medicines.</a:t>
            </a:r>
          </a:p>
          <a:p>
            <a:pPr algn="r"/>
            <a:endParaRPr lang="en-US" altLang="ko-KR" sz="1200" dirty="0">
              <a:solidFill>
                <a:schemeClr val="tx1">
                  <a:lumMod val="75000"/>
                  <a:lumOff val="25000"/>
                </a:schemeClr>
              </a:solidFill>
              <a:cs typeface="Arial" pitchFamily="34" charset="0"/>
            </a:endParaRPr>
          </a:p>
          <a:p>
            <a:r>
              <a:rPr lang="en-US" altLang="ko-KR" sz="1200" b="1" dirty="0">
                <a:solidFill>
                  <a:schemeClr val="tx1">
                    <a:lumMod val="75000"/>
                    <a:lumOff val="25000"/>
                  </a:schemeClr>
                </a:solidFill>
                <a:cs typeface="Arial" pitchFamily="34" charset="0"/>
              </a:rPr>
              <a:t>Advantages of Encapsulation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Provides you the control over the data. Suppose you want to set the value of id which should be greater than 100 only. You can write the logic inside the setter method. You can write the logic not to store the negative numbers in the setter method.</a:t>
            </a:r>
          </a:p>
          <a:p>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It is way to achieve data hiding in Java because other class will not be access the data through the private data members.</a:t>
            </a:r>
          </a:p>
          <a:p>
            <a:endParaRPr lang="en-US" altLang="ko-KR" sz="12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The encapsulation class is easy to test. So, it is better for unit testing.</a:t>
            </a:r>
          </a:p>
        </p:txBody>
      </p:sp>
      <p:pic>
        <p:nvPicPr>
          <p:cNvPr id="3" name="Picture 2">
            <a:extLst>
              <a:ext uri="{FF2B5EF4-FFF2-40B4-BE49-F238E27FC236}">
                <a16:creationId xmlns:a16="http://schemas.microsoft.com/office/drawing/2014/main" id="{F742C4EA-C1F8-4078-A005-94F93FDA148C}"/>
              </a:ext>
            </a:extLst>
          </p:cNvPr>
          <p:cNvPicPr>
            <a:picLocks noChangeAspect="1"/>
          </p:cNvPicPr>
          <p:nvPr/>
        </p:nvPicPr>
        <p:blipFill>
          <a:blip r:embed="rId3"/>
          <a:stretch>
            <a:fillRect/>
          </a:stretch>
        </p:blipFill>
        <p:spPr>
          <a:xfrm>
            <a:off x="508960" y="4073375"/>
            <a:ext cx="4908309" cy="24674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33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A86619F-472D-4728-AF16-A3FACE89F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683" y="1801906"/>
            <a:ext cx="3699548" cy="34676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1" name="Text Placeholder 10">
            <a:extLst>
              <a:ext uri="{FF2B5EF4-FFF2-40B4-BE49-F238E27FC236}">
                <a16:creationId xmlns:a16="http://schemas.microsoft.com/office/drawing/2014/main" id="{C72B9323-359F-4391-AEBF-5226E585B856}"/>
              </a:ext>
            </a:extLst>
          </p:cNvPr>
          <p:cNvSpPr txBox="1">
            <a:spLocks/>
          </p:cNvSpPr>
          <p:nvPr/>
        </p:nvSpPr>
        <p:spPr>
          <a:xfrm>
            <a:off x="798420" y="0"/>
            <a:ext cx="5507690" cy="187220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altLang="ko-KR" sz="5400" b="1" dirty="0">
                <a:latin typeface="+mj-lt"/>
                <a:cs typeface="Arial" pitchFamily="34" charset="0"/>
              </a:rPr>
              <a:t>INHERITANCE</a:t>
            </a:r>
            <a:endParaRPr lang="ko-KR" altLang="en-US" sz="5400" b="1" dirty="0">
              <a:solidFill>
                <a:schemeClr val="accent2"/>
              </a:solidFill>
              <a:latin typeface="+mj-lt"/>
              <a:cs typeface="Arial" pitchFamily="34" charset="0"/>
            </a:endParaRPr>
          </a:p>
        </p:txBody>
      </p:sp>
      <p:sp>
        <p:nvSpPr>
          <p:cNvPr id="12" name="TextBox 11">
            <a:extLst>
              <a:ext uri="{FF2B5EF4-FFF2-40B4-BE49-F238E27FC236}">
                <a16:creationId xmlns:a16="http://schemas.microsoft.com/office/drawing/2014/main" id="{EAF6BCF3-4FF4-43EA-A302-23D64D411480}"/>
              </a:ext>
            </a:extLst>
          </p:cNvPr>
          <p:cNvSpPr txBox="1"/>
          <p:nvPr/>
        </p:nvSpPr>
        <p:spPr>
          <a:xfrm>
            <a:off x="1483661" y="1411740"/>
            <a:ext cx="4746810" cy="3046988"/>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Inheritance in Java is a mechanism in which one object acquires all the properties and behaviors of its parent object. This is an important part of OOP.</a:t>
            </a:r>
          </a:p>
          <a:p>
            <a:pPr algn="r"/>
            <a:r>
              <a:rPr lang="en-US" altLang="ko-KR" sz="1200" dirty="0">
                <a:solidFill>
                  <a:schemeClr val="tx1">
                    <a:lumMod val="75000"/>
                    <a:lumOff val="25000"/>
                  </a:schemeClr>
                </a:solidFill>
                <a:cs typeface="Arial" pitchFamily="34" charset="0"/>
              </a:rPr>
              <a:t>Why use inheritance in Java?</a:t>
            </a:r>
          </a:p>
          <a:p>
            <a:pPr algn="r"/>
            <a:r>
              <a:rPr lang="en-US" altLang="ko-KR" sz="1200" b="1" dirty="0">
                <a:solidFill>
                  <a:schemeClr val="tx1">
                    <a:lumMod val="75000"/>
                    <a:lumOff val="25000"/>
                  </a:schemeClr>
                </a:solidFill>
                <a:cs typeface="Arial" pitchFamily="34" charset="0"/>
              </a:rPr>
              <a:t>Terms used in inheritance</a:t>
            </a:r>
          </a:p>
          <a:p>
            <a:pPr marL="285750" indent="-285750" algn="r">
              <a:buFont typeface="+mj-lt"/>
              <a:buAutoNum type="romanUcPeriod"/>
            </a:pPr>
            <a:r>
              <a:rPr lang="en-US" altLang="ko-KR" sz="1200" b="1" dirty="0">
                <a:solidFill>
                  <a:schemeClr val="tx1">
                    <a:lumMod val="75000"/>
                    <a:lumOff val="25000"/>
                  </a:schemeClr>
                </a:solidFill>
                <a:cs typeface="Arial" pitchFamily="34" charset="0"/>
              </a:rPr>
              <a:t>Classes</a:t>
            </a:r>
          </a:p>
          <a:p>
            <a:pPr marL="285750" indent="-285750" algn="r">
              <a:buFont typeface="+mj-lt"/>
              <a:buAutoNum type="romanUcPeriod"/>
            </a:pPr>
            <a:r>
              <a:rPr lang="en-US" altLang="ko-KR" sz="1200" b="1" dirty="0">
                <a:solidFill>
                  <a:schemeClr val="tx1">
                    <a:lumMod val="75000"/>
                    <a:lumOff val="25000"/>
                  </a:schemeClr>
                </a:solidFill>
                <a:cs typeface="Arial" pitchFamily="34" charset="0"/>
              </a:rPr>
              <a:t>Super class</a:t>
            </a:r>
          </a:p>
          <a:p>
            <a:pPr marL="285750" indent="-285750" algn="r">
              <a:buFont typeface="+mj-lt"/>
              <a:buAutoNum type="romanUcPeriod"/>
            </a:pPr>
            <a:r>
              <a:rPr lang="en-US" altLang="ko-KR" sz="1200" b="1" dirty="0">
                <a:solidFill>
                  <a:schemeClr val="tx1">
                    <a:lumMod val="75000"/>
                    <a:lumOff val="25000"/>
                  </a:schemeClr>
                </a:solidFill>
                <a:cs typeface="Arial" pitchFamily="34" charset="0"/>
              </a:rPr>
              <a:t>Sub class</a:t>
            </a:r>
          </a:p>
          <a:p>
            <a:pPr algn="r"/>
            <a:endParaRPr lang="en-US" altLang="ko-KR" sz="1200" dirty="0">
              <a:solidFill>
                <a:schemeClr val="tx1">
                  <a:lumMod val="75000"/>
                  <a:lumOff val="25000"/>
                </a:schemeClr>
              </a:solidFill>
              <a:cs typeface="Arial" pitchFamily="34" charset="0"/>
            </a:endParaRPr>
          </a:p>
          <a:p>
            <a:pPr algn="r"/>
            <a:r>
              <a:rPr lang="en-US" altLang="ko-KR" sz="1200" dirty="0">
                <a:solidFill>
                  <a:schemeClr val="tx1">
                    <a:lumMod val="75000"/>
                    <a:lumOff val="25000"/>
                  </a:schemeClr>
                </a:solidFill>
                <a:cs typeface="Arial" pitchFamily="34" charset="0"/>
              </a:rPr>
              <a:t>The extends keyword indicates that you are making a new class that derives from an existing class.</a:t>
            </a:r>
          </a:p>
          <a:p>
            <a:pPr algn="r"/>
            <a:r>
              <a:rPr lang="en-US" altLang="ko-KR" sz="1200" b="1" dirty="0">
                <a:solidFill>
                  <a:schemeClr val="tx1">
                    <a:lumMod val="75000"/>
                    <a:lumOff val="25000"/>
                  </a:schemeClr>
                </a:solidFill>
                <a:cs typeface="Arial" pitchFamily="34" charset="0"/>
              </a:rPr>
              <a:t>There are 4 types of inheritance</a:t>
            </a:r>
            <a:r>
              <a:rPr lang="en-US" altLang="ko-KR" sz="1200" dirty="0">
                <a:solidFill>
                  <a:schemeClr val="tx1">
                    <a:lumMod val="75000"/>
                    <a:lumOff val="25000"/>
                  </a:schemeClr>
                </a:solidFill>
                <a:cs typeface="Arial" pitchFamily="34" charset="0"/>
              </a:rPr>
              <a:t>.</a:t>
            </a:r>
          </a:p>
          <a:p>
            <a:pPr marL="285750" indent="-285750" algn="r">
              <a:buFont typeface="+mj-lt"/>
              <a:buAutoNum type="romanUcPeriod"/>
            </a:pPr>
            <a:r>
              <a:rPr lang="en-US" altLang="ko-KR" sz="1200" b="1" dirty="0">
                <a:solidFill>
                  <a:schemeClr val="tx1">
                    <a:lumMod val="75000"/>
                    <a:lumOff val="25000"/>
                  </a:schemeClr>
                </a:solidFill>
                <a:cs typeface="Arial" pitchFamily="34" charset="0"/>
              </a:rPr>
              <a:t>Single</a:t>
            </a:r>
          </a:p>
          <a:p>
            <a:pPr marL="285750" indent="-285750" algn="r">
              <a:buFont typeface="+mj-lt"/>
              <a:buAutoNum type="romanUcPeriod"/>
            </a:pPr>
            <a:r>
              <a:rPr lang="en-US" altLang="ko-KR" sz="1200" b="1" dirty="0">
                <a:solidFill>
                  <a:schemeClr val="tx1">
                    <a:lumMod val="75000"/>
                    <a:lumOff val="25000"/>
                  </a:schemeClr>
                </a:solidFill>
                <a:cs typeface="Arial" pitchFamily="34" charset="0"/>
              </a:rPr>
              <a:t>Multilevel</a:t>
            </a:r>
          </a:p>
          <a:p>
            <a:pPr marL="285750" indent="-285750" algn="r">
              <a:buFont typeface="+mj-lt"/>
              <a:buAutoNum type="romanUcPeriod"/>
            </a:pPr>
            <a:r>
              <a:rPr lang="en-US" altLang="ko-KR" sz="1200" b="1" dirty="0">
                <a:solidFill>
                  <a:schemeClr val="tx1">
                    <a:lumMod val="75000"/>
                    <a:lumOff val="25000"/>
                  </a:schemeClr>
                </a:solidFill>
                <a:cs typeface="Arial" pitchFamily="34" charset="0"/>
              </a:rPr>
              <a:t>Hierarchical</a:t>
            </a:r>
          </a:p>
          <a:p>
            <a:pPr marL="285750" indent="-285750" algn="r">
              <a:buFont typeface="+mj-lt"/>
              <a:buAutoNum type="romanUcPeriod"/>
            </a:pPr>
            <a:r>
              <a:rPr lang="en-US" altLang="ko-KR" sz="1200" b="1" dirty="0">
                <a:solidFill>
                  <a:schemeClr val="tx1">
                    <a:lumMod val="75000"/>
                    <a:lumOff val="25000"/>
                  </a:schemeClr>
                </a:solidFill>
                <a:cs typeface="Arial" pitchFamily="34" charset="0"/>
              </a:rPr>
              <a:t>Hybrid</a:t>
            </a:r>
          </a:p>
        </p:txBody>
      </p:sp>
      <p:pic>
        <p:nvPicPr>
          <p:cNvPr id="3" name="Picture 2">
            <a:extLst>
              <a:ext uri="{FF2B5EF4-FFF2-40B4-BE49-F238E27FC236}">
                <a16:creationId xmlns:a16="http://schemas.microsoft.com/office/drawing/2014/main" id="{91F99B80-95E3-471D-B5E5-9803F718F1D9}"/>
              </a:ext>
            </a:extLst>
          </p:cNvPr>
          <p:cNvPicPr>
            <a:picLocks noChangeAspect="1"/>
          </p:cNvPicPr>
          <p:nvPr/>
        </p:nvPicPr>
        <p:blipFill>
          <a:blip r:embed="rId3"/>
          <a:stretch>
            <a:fillRect/>
          </a:stretch>
        </p:blipFill>
        <p:spPr>
          <a:xfrm>
            <a:off x="499249" y="4077324"/>
            <a:ext cx="4335079" cy="21059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81246914"/>
      </p:ext>
    </p:extLst>
  </p:cSld>
  <p:clrMapOvr>
    <a:masterClrMapping/>
  </p:clrMapOvr>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4320</TotalTime>
  <Words>1007</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Google Sans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Main Concepts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Hasini Anuththara Weerasinghe</cp:lastModifiedBy>
  <cp:revision>116</cp:revision>
  <dcterms:created xsi:type="dcterms:W3CDTF">2018-04-24T17:14:44Z</dcterms:created>
  <dcterms:modified xsi:type="dcterms:W3CDTF">2023-10-21T15:25:11Z</dcterms:modified>
</cp:coreProperties>
</file>