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7" r:id="rId5"/>
    <p:sldId id="288" r:id="rId6"/>
    <p:sldId id="2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CE6D-B76D-BFC2-4A5E-7CDF6A81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03D89-1618-F78E-928C-CF4D429AF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BE643-6BE4-64BA-89CB-333554F8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50EB-3E9F-4308-A9E7-313A0545568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54DE8-1F23-C927-D895-CF955DCE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238CF-A4DA-E79D-7BB7-200ADC87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2687-D1B6-4DA8-A44F-9D62BB54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15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2FB6-C5AC-B581-8BD0-256B5D5D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29323-694F-F1B2-2D1A-CD25DC250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FF278-75E1-F5F3-1762-44B5B083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50EB-3E9F-4308-A9E7-313A0545568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0087D-B4DA-0B42-8FEE-390C4DF5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D0AC-E02D-749F-6087-136416FF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2687-D1B6-4DA8-A44F-9D62BB54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43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5E43C-911C-562F-B856-FFC684272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35D4E-6F1E-6E2E-FBCE-B51662911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5ADE5-40EC-BE05-D5AA-C3611132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50EB-3E9F-4308-A9E7-313A0545568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42B5-5633-BBA9-BFAE-53EC3C9E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8094C-C4C0-031D-449F-C5CFC4FE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2687-D1B6-4DA8-A44F-9D62BB54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95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9C3B-B73E-BDFF-DB0D-FF047970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A1CAF-C307-416E-00C7-25555FAD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4E389-B288-14EF-58D1-5D5F9F4F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50EB-3E9F-4308-A9E7-313A0545568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34C70-33F8-BC55-1059-FE874C98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A7AA1-A6DC-2196-51AB-0E056F68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2687-D1B6-4DA8-A44F-9D62BB54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23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5CA1-B8C5-565F-BEF1-E7E1E4BC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34756-78F7-84CD-D91B-D431A9DB1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62166-15C7-7185-AD9F-B71E796B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50EB-3E9F-4308-A9E7-313A0545568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4741-3AB7-5DC4-F7C3-FA013A13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383C7-662E-3C7A-E62C-DDD8C244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2687-D1B6-4DA8-A44F-9D62BB54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8AC5-9E17-BACE-A6C5-FE55100B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C505A-016B-0C6D-0582-EE9BD9D5D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1FE5C-B74B-F927-3A16-0B5CCF8FD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620CE-5249-D136-E2EC-9C112C7B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50EB-3E9F-4308-A9E7-313A0545568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BA71C-3FAF-4725-6EC1-7629E713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6A66E-9265-B235-3CF6-0871B8FD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2687-D1B6-4DA8-A44F-9D62BB54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65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C8D2-EA3E-F200-906E-08D0B833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B98FF-0045-8E31-93AF-1BCDF14C1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36B8A-61BC-EFDC-5BC0-2C913A99B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584C3-A7CB-0408-F2FC-913AE6E4C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32FE7-D636-0F60-DED8-C1A06807C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273F4-AF93-F0B3-E161-C5E6CC38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50EB-3E9F-4308-A9E7-313A0545568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A0C23-923A-BA0B-E5B8-323C2C38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E6F46-6D80-3296-6866-4085F48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2687-D1B6-4DA8-A44F-9D62BB54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02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7E50-EF3C-98CC-1CAB-B3B3587D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9A4AB-F06A-049E-9CE5-F5897F88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50EB-3E9F-4308-A9E7-313A0545568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00777-9481-83C0-F52D-D6B3B89C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E3843-1BE3-57EA-2C47-A8BC444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2687-D1B6-4DA8-A44F-9D62BB54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4CCBD-3EF8-DC9F-B650-3D118977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50EB-3E9F-4308-A9E7-313A0545568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7A3BD-500E-1E8D-D5B5-08F2A0B5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35CAA-22A4-51F2-7093-275D8DB3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2687-D1B6-4DA8-A44F-9D62BB54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10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BC4A-1EE3-9DFD-3592-FF985576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73EB-8557-8090-13D8-D19BFFD00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B6313-AAA0-8EE5-F307-59FC5A522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E1899-A6B8-17BD-A2A2-DFB1FA38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50EB-3E9F-4308-A9E7-313A0545568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049AA-B1E2-DF28-42D3-E2685391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11A70-A150-2457-2345-053C4CD1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2687-D1B6-4DA8-A44F-9D62BB54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02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03E6-7F85-B6A3-1023-3ABC5D20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3B0B1-A5B9-D3C9-2ABD-53A2F19BB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43540-9137-F72D-C1F6-E0FA9B55B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FDD32-1454-0CB6-F662-3F5FE88E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50EB-3E9F-4308-A9E7-313A0545568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9466F-A301-5B83-FC6D-66A4DB6D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90CD5-330D-7F84-6DA6-1C54B2BD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2687-D1B6-4DA8-A44F-9D62BB54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23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05CA0-FA8D-EA26-AFCB-901E9CEA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E64B3-9757-AB28-EC2D-9C5147A8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A098-C72E-AC2A-8282-92D6D63E9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C50EB-3E9F-4308-A9E7-313A0545568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8D118-5307-8741-EEA5-1B6539ECF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9843A-C1FF-112F-DA4A-4790FE2CE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92687-D1B6-4DA8-A44F-9D62BB54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0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342D-978D-9E81-1E2B-7DD7F905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055" y="134268"/>
            <a:ext cx="2462162" cy="658834"/>
          </a:xfrm>
        </p:spPr>
        <p:txBody>
          <a:bodyPr>
            <a:normAutofit fontScale="90000"/>
          </a:bodyPr>
          <a:lstStyle/>
          <a:p>
            <a:r>
              <a:rPr lang="en-US" dirty="0"/>
              <a:t>CODE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E42B-1042-DA65-F495-C63ED8D8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055" y="1222310"/>
            <a:ext cx="10523251" cy="55014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#import all necessary modules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tensorflow.keras.applications.resnet50 import ResNet50,preprocess_input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tensorflow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keras</a:t>
            </a:r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keras.preprocessing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import image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keras.preprocessing.image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ImageDataGenerator</a:t>
            </a:r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keras.preprocessing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import image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keras.layers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Dense,Activation,Flatten,Dropout</a:t>
            </a:r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keras.models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Sequential,Model,load_model</a:t>
            </a:r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import optimizers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keras.callbacks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ModelCheckpoint,EarlyStopping</a:t>
            </a:r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as np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58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B7732F-67E4-891E-6CC6-DDFECB18817C}"/>
              </a:ext>
            </a:extLst>
          </p:cNvPr>
          <p:cNvSpPr txBox="1"/>
          <p:nvPr/>
        </p:nvSpPr>
        <p:spPr>
          <a:xfrm>
            <a:off x="662473" y="494522"/>
            <a:ext cx="1120606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#define height and width of the image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height=300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width=300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#create a ResNet50 model instance without the top layer as we will add our own top </a:t>
            </a:r>
            <a:r>
              <a:rPr lang="en-US" b="0" dirty="0">
                <a:effectLst/>
                <a:latin typeface="Consolas" panose="020B0609020204030204" pitchFamily="49" charset="0"/>
              </a:rPr>
              <a:t>layer</a:t>
            </a:r>
          </a:p>
          <a:p>
            <a:r>
              <a:rPr lang="en-US" b="0" dirty="0" err="1">
                <a:effectLst/>
                <a:latin typeface="Consolas" panose="020B0609020204030204" pitchFamily="49" charset="0"/>
              </a:rPr>
              <a:t>base_model</a:t>
            </a:r>
            <a:r>
              <a:rPr lang="en-US" b="0" dirty="0">
                <a:effectLst/>
                <a:latin typeface="Consolas" panose="020B0609020204030204" pitchFamily="49" charset="0"/>
              </a:rPr>
              <a:t>=ResNet50(weights='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imagenet</a:t>
            </a:r>
            <a:r>
              <a:rPr lang="en-US" b="0" dirty="0">
                <a:effectLst/>
                <a:latin typeface="Consolas" panose="020B0609020204030204" pitchFamily="49" charset="0"/>
              </a:rPr>
              <a:t>',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include_top</a:t>
            </a:r>
            <a:r>
              <a:rPr lang="en-US" b="0" dirty="0"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False,input_shape</a:t>
            </a:r>
            <a:r>
              <a:rPr lang="en-US" b="0" dirty="0">
                <a:effectLst/>
                <a:latin typeface="Consolas" panose="020B0609020204030204" pitchFamily="49" charset="0"/>
              </a:rPr>
              <a:t>=(height,width,3))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effectLst/>
                <a:latin typeface="Consolas" panose="020B0609020204030204" pitchFamily="49" charset="0"/>
              </a:rPr>
              <a:t>train_dir</a:t>
            </a:r>
            <a:r>
              <a:rPr lang="en-IN" b="0" dirty="0">
                <a:effectLst/>
                <a:latin typeface="Consolas" panose="020B0609020204030204" pitchFamily="49" charset="0"/>
              </a:rPr>
              <a:t>="C://Users//hasin//OneDrive//Desktop//Fake_cureency_detection//FakeCurrencyDetectionSystem-20221018T194432Z-001//FakeCurrencyDetectionSystem//Dataset//Training"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validation_dir</a:t>
            </a:r>
            <a:r>
              <a:rPr lang="en-IN" b="0" dirty="0">
                <a:effectLst/>
                <a:latin typeface="Consolas" panose="020B0609020204030204" pitchFamily="49" charset="0"/>
              </a:rPr>
              <a:t>="C://Users//hasin//OneDrive//Desktop//Fake_cureency_detection//FakeCurrencyDetectionSystem-20221018T194432Z-001//FakeCurrencyDetectionSystem//Dataset//Validation"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IN" b="0" dirty="0">
                <a:effectLst/>
                <a:latin typeface="Consolas" panose="020B0609020204030204" pitchFamily="49" charset="0"/>
              </a:rPr>
              <a:t>=8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#create </a:t>
            </a:r>
            <a:r>
              <a:rPr lang="en-I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datagen</a:t>
            </a:r>
            <a:r>
              <a:rPr lang="en-I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and generator to load the data from training directory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train_datagen</a:t>
            </a:r>
            <a:r>
              <a:rPr lang="en-IN" b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ImageDataGenerator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preprocessing_function</a:t>
            </a:r>
            <a:r>
              <a:rPr lang="en-IN" b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preprocess_input,rotation_range</a:t>
            </a:r>
            <a:r>
              <a:rPr lang="en-IN" b="0" dirty="0">
                <a:effectLst/>
                <a:latin typeface="Consolas" panose="020B0609020204030204" pitchFamily="49" charset="0"/>
              </a:rPr>
              <a:t>=90,horizontal_flip=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True,vertical_flip</a:t>
            </a:r>
            <a:r>
              <a:rPr lang="en-IN" b="0" dirty="0">
                <a:effectLst/>
                <a:latin typeface="Consolas" panose="020B0609020204030204" pitchFamily="49" charset="0"/>
              </a:rPr>
              <a:t>=True)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train_generator</a:t>
            </a:r>
            <a:r>
              <a:rPr lang="en-IN" b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train_datagen.flow_from_directory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train_dir,target_size</a:t>
            </a:r>
            <a:r>
              <a:rPr lang="en-IN" b="0" dirty="0">
                <a:effectLst/>
                <a:latin typeface="Consolas" panose="020B0609020204030204" pitchFamily="49" charset="0"/>
              </a:rPr>
              <a:t>=(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height,width</a:t>
            </a:r>
            <a:r>
              <a:rPr lang="en-IN" b="0" dirty="0">
                <a:effectLst/>
                <a:latin typeface="Consolas" panose="020B0609020204030204" pitchFamily="49" charset="0"/>
              </a:rPr>
              <a:t>),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IN" b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IN" b="0" dirty="0"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6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2BFB3B-CE71-E959-DE3A-7D981D84BF3D}"/>
              </a:ext>
            </a:extLst>
          </p:cNvPr>
          <p:cNvSpPr txBox="1"/>
          <p:nvPr/>
        </p:nvSpPr>
        <p:spPr>
          <a:xfrm>
            <a:off x="317241" y="317241"/>
            <a:ext cx="11747241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#create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datagen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generator to load the data from validation directory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validation_datagen</a:t>
            </a:r>
            <a:r>
              <a:rPr lang="en-IN" b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ImageDataGenerator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preprocessing_function</a:t>
            </a:r>
            <a:r>
              <a:rPr lang="en-IN" b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preprocess_input,rotation_range</a:t>
            </a:r>
            <a:r>
              <a:rPr lang="en-IN" b="0" dirty="0">
                <a:effectLst/>
                <a:latin typeface="Consolas" panose="020B0609020204030204" pitchFamily="49" charset="0"/>
              </a:rPr>
              <a:t>=90,horizontal_flip=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True,vertical_flip</a:t>
            </a:r>
            <a:r>
              <a:rPr lang="en-IN" b="0" dirty="0">
                <a:effectLst/>
                <a:latin typeface="Consolas" panose="020B0609020204030204" pitchFamily="49" charset="0"/>
              </a:rPr>
              <a:t>=True)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validation_generator</a:t>
            </a:r>
            <a:r>
              <a:rPr lang="en-IN" b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validation_datagen.flow_from_directory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validation_dir,target_size</a:t>
            </a:r>
            <a:r>
              <a:rPr lang="en-IN" b="0" dirty="0">
                <a:effectLst/>
                <a:latin typeface="Consolas" panose="020B0609020204030204" pitchFamily="49" charset="0"/>
              </a:rPr>
              <a:t>=(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height,width</a:t>
            </a:r>
            <a:r>
              <a:rPr lang="en-IN" b="0" dirty="0">
                <a:effectLst/>
                <a:latin typeface="Consolas" panose="020B0609020204030204" pitchFamily="49" charset="0"/>
              </a:rPr>
              <a:t>),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IN" b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IN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#our own model which will be added onto the ResNet50 model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def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build_finetune_model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base_model,dropout,fc_layers,num_classes</a:t>
            </a:r>
            <a:r>
              <a:rPr lang="en-IN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for layer in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base_model.layers</a:t>
            </a:r>
            <a:r>
              <a:rPr lang="en-IN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layer.trainable</a:t>
            </a:r>
            <a:r>
              <a:rPr lang="en-IN" b="0" dirty="0">
                <a:effectLst/>
                <a:latin typeface="Consolas" panose="020B0609020204030204" pitchFamily="49" charset="0"/>
              </a:rPr>
              <a:t>=False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    x=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base_model.output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x=Flatten()(x)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for fc in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fc_layers</a:t>
            </a:r>
            <a:r>
              <a:rPr lang="en-IN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x=Dense(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fc,activation</a:t>
            </a:r>
            <a:r>
              <a:rPr lang="en-IN" b="0" dirty="0">
                <a:effectLst/>
                <a:latin typeface="Consolas" panose="020B0609020204030204" pitchFamily="49" charset="0"/>
              </a:rPr>
              <a:t>='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relu</a:t>
            </a:r>
            <a:r>
              <a:rPr lang="en-IN" b="0" dirty="0">
                <a:effectLst/>
                <a:latin typeface="Consolas" panose="020B0609020204030204" pitchFamily="49" charset="0"/>
              </a:rPr>
              <a:t>')(x)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  x=Dropout(dropout)(x)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predictions=Dense(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num_classes,activation</a:t>
            </a:r>
            <a:r>
              <a:rPr lang="en-IN" b="0" dirty="0">
                <a:effectLst/>
                <a:latin typeface="Consolas" panose="020B0609020204030204" pitchFamily="49" charset="0"/>
              </a:rPr>
              <a:t>='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softmax</a:t>
            </a:r>
            <a:r>
              <a:rPr lang="en-IN" b="0" dirty="0">
                <a:effectLst/>
                <a:latin typeface="Consolas" panose="020B0609020204030204" pitchFamily="49" charset="0"/>
              </a:rPr>
              <a:t>')(x)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finetune_model</a:t>
            </a:r>
            <a:r>
              <a:rPr lang="en-IN" b="0" dirty="0">
                <a:effectLst/>
                <a:latin typeface="Consolas" panose="020B0609020204030204" pitchFamily="49" charset="0"/>
              </a:rPr>
              <a:t>=Model(inputs=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base_model.input,outputs</a:t>
            </a:r>
            <a:r>
              <a:rPr lang="en-IN" b="0" dirty="0">
                <a:effectLst/>
                <a:latin typeface="Consolas" panose="020B0609020204030204" pitchFamily="49" charset="0"/>
              </a:rPr>
              <a:t>=predictions) 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return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finetune_model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23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C056DB-9399-697E-2DD8-04A68F61CB1C}"/>
              </a:ext>
            </a:extLst>
          </p:cNvPr>
          <p:cNvSpPr txBox="1"/>
          <p:nvPr/>
        </p:nvSpPr>
        <p:spPr>
          <a:xfrm>
            <a:off x="401216" y="550506"/>
            <a:ext cx="1124338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effectLst/>
                <a:latin typeface="Consolas" panose="020B0609020204030204" pitchFamily="49" charset="0"/>
              </a:rPr>
              <a:t>class_list</a:t>
            </a:r>
            <a:r>
              <a:rPr lang="en-IN" b="0" dirty="0">
                <a:effectLst/>
                <a:latin typeface="Consolas" panose="020B0609020204030204" pitchFamily="49" charset="0"/>
              </a:rPr>
              <a:t>=['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Real','Fake</a:t>
            </a:r>
            <a:r>
              <a:rPr lang="en-IN" b="0" dirty="0">
                <a:effectLst/>
                <a:latin typeface="Consolas" panose="020B0609020204030204" pitchFamily="49" charset="0"/>
              </a:rPr>
              <a:t>'] #the labels of our data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FC_Layers</a:t>
            </a:r>
            <a:r>
              <a:rPr lang="en-IN" b="0" dirty="0">
                <a:effectLst/>
                <a:latin typeface="Consolas" panose="020B0609020204030204" pitchFamily="49" charset="0"/>
              </a:rPr>
              <a:t>=[1024,1024]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dropout=0.5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finetune_model</a:t>
            </a:r>
            <a:r>
              <a:rPr lang="en-IN" b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build_finetune_model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base_model,dropout</a:t>
            </a:r>
            <a:r>
              <a:rPr lang="en-IN" b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dropout,fc_layers</a:t>
            </a:r>
            <a:r>
              <a:rPr lang="en-IN" b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FC_Layers,num_classes</a:t>
            </a:r>
            <a:r>
              <a:rPr lang="en-IN" b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class_list</a:t>
            </a:r>
            <a:r>
              <a:rPr lang="en-IN" b="0" dirty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num_epochs=100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num_train_images=35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#checkpoint in case anything goes wrong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checkpoint=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ModelCheckpoint</a:t>
            </a:r>
            <a:r>
              <a:rPr lang="en-IN" b="0" dirty="0">
                <a:effectLst/>
                <a:latin typeface="Consolas" panose="020B0609020204030204" pitchFamily="49" charset="0"/>
              </a:rPr>
              <a:t>("Final_model.h5",monitor='val_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acc</a:t>
            </a:r>
            <a:r>
              <a:rPr lang="en-IN" b="0" dirty="0">
                <a:effectLst/>
                <a:latin typeface="Consolas" panose="020B0609020204030204" pitchFamily="49" charset="0"/>
              </a:rPr>
              <a:t>',verbose=1,save_best_only=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True,save_weights_only</a:t>
            </a:r>
            <a:r>
              <a:rPr lang="en-IN" b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False,mode</a:t>
            </a:r>
            <a:r>
              <a:rPr lang="en-IN" b="0" dirty="0">
                <a:effectLst/>
                <a:latin typeface="Consolas" panose="020B0609020204030204" pitchFamily="49" charset="0"/>
              </a:rPr>
              <a:t>='auto',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save_freq</a:t>
            </a:r>
            <a:r>
              <a:rPr lang="en-IN" b="0" dirty="0">
                <a:effectLst/>
                <a:latin typeface="Consolas" panose="020B0609020204030204" pitchFamily="49" charset="0"/>
              </a:rPr>
              <a:t>=1)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early=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EarlyStopping</a:t>
            </a:r>
            <a:r>
              <a:rPr lang="en-IN" b="0" dirty="0">
                <a:effectLst/>
                <a:latin typeface="Consolas" panose="020B0609020204030204" pitchFamily="49" charset="0"/>
              </a:rPr>
              <a:t>(monitor='val_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acc</a:t>
            </a:r>
            <a:r>
              <a:rPr lang="en-IN" b="0" dirty="0">
                <a:effectLst/>
                <a:latin typeface="Consolas" panose="020B0609020204030204" pitchFamily="49" charset="0"/>
              </a:rPr>
              <a:t>',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min_delta</a:t>
            </a:r>
            <a:r>
              <a:rPr lang="en-IN" b="0" dirty="0">
                <a:effectLst/>
                <a:latin typeface="Consolas" panose="020B0609020204030204" pitchFamily="49" charset="0"/>
              </a:rPr>
              <a:t>=0,patience=40,verbose=1,mode="auto")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#compile the model before using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finetune_model.compile</a:t>
            </a:r>
            <a:r>
              <a:rPr lang="en-IN" b="0" dirty="0">
                <a:effectLst/>
                <a:latin typeface="Consolas" panose="020B0609020204030204" pitchFamily="49" charset="0"/>
              </a:rPr>
              <a:t>(loss="categorical_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crossentropy</a:t>
            </a:r>
            <a:r>
              <a:rPr lang="en-IN" b="0" dirty="0">
                <a:effectLst/>
                <a:latin typeface="Consolas" panose="020B0609020204030204" pitchFamily="49" charset="0"/>
              </a:rPr>
              <a:t>",optimizer=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keras.optimizers.SGD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lr</a:t>
            </a:r>
            <a:r>
              <a:rPr lang="en-IN" b="0" dirty="0">
                <a:effectLst/>
                <a:latin typeface="Consolas" panose="020B0609020204030204" pitchFamily="49" charset="0"/>
              </a:rPr>
              <a:t>=0.000001,momentum=0.9),metrics=['accuracy'])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#train the model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finetune_model.fit_generator</a:t>
            </a:r>
            <a:r>
              <a:rPr lang="en-IN" b="0" dirty="0">
                <a:effectLst/>
                <a:latin typeface="Consolas" panose="020B0609020204030204" pitchFamily="49" charset="0"/>
              </a:rPr>
              <a:t>(generator=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train_generator,steps_per_epoch</a:t>
            </a:r>
            <a:r>
              <a:rPr lang="en-IN" b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num_train_images</a:t>
            </a:r>
            <a:r>
              <a:rPr lang="en-IN" b="0" dirty="0"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batch_size,epochs</a:t>
            </a:r>
            <a:r>
              <a:rPr lang="en-IN" b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num_epochs,validation_data</a:t>
            </a:r>
            <a:r>
              <a:rPr lang="en-IN" b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validation_generator,validation_steps</a:t>
            </a:r>
            <a:r>
              <a:rPr lang="en-IN" b="0" dirty="0">
                <a:effectLst/>
                <a:latin typeface="Consolas" panose="020B0609020204030204" pitchFamily="49" charset="0"/>
              </a:rPr>
              <a:t>=1,callbacks=[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checkpoint,early</a:t>
            </a:r>
            <a:r>
              <a:rPr lang="en-IN" b="0" dirty="0"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#save the model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finetune_model.save_weights</a:t>
            </a:r>
            <a:r>
              <a:rPr lang="en-IN" b="0" dirty="0">
                <a:effectLst/>
                <a:latin typeface="Consolas" panose="020B0609020204030204" pitchFamily="49" charset="0"/>
              </a:rPr>
              <a:t>("Final_model.h5")</a:t>
            </a:r>
          </a:p>
          <a:p>
            <a:endParaRPr lang="pt-BR" b="0" dirty="0">
              <a:effectLst/>
              <a:latin typeface="Consolas" panose="020B0609020204030204" pitchFamily="49" charset="0"/>
            </a:endParaRPr>
          </a:p>
          <a:p>
            <a:endParaRPr lang="en-IN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79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34DDAA-0A41-5E99-1DFF-27402A7116AA}"/>
              </a:ext>
            </a:extLst>
          </p:cNvPr>
          <p:cNvSpPr txBox="1"/>
          <p:nvPr/>
        </p:nvSpPr>
        <p:spPr>
          <a:xfrm>
            <a:off x="438539" y="612845"/>
            <a:ext cx="1147665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#testing the model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from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tensorflow.keras.preprocessing.image</a:t>
            </a:r>
            <a:r>
              <a:rPr lang="en-IN" b="0" dirty="0">
                <a:effectLst/>
                <a:latin typeface="Consolas" panose="020B0609020204030204" pitchFamily="49" charset="0"/>
              </a:rPr>
              <a:t> import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load_img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load_img</a:t>
            </a:r>
            <a:r>
              <a:rPr lang="en-IN" b="0" dirty="0">
                <a:effectLst/>
                <a:latin typeface="Consolas" panose="020B0609020204030204" pitchFamily="49" charset="0"/>
              </a:rPr>
              <a:t>("Dataset/Testing/Real.jpg",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target_size</a:t>
            </a:r>
            <a:r>
              <a:rPr lang="en-IN" b="0" dirty="0">
                <a:effectLst/>
                <a:latin typeface="Consolas" panose="020B0609020204030204" pitchFamily="49" charset="0"/>
              </a:rPr>
              <a:t>=(300,300)) #The path of the testing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image,the</a:t>
            </a:r>
            <a:r>
              <a:rPr lang="en-IN" b="0" dirty="0">
                <a:effectLst/>
                <a:latin typeface="Consolas" panose="020B0609020204030204" pitchFamily="49" charset="0"/>
              </a:rPr>
              <a:t> pic taken from the phone should come here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np.asarray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plt.imshow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np.expand_dims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img,axis</a:t>
            </a:r>
            <a:r>
              <a:rPr lang="en-IN" b="0" dirty="0">
                <a:effectLst/>
                <a:latin typeface="Consolas" panose="020B0609020204030204" pitchFamily="49" charset="0"/>
              </a:rPr>
              <a:t>=0)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finetune_model.load_weights</a:t>
            </a:r>
            <a:r>
              <a:rPr lang="en-IN" b="0" dirty="0">
                <a:effectLst/>
                <a:latin typeface="Consolas" panose="020B0609020204030204" pitchFamily="49" charset="0"/>
              </a:rPr>
              <a:t>("Final_model.h5")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output=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finetune_model.predict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effectLst/>
                <a:latin typeface="Consolas" panose="020B0609020204030204" pitchFamily="49" charset="0"/>
              </a:rPr>
              <a:t>) #predicting the image using model created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if(output[0][0]&gt;output[0][1]): #comparison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print("Fake")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else: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print("Real")</a:t>
            </a:r>
          </a:p>
        </p:txBody>
      </p:sp>
    </p:spTree>
    <p:extLst>
      <p:ext uri="{BB962C8B-B14F-4D97-AF65-F5344CB8AC3E}">
        <p14:creationId xmlns:p14="http://schemas.microsoft.com/office/powerpoint/2010/main" val="38977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C347C5-82F8-EA02-D11D-8F80A2AB841E}"/>
              </a:ext>
            </a:extLst>
          </p:cNvPr>
          <p:cNvSpPr txBox="1"/>
          <p:nvPr/>
        </p:nvSpPr>
        <p:spPr>
          <a:xfrm>
            <a:off x="130629" y="419879"/>
            <a:ext cx="1192452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#testing the model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load_img</a:t>
            </a:r>
            <a:r>
              <a:rPr lang="en-IN" b="0" dirty="0">
                <a:effectLst/>
                <a:latin typeface="Consolas" panose="020B0609020204030204" pitchFamily="49" charset="0"/>
              </a:rPr>
              <a:t>("Dataset/Testing/Fake.jpeg",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target_size</a:t>
            </a:r>
            <a:r>
              <a:rPr lang="en-IN" b="0" dirty="0">
                <a:effectLst/>
                <a:latin typeface="Consolas" panose="020B0609020204030204" pitchFamily="49" charset="0"/>
              </a:rPr>
              <a:t>=(300,300))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#The path of the testing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image,the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pic taken from the phone should come here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np.asarray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plt.imshow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np.expand_dims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img,axis</a:t>
            </a:r>
            <a:r>
              <a:rPr lang="en-IN" b="0" dirty="0">
                <a:effectLst/>
                <a:latin typeface="Consolas" panose="020B0609020204030204" pitchFamily="49" charset="0"/>
              </a:rPr>
              <a:t>=0)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finetune_model.load_weights</a:t>
            </a:r>
            <a:r>
              <a:rPr lang="en-IN" b="0" dirty="0">
                <a:effectLst/>
                <a:latin typeface="Consolas" panose="020B0609020204030204" pitchFamily="49" charset="0"/>
              </a:rPr>
              <a:t>("Final_model.h5")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output=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finetune_model.predict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#predicting the image using model created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if(output[0][0]&gt;output[0][1]): </a:t>
            </a:r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#comparison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print("Fake")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else: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print("Real")</a:t>
            </a:r>
          </a:p>
        </p:txBody>
      </p:sp>
    </p:spTree>
    <p:extLst>
      <p:ext uri="{BB962C8B-B14F-4D97-AF65-F5344CB8AC3E}">
        <p14:creationId xmlns:p14="http://schemas.microsoft.com/office/powerpoint/2010/main" val="173923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1047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CODE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</dc:title>
  <dc:creator>Chenchala Hasini</dc:creator>
  <cp:lastModifiedBy>Chenchala Hasini</cp:lastModifiedBy>
  <cp:revision>1</cp:revision>
  <dcterms:created xsi:type="dcterms:W3CDTF">2022-10-27T14:59:50Z</dcterms:created>
  <dcterms:modified xsi:type="dcterms:W3CDTF">2022-10-27T15:04:15Z</dcterms:modified>
</cp:coreProperties>
</file>