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FE3FF7-D8CE-6A2D-A6A5-BBEBECACFBAC}"/>
              </a:ext>
            </a:extLst>
          </p:cNvPr>
          <p:cNvSpPr txBox="1"/>
          <p:nvPr/>
        </p:nvSpPr>
        <p:spPr>
          <a:xfrm>
            <a:off x="2159000" y="1524000"/>
            <a:ext cx="5638800" cy="92333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5400" dirty="0"/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</Words>
  <Application>Microsoft Office PowerPoint</Application>
  <PresentationFormat>Custom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HASINI REDDY PENJARLA</cp:lastModifiedBy>
  <cp:revision>1</cp:revision>
  <dcterms:created xsi:type="dcterms:W3CDTF">2024-10-20T04:53:18Z</dcterms:created>
  <dcterms:modified xsi:type="dcterms:W3CDTF">2024-10-20T11:00:01Z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LastSaved">
    <vt:filetime>2024-10-17T00:00:00Z</vt:filetime>
  </property>
</Properties>
</file>