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>
        <p:scale>
          <a:sx n="56" d="100"/>
          <a:sy n="56" d="100"/>
        </p:scale>
        <p:origin x="102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0A8FA-E384-47CE-B304-6060AAB5647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19E78-DEC1-4291-8711-204FCAF0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9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19E78-DEC1-4291-8711-204FCAF088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9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0230-773F-B02A-25F3-D3C8579F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C824B-7720-ACD9-8971-365690090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97A2-4CC4-E9F1-7B55-4982C2E9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2A36-C126-4609-9CDE-AB9B2C9E2B4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4F1B7-7836-F64B-1816-F283A7A4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52258-F020-C201-CE09-763FD66E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60AC-AAD6-40BE-98AA-8D723814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6157-E0C5-551D-054B-85C76CA0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1A026-4126-497C-1880-C7AE97BC6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D72FE-40E2-0AAD-FDA8-C2D6D815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2A36-C126-4609-9CDE-AB9B2C9E2B4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3F169-9CC4-F8B8-9689-39DAEC4C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9E34-2BA4-EA1F-051E-9AD4069D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60AC-AAD6-40BE-98AA-8D723814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1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CF90C-E41E-AEA3-A62E-D97FE7C2A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F731F-59C6-3047-EC06-2455A662D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79172-50EC-682F-CDB4-DD738561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2A36-C126-4609-9CDE-AB9B2C9E2B4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63A2F-C438-B1ED-D700-5D4B9495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7C92D-8EAA-89EB-B98E-C57D0573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60AC-AAD6-40BE-98AA-8D723814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6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98C3-CB11-02DF-BD71-9ED1C54B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90A4E-02CF-87AE-3571-7901B946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64136-CA3F-EADB-1767-87966AA2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2A36-C126-4609-9CDE-AB9B2C9E2B4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DD03A-BADA-55B5-F7E1-5D73C1ED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A3EA1-3F4C-7F52-E75E-89AABC23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60AC-AAD6-40BE-98AA-8D723814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A1A3-4850-0C37-5B64-8326729C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C626E-B4BB-B6A9-919B-3EFD8885D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FD273-230B-09AF-7A50-DB1AC67E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2A36-C126-4609-9CDE-AB9B2C9E2B4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3D65E-78E4-A218-6C87-10B05173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84C16-F935-091F-05D6-7EAF8A5E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60AC-AAD6-40BE-98AA-8D723814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3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2B90-7717-2730-A360-63B7C642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C61A-25CB-4BEB-5DD2-7DD794FF5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C44AB-3B41-F528-2C27-3547AFBAF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36188-9565-B6BF-1825-0A89156F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2A36-C126-4609-9CDE-AB9B2C9E2B4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692DA-422B-546E-5BF5-38E6F907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3F57D-674D-62BB-AD8D-57D9A663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60AC-AAD6-40BE-98AA-8D723814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0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D62D-3A50-E952-BC7D-E2CCDA03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53816-0BBB-C866-1046-8AF6F133A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C502E-5B9A-DD88-B95A-BE8C1191B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AD446-352B-DF33-6221-6C3D7D73B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E8989-EF0F-F094-B419-CE6B98662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44CE6-078B-16B8-EFDE-D6E61F36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2A36-C126-4609-9CDE-AB9B2C9E2B4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B79BE-3880-7006-7BE9-35EFDC5B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78EE2-32D6-9CE7-7E74-A70B6932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60AC-AAD6-40BE-98AA-8D723814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131C-84E9-D5FC-F725-0C9E7B37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6CC72-A064-1E4F-2088-2EC8A143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2A36-C126-4609-9CDE-AB9B2C9E2B4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76525-C75D-63F1-1628-E0E7E0D9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2F0C3-10CB-E57A-2E15-57907BBA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60AC-AAD6-40BE-98AA-8D723814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5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2E41B-DF54-3F15-3D75-96D45F41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2A36-C126-4609-9CDE-AB9B2C9E2B4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4462F-4A3E-7581-30B5-78114C59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F6478-F249-973A-B92F-3176F757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60AC-AAD6-40BE-98AA-8D723814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07B6-8FA6-DDFD-FE42-C7E5145C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04106-C4F4-2838-934D-0270A9190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24C20-5DC2-22B5-2807-DFB274E48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23CE6-1C6C-8637-D43F-16C855BA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2A36-C126-4609-9CDE-AB9B2C9E2B4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C9AFA-9DC2-2BB3-98C2-4694C821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130B7-B889-AF25-ED27-3554FB17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60AC-AAD6-40BE-98AA-8D723814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0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0321-8A74-778D-5BD2-1AB2C173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36616-46BA-3904-6C34-3ED61AE4C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19337-E053-F334-07D3-F57E88C84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D681A-A0A7-A27E-1FCD-547F11DC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2A36-C126-4609-9CDE-AB9B2C9E2B4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4E0CE-77CD-1E3B-F7E6-B38EEF0D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BAB29-DF0B-33D8-FEAB-22DB5584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60AC-AAD6-40BE-98AA-8D723814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7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C75C5-572F-9867-475B-6D8AA29A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73C3C-AB3E-AC7C-91DD-3FDEFFAB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86155-09E1-C70B-EAD2-F68EC16ED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22A36-C126-4609-9CDE-AB9B2C9E2B4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829E1-4B07-8D71-F4DD-CF953A179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D138-5057-8C8D-691A-447D6354D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D460AC-AAD6-40BE-98AA-8D723814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ihc.org/health-topics/transcutaneous-electrical-nerve-stimulator-te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EAD4-EAB5-4354-02DA-EC1BDE75D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0067"/>
            <a:ext cx="9144000" cy="850275"/>
          </a:xfrm>
        </p:spPr>
        <p:txBody>
          <a:bodyPr>
            <a:normAutofit fontScale="90000"/>
          </a:bodyPr>
          <a:lstStyle/>
          <a:p>
            <a:r>
              <a:rPr lang="en-US" dirty="0"/>
              <a:t>Team </a:t>
            </a:r>
            <a:r>
              <a:rPr lang="en-US" dirty="0" err="1"/>
              <a:t>Haptix</a:t>
            </a:r>
            <a:r>
              <a:rPr lang="en-US" dirty="0"/>
              <a:t> 2.0 Capstone Project Update</a:t>
            </a:r>
          </a:p>
        </p:txBody>
      </p:sp>
    </p:spTree>
    <p:extLst>
      <p:ext uri="{BB962C8B-B14F-4D97-AF65-F5344CB8AC3E}">
        <p14:creationId xmlns:p14="http://schemas.microsoft.com/office/powerpoint/2010/main" val="374661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BDAE-3779-5FA9-593B-F0D3BB2B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7C8A-DC09-96BA-965D-044AD347D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Haptix</a:t>
            </a:r>
            <a:r>
              <a:rPr lang="en-US" dirty="0"/>
              <a:t> for Physiotherapy/Pain relief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Existing Application</a:t>
            </a:r>
          </a:p>
          <a:p>
            <a:pPr marL="0" indent="0">
              <a:buNone/>
            </a:pPr>
            <a:r>
              <a:rPr lang="en-US" dirty="0"/>
              <a:t>TENS - </a:t>
            </a:r>
            <a:r>
              <a:rPr lang="en-US" dirty="0">
                <a:hlinkClick r:id="rId2"/>
              </a:rPr>
              <a:t>https://uihc.org/health-topics/transcutaneous-electrical-nerve-stimulator-tens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BA173-89ED-545D-2E71-81ACEBCBB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642" y="3997197"/>
            <a:ext cx="3302170" cy="24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2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3296-95FB-0952-E5F5-0827B814D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290421"/>
            <a:ext cx="10515600" cy="711835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79DCAD73-A696-2642-E1BD-0E3715C0D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6" t="10386" b="5363"/>
          <a:stretch/>
        </p:blipFill>
        <p:spPr>
          <a:xfrm>
            <a:off x="258097" y="2189042"/>
            <a:ext cx="7717269" cy="36660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BBD63F-FD12-A255-3C83-E76413DC5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221" y="587247"/>
            <a:ext cx="1228573" cy="1610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30A39F-8C0C-D14B-13AC-56ACD7FEA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3213" y="2419745"/>
            <a:ext cx="1628077" cy="1409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159436-9B0D-C786-0CF1-84C9C55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2935" y="4051411"/>
            <a:ext cx="3240865" cy="20999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8D7FD9-7035-856B-3CFB-A3E6BDBDAA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1649" y="397527"/>
            <a:ext cx="2190221" cy="165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2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DB4A-530A-87B7-08B7-2B2028D0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AC95-DACA-E8B9-3DFB-0609B1310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/>
              <a:t>Components</a:t>
            </a:r>
          </a:p>
          <a:p>
            <a:pPr marL="514350" indent="-514350">
              <a:buAutoNum type="arabicPeriod"/>
            </a:pPr>
            <a:r>
              <a:rPr lang="en-US" sz="2000" dirty="0"/>
              <a:t>DRV2605L</a:t>
            </a:r>
          </a:p>
          <a:p>
            <a:pPr marL="514350" indent="-514350">
              <a:buAutoNum type="arabicPeriod"/>
            </a:pPr>
            <a:r>
              <a:rPr lang="en-US" sz="2000" dirty="0"/>
              <a:t>Actuator – Tested ERM</a:t>
            </a:r>
          </a:p>
          <a:p>
            <a:pPr marL="514350" indent="-514350">
              <a:buAutoNum type="arabicPeriod"/>
            </a:pPr>
            <a:r>
              <a:rPr lang="en-US" sz="2000" dirty="0"/>
              <a:t>I2C mux – TCA9548A</a:t>
            </a:r>
          </a:p>
          <a:p>
            <a:pPr marL="514350" indent="-514350">
              <a:buAutoNum type="arabicPeriod"/>
            </a:pPr>
            <a:r>
              <a:rPr lang="en-US" sz="2000" dirty="0"/>
              <a:t>Controller – ESP32</a:t>
            </a:r>
          </a:p>
          <a:p>
            <a:pPr marL="514350" indent="-514350">
              <a:buAutoNum type="arabicPeriod"/>
            </a:pPr>
            <a:r>
              <a:rPr lang="en-US" sz="2000" dirty="0"/>
              <a:t>Battery - LiPo</a:t>
            </a:r>
          </a:p>
          <a:p>
            <a:pPr marL="514350" indent="-514350">
              <a:buAutoNum type="arabicPeriod"/>
            </a:pPr>
            <a:r>
              <a:rPr lang="en-US" sz="2000" dirty="0"/>
              <a:t>Power knob</a:t>
            </a:r>
          </a:p>
          <a:p>
            <a:pPr marL="514350" indent="-514350">
              <a:buAutoNum type="arabicPeriod"/>
            </a:pPr>
            <a:r>
              <a:rPr lang="en-US" sz="2000" dirty="0"/>
              <a:t>Adhesive patch</a:t>
            </a:r>
          </a:p>
          <a:p>
            <a:pPr marL="514350" indent="-514350">
              <a:buAutoNum type="arabicPeriod"/>
            </a:pPr>
            <a:r>
              <a:rPr lang="en-US" sz="2000" dirty="0"/>
              <a:t>Connectors</a:t>
            </a:r>
          </a:p>
          <a:p>
            <a:pPr marL="514350" indent="-514350">
              <a:buAutoNum type="arabicPeriod"/>
            </a:pPr>
            <a:r>
              <a:rPr lang="en-US" sz="2000" dirty="0"/>
              <a:t>VR</a:t>
            </a:r>
          </a:p>
          <a:p>
            <a:pPr marL="0" indent="0">
              <a:buNone/>
            </a:pPr>
            <a:r>
              <a:rPr lang="en-US" sz="2000" dirty="0"/>
              <a:t>Communication</a:t>
            </a:r>
          </a:p>
          <a:p>
            <a:pPr marL="514350" indent="-514350">
              <a:buAutoNum type="arabicPeriod"/>
            </a:pPr>
            <a:r>
              <a:rPr lang="en-US" sz="2000" dirty="0"/>
              <a:t>I2C</a:t>
            </a:r>
          </a:p>
          <a:p>
            <a:pPr marL="514350" indent="-514350">
              <a:buAutoNum type="arabicPeriod"/>
            </a:pPr>
            <a:r>
              <a:rPr lang="en-US" sz="2000" dirty="0"/>
              <a:t>TCP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2B01-DB32-E5F7-B094-795A4B36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Voltage, Current, Power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E80C-2C77-6C0B-7440-4EC4C731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ERM motor: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Voltage supply – 2 to 5v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Current drawn by the motor – 40-80mAmp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Power – 80-400mW</a:t>
            </a:r>
          </a:p>
          <a:p>
            <a:r>
              <a:rPr lang="en-US" dirty="0"/>
              <a:t>ESP32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Voltage supply – 2 to 5v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Current drawn by the ESP32 – 80-130mA (without </a:t>
            </a:r>
            <a:r>
              <a:rPr lang="en-US" sz="1900" dirty="0" err="1"/>
              <a:t>Wifi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Start up no </a:t>
            </a:r>
            <a:r>
              <a:rPr lang="en-US" sz="1400" b="0" i="0" dirty="0" err="1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WiFi</a:t>
            </a:r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40-45mA, Flash Mode 20-25mA, With </a:t>
            </a:r>
            <a:r>
              <a:rPr lang="en-US" sz="1400" b="0" i="0" dirty="0" err="1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WiFi</a:t>
            </a:r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 120-125mA</a:t>
            </a:r>
            <a:endParaRPr lang="en-US" sz="1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Power - </a:t>
            </a:r>
            <a:r>
              <a:rPr lang="en-US" sz="1400" dirty="0"/>
              <a:t>481mW (with </a:t>
            </a:r>
            <a:r>
              <a:rPr lang="en-US" sz="1400" dirty="0" err="1"/>
              <a:t>Wifi</a:t>
            </a:r>
            <a:r>
              <a:rPr lang="en-US" sz="1400" dirty="0"/>
              <a:t>)</a:t>
            </a:r>
            <a:endParaRPr lang="en-US" sz="1900" dirty="0"/>
          </a:p>
          <a:p>
            <a:r>
              <a:rPr lang="en-US" dirty="0"/>
              <a:t>DRV2605L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Voltage supply – 2 to 5.2v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Current drawn by the DRV2605L – </a:t>
            </a:r>
            <a:r>
              <a:rPr lang="en-US" sz="1400" dirty="0"/>
              <a:t>10mA to 30mA</a:t>
            </a:r>
            <a:endParaRPr lang="en-US" sz="1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Power - </a:t>
            </a:r>
            <a:r>
              <a:rPr lang="en-US" sz="1400" dirty="0"/>
              <a:t>2.2mW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0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2A4F-A8C0-2E5E-9CA0-E0C07DB3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E243-0A9F-8A64-F94E-DA73B5B3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TCA9548A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Voltage supply –</a:t>
            </a:r>
            <a:r>
              <a:rPr lang="en-US" sz="1400" dirty="0"/>
              <a:t>1.65V to 5.5V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Current drawn by the motor – </a:t>
            </a:r>
            <a:r>
              <a:rPr lang="en-US" sz="1400" dirty="0"/>
              <a:t>3μA (inactive) to 600μA (active)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Power - </a:t>
            </a:r>
            <a:r>
              <a:rPr lang="el-GR" sz="1400" dirty="0"/>
              <a:t>15μ</a:t>
            </a:r>
            <a:r>
              <a:rPr lang="en-US" sz="1400" dirty="0"/>
              <a:t>W to 3mW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5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5534-51DC-A3DC-D539-C4E6FF8D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267" y="2287059"/>
            <a:ext cx="7596293" cy="1325563"/>
          </a:xfrm>
        </p:spPr>
        <p:txBody>
          <a:bodyPr/>
          <a:lstStyle/>
          <a:p>
            <a:r>
              <a:rPr lang="en-US" dirty="0"/>
              <a:t>Motor types – ERM, LRA, FEA</a:t>
            </a:r>
          </a:p>
        </p:txBody>
      </p:sp>
    </p:spTree>
    <p:extLst>
      <p:ext uri="{BB962C8B-B14F-4D97-AF65-F5344CB8AC3E}">
        <p14:creationId xmlns:p14="http://schemas.microsoft.com/office/powerpoint/2010/main" val="46763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D739-1157-7393-CB8B-F99C9F02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designing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8D216-0C73-014A-40D1-ADF7CA97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Followed tutorials on schematic and PCB layout. Need support with routing and further steps.</a:t>
            </a:r>
          </a:p>
        </p:txBody>
      </p:sp>
    </p:spTree>
    <p:extLst>
      <p:ext uri="{BB962C8B-B14F-4D97-AF65-F5344CB8AC3E}">
        <p14:creationId xmlns:p14="http://schemas.microsoft.com/office/powerpoint/2010/main" val="269902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196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Roboto</vt:lpstr>
      <vt:lpstr>Wingdings</vt:lpstr>
      <vt:lpstr>Office Theme</vt:lpstr>
      <vt:lpstr>Team Haptix 2.0 Capstone Project Update</vt:lpstr>
      <vt:lpstr>Application Update</vt:lpstr>
      <vt:lpstr>System Design</vt:lpstr>
      <vt:lpstr>Components &amp; Communication</vt:lpstr>
      <vt:lpstr>Voltage, Current, Power requirements</vt:lpstr>
      <vt:lpstr>Contd…</vt:lpstr>
      <vt:lpstr>Motor types – ERM, LRA, FEA</vt:lpstr>
      <vt:lpstr>PCB designing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 Akshatha Prasad</dc:creator>
  <cp:lastModifiedBy>V Akshatha Prasad</cp:lastModifiedBy>
  <cp:revision>2</cp:revision>
  <dcterms:created xsi:type="dcterms:W3CDTF">2024-09-26T04:13:26Z</dcterms:created>
  <dcterms:modified xsi:type="dcterms:W3CDTF">2024-09-27T17:38:27Z</dcterms:modified>
</cp:coreProperties>
</file>