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20:29:22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433 1 24575,'-1'13'0,"-1"-1"0,-1 1 0,0 0 0,0-1 0,-1 0 0,-1 0 0,0 0 0,-10 16 0,5-9 0,-11 34 0,9-16 0,1-2 0,-9 41 0,15-57 0,-2 0 0,0-1 0,-1 0 0,0 0 0,-22 32 0,12-20 0,-73 166 0,82-174 0,2-8 0,0-1 0,-11 16 0,12-20 0,0 0 0,0 0 0,1 1 0,1 0 0,-5 13 0,-3 23 0,-20 62 0,27-93 0,0 1 0,1 0 0,1 1 0,1-1 0,-1 18 0,4 85 0,1-55 0,-2-36 0,-1-6 0,2 0 0,0 0 0,2 0 0,5 23 0,4 15 0,-9-43 0,1 1 0,0-1 0,1 0 0,1 0 0,8 16 0,0-6 0,-5-12 0,-1 0 0,-1 0 0,10 32 0,-14-39 0,0-1 0,1 1 0,-1-1 0,2 0 0,-1 0 0,1 0 0,8 9 0,-5-7 0,-1 1 0,11 19 0,-5-7 0,1-1 0,0 0 0,2 0 0,18 17 0,-15-16 0,-1 0 0,29 45 0,-41-57 0,0 0 0,0 0 0,1-1 0,0 0 0,1-1 0,0 0 0,0 0 0,0 0 0,1-1 0,1 0 0,-1-1 0,1 0 0,0-1 0,0 0 0,1 0 0,12 3 0,28 8 0,0-3 0,0-1 0,2-3 0,-1-3 0,59 1 0,-44-7 0,0-4 0,0-2 0,-1-3 0,86-23 0,-105 18 0,-1-1 0,46-24 0,-53 21 0,50-34 0,-74 41 0,0 0 0,0-1 0,-1-1 0,-1 0 0,20-26 0,-10 8 0,-2-1 0,-1-1 0,25-56 0,-35 63 0,-1 0 0,0-1 0,-2 0 0,-2 0 0,5-49 0,-7 21 0,-3-1 0,-9-85 0,4 106 0,-2 1 0,-1 1 0,-2-1 0,-1 1 0,-19-40 0,3 12 0,18 38 0,-2 0 0,0 1 0,-1 0 0,-24-32 0,3 18 0,-57-49 0,29 29 0,-104-98 0,149 139 0,0 1 0,-1 1 0,-1 0 0,0 2 0,-1 0 0,0 1 0,-1 0 0,-25-7 0,26 9 0,0-1 0,1 0 0,0-1 0,1-1 0,0-1 0,1 0 0,-19-19 0,-17-12 0,39 35 0,1 1 0,-1 0 0,-14-6 0,13 7 0,0-1 0,-19-13 0,-26-31 0,49 41 0,0 0 0,-1 1 0,0 0 0,0 1 0,-1 0 0,0 0 0,-1 2 0,-14-7 0,-8 2 0,-116-46 0,140 53 36,-1 0 0,-24-4-1,2-1-1507,10 2-5354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20:29:2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603 114 24575,'-6'0'0,"1"0"0,-1 0 0,1 1 0,0-1 0,-1 1 0,1 1 0,0-1 0,0 1 0,-1 0 0,1 0 0,1 0 0,-1 1 0,0 0 0,0 0 0,1 0 0,-7 7 0,-82 59 0,63-48 0,25-17 0,1-1 0,0 1 0,0 0 0,1 0 0,-1 0 0,1 1 0,0-1 0,0 1 0,-3 5 0,-17 50 0,1-2 0,-115 269 0,75-167 0,42-104 0,-24 111 0,31-112 0,3 1 0,-6 104 0,16-139 0,1 129 0,1-120 0,2-1 0,0 1 0,9 29 0,8 5 0,2-1 0,3-2 0,41 72 0,-59-119 0,1 0 0,1-1 0,0 0 0,0 0 0,2-2 0,-1 1 0,18 12 0,-19-15 0,-1 0 0,0 1 0,13 18 0,-15-18 0,1 0 0,1 0 0,18 16 0,-4-9 0,2-1 0,41 19 0,-36-19 0,39 25 0,-31-14 0,57 29 0,-76-46 0,0-2 0,1 0 0,0-1 0,0-1 0,31 5 0,69 16 0,-77-16 0,53 6 0,7-10 0,118-7 0,-86-3 0,-120 3 0,37 1 0,78-11 0,-113 7 0,1 0 0,-1-1 0,0-1 0,0-1 0,-1-1 0,0 0 0,0-1 0,18-12 0,-19 11 0,0-2 0,-1 1 0,0-2 0,-1 0 0,-1-1 0,1 0 0,-2 0 0,0-2 0,-1 1 0,16-30 0,28-49 0,-38 68 0,0-1 0,23-56 0,-15 23 0,-16 40 0,0 0 0,-1 0 0,0-1 0,-2 0 0,3-24 0,-4-251 0,-7 171 0,3 86 0,-4-104 0,2 119 0,-2 0 0,0 1 0,-2-1 0,-9-25 0,-11-21 0,-4 2 0,-2 1 0,-4 1 0,-2 2 0,-67-85 0,62 95 0,-2 3 0,-2 1 0,-56-43 0,46 46 0,-67-50 0,102 81 0,-2 0 0,0 2 0,-43-18 0,-4 6 0,-94-40 0,134 52 0,0 1 0,0 2 0,-38-7 0,40 10 0,-39-17 0,50 17 0,-1 0 0,-25-5 0,-3 2 0,0 2 0,0 2 0,-1 2 0,-72 3 0,117 1 3,1 1-1,-1-1 0,0 1 0,0 0 1,0 0-1,0 0 0,1 0 0,-1 0 1,1 1-1,-1-1 0,1 1 0,-1-1 1,1 1-1,0 0 0,0 0 1,0 0-1,0 0 0,0 1 0,0-1 1,0 0-1,1 1 0,-1 0 0,1-1 1,0 1-1,0-1 0,0 1 0,0 0 1,0 0-1,1 0 0,-1 4 0,-1 10-100,1 0 0,0 0 0,2-1 0,2 22 0,-1-6-847,0-7-5881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EFA-AE22-CD4B-C4DE-0BBFFDD4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E797-168B-EDD0-F441-C27ABF161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1A68-DF58-DF07-A610-87E5586C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C00C-2441-570E-8CD0-15510658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43D4-2E9E-2F4F-DE3A-B61D74D5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BE4B-0660-10E8-49E4-CAEBB39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37EA-CA8F-765E-8575-620A7DD0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940-21BE-494F-C7A8-3D475801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45DA-9CAC-FA82-136E-FB6A7494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CDDA-CD45-F979-012A-C2BE5C3C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F12D7-4889-EC41-DCFE-557D0FF72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4C346-49ED-33FD-934E-C4723398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19CA-A5FB-211B-AF81-7BF3D7C8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0CF4-BFED-7D95-0EA3-69D30AED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6B61-7BD5-CE3E-52CB-45DB8F47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FE47-5B9E-3F8F-0F60-8C03C934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0557-AFFB-CBE9-72CF-346CD5F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45D-A607-F448-7B3F-68EA271F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2C3F-0893-AADB-1101-331851A9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C3AE-516F-22AA-FA81-725303F2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7243-C2CB-DC67-DDD6-B8FE3446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7D2A-F807-2E34-DC5E-0D64754B6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F22A-D314-FD59-F451-2A0010AE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DA08-4FC1-8308-30A3-37980E79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35A0-EC99-29D9-E0F8-B08CC60B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A78C-0505-CC2F-ECDB-CBA6D904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CB5A-3F61-1A61-8F7C-BB5410E0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4791-ADAF-ED2B-C3CB-B720C78E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5858-EA74-6F46-C6B0-387AD8C0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CD50-C636-4987-8932-4F5AEAA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51424-4D12-5FCD-735F-798C5D08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A2A3-3AFE-82F8-1D9A-9E76D5AD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4874-A7E1-76C7-B0FB-A85BA7FE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8577A-1466-4100-B517-703477196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11F8-D932-AE26-A55E-292F5ED29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740A8-8E27-0959-0D70-3895F59C9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9AF08-F1B6-7918-E4A2-312CB62D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8F02A-170B-2B33-3318-BD2D09B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7A3F0-5FB3-E8B8-846D-965580D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1102-E4C4-66FF-0B43-4B9610CC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4A6B-FDFA-7611-5F3A-684243BC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761B2-1059-4A39-3FB7-2C5ACA89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782C3-7728-B844-7E41-7D1E18C5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44451-DC46-327A-A8DD-133BAFB3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A5781-5C2C-A0E9-CB58-D45F0487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DE35-7651-6579-DF96-FC360D2A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A172-5A5D-062E-4C2E-CC4D48C8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69BA-8479-A77F-D50E-B6E94D9B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990D1-CC83-66AC-99FF-B6D812E6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5B85-0228-632E-1685-A58CA361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97D8-0FF0-A844-C5D7-B1B769E1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E97E-6FD9-7633-D495-6BC87F7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25C7-E3B1-1635-68BF-5819F991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9E2A-41B3-474B-AAEF-4F745E1AF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CFE8-849D-4953-3D7A-CB3682DC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C100-5268-6746-6829-BDAC7BAD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E24B-7313-96C1-7729-9C254A43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F4F3-FF24-E970-D4F1-2FDD9ED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6732E-E918-2E73-5246-4560914C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60FF-C280-8337-E054-677CEC13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929E-D08A-FC86-8AA3-52CC21D63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D7C1B-60FA-4EC8-8936-6A0EE3300DA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003B-613B-A1C2-B53E-E4EFCD4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BF1D-08BC-FEE7-20C8-8D20D09F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7EF5-2418-4387-86E8-CF3BCF1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EAD4-EAB5-4354-02DA-EC1BDE75D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067"/>
            <a:ext cx="9144000" cy="850275"/>
          </a:xfrm>
        </p:spPr>
        <p:txBody>
          <a:bodyPr>
            <a:normAutofit fontScale="90000"/>
          </a:bodyPr>
          <a:lstStyle/>
          <a:p>
            <a:r>
              <a:rPr lang="en-US" dirty="0"/>
              <a:t>Team </a:t>
            </a:r>
            <a:r>
              <a:rPr lang="en-US" dirty="0" err="1"/>
              <a:t>Haptix</a:t>
            </a:r>
            <a:r>
              <a:rPr lang="en-US" dirty="0"/>
              <a:t> 2.0 Capstone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74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280B-D667-09D8-A830-1E7F2538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D0B1-7EBF-AB41-C6A3-9A012BA8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DRV8833</a:t>
            </a:r>
          </a:p>
          <a:p>
            <a:r>
              <a:rPr lang="en-US" dirty="0"/>
              <a:t>DRV2603</a:t>
            </a:r>
          </a:p>
          <a:p>
            <a:endParaRPr lang="en-US" dirty="0"/>
          </a:p>
          <a:p>
            <a:r>
              <a:rPr lang="en-US" dirty="0"/>
              <a:t>But not for Haptic applications. Supports servo motors.</a:t>
            </a:r>
          </a:p>
          <a:p>
            <a:endParaRPr lang="en-US" dirty="0"/>
          </a:p>
          <a:p>
            <a:r>
              <a:rPr lang="en-US" dirty="0"/>
              <a:t>DRV2605 &amp; DRV2605L – Haptic drivers with ERM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1A6D-B8FD-37E2-FE0F-181F1512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07AB-54C2-2F76-7633-99C6444B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9234"/>
            <a:ext cx="10515600" cy="4317421"/>
          </a:xfrm>
        </p:spPr>
        <p:txBody>
          <a:bodyPr numCol="2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Battery connected to ESP32 and other 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voltage – 3.7v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– 1hr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voltage drops to 3.57v, ESP32 went to sleep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circuit draws 0.169Amps ~ 170mA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Battery connected to ESP32 and Other 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voltage – 3.81v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– 1hr 20 mins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was working till 3.3v battery but below 3.5v, some On-board LEDs of driver are fluctuating. Not sure if its because of loose connections on bread board.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FBE94-0D6E-04F3-782D-5B7F9A10BFF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87702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3.3v, 170mAh battery.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battery - 3.869v (actually 4.2v according to datasheet)</a:t>
            </a:r>
          </a:p>
        </p:txBody>
      </p:sp>
    </p:spTree>
    <p:extLst>
      <p:ext uri="{BB962C8B-B14F-4D97-AF65-F5344CB8AC3E}">
        <p14:creationId xmlns:p14="http://schemas.microsoft.com/office/powerpoint/2010/main" val="5259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FD04-58CF-92C2-DA22-DB9F7C96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044" y="797471"/>
            <a:ext cx="300412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B1162-942F-29CA-7082-67CD4D1A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6" y="2286797"/>
            <a:ext cx="3206915" cy="2902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E16A4-0045-6BC7-8BBF-65B2A978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34" y="2123034"/>
            <a:ext cx="3342048" cy="3714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55480-C430-E8F0-33C9-153968EB8911}"/>
              </a:ext>
            </a:extLst>
          </p:cNvPr>
          <p:cNvSpPr txBox="1"/>
          <p:nvPr/>
        </p:nvSpPr>
        <p:spPr>
          <a:xfrm>
            <a:off x="1746607" y="5969285"/>
            <a:ext cx="273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PCB - 10x8 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CE4D3-F490-9F77-7BDB-F6950B954402}"/>
              </a:ext>
            </a:extLst>
          </p:cNvPr>
          <p:cNvSpPr txBox="1"/>
          <p:nvPr/>
        </p:nvSpPr>
        <p:spPr>
          <a:xfrm>
            <a:off x="7837470" y="5437414"/>
            <a:ext cx="273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Rigid PCB</a:t>
            </a:r>
          </a:p>
        </p:txBody>
      </p:sp>
    </p:spTree>
    <p:extLst>
      <p:ext uri="{BB962C8B-B14F-4D97-AF65-F5344CB8AC3E}">
        <p14:creationId xmlns:p14="http://schemas.microsoft.com/office/powerpoint/2010/main" val="291468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A4F7-42E9-EA0C-659A-379F51D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F0058-06D7-CF8A-4089-73E889BD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5" y="1690688"/>
            <a:ext cx="7523309" cy="43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EBF9-CCE7-6CB4-3CC6-5AD92B16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2E255-6F89-FADB-09EF-01EB14A3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215" y="1690688"/>
            <a:ext cx="3662765" cy="43372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9C0936-8E38-F5B9-3051-5EEAF57C5A0D}"/>
                  </a:ext>
                </a:extLst>
              </p14:cNvPr>
              <p14:cNvContentPartPr/>
              <p14:nvPr/>
            </p14:nvContentPartPr>
            <p14:xfrm>
              <a:off x="4164943" y="3729309"/>
              <a:ext cx="681120" cy="83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9C0936-8E38-F5B9-3051-5EEAF57C5A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8823" y="3723189"/>
                <a:ext cx="6933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03A29F-02D8-0016-0331-9D286677CB06}"/>
                  </a:ext>
                </a:extLst>
              </p14:cNvPr>
              <p14:cNvContentPartPr/>
              <p14:nvPr/>
            </p14:nvContentPartPr>
            <p14:xfrm>
              <a:off x="3816103" y="4582149"/>
              <a:ext cx="824760" cy="92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03A29F-02D8-0016-0331-9D286677CB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9983" y="4576029"/>
                <a:ext cx="837000" cy="938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A514E0-0DA5-E8C8-F63A-BF8D5AA61CB4}"/>
              </a:ext>
            </a:extLst>
          </p:cNvPr>
          <p:cNvSpPr txBox="1"/>
          <p:nvPr/>
        </p:nvSpPr>
        <p:spPr>
          <a:xfrm>
            <a:off x="611781" y="3674641"/>
            <a:ext cx="28810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Band with Haptic actuators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0F6C0-5A6A-1431-1F08-7EB0293951D7}"/>
              </a:ext>
            </a:extLst>
          </p:cNvPr>
          <p:cNvSpPr txBox="1"/>
          <p:nvPr/>
        </p:nvSpPr>
        <p:spPr>
          <a:xfrm>
            <a:off x="1560946" y="4782464"/>
            <a:ext cx="16071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Haptic Glove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A8EAEA-E49E-AE53-DEFE-D9CFD4B6CFC6}"/>
              </a:ext>
            </a:extLst>
          </p:cNvPr>
          <p:cNvCxnSpPr>
            <a:endCxn id="8" idx="3"/>
          </p:cNvCxnSpPr>
          <p:nvPr/>
        </p:nvCxnSpPr>
        <p:spPr>
          <a:xfrm rot="10800000">
            <a:off x="3492796" y="3859307"/>
            <a:ext cx="873881" cy="427996"/>
          </a:xfrm>
          <a:prstGeom prst="bentConnector3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F7FA31-8DEE-2E44-BC52-A1E0EC8658EF}"/>
              </a:ext>
            </a:extLst>
          </p:cNvPr>
          <p:cNvCxnSpPr>
            <a:cxnSpLocks/>
          </p:cNvCxnSpPr>
          <p:nvPr/>
        </p:nvCxnSpPr>
        <p:spPr>
          <a:xfrm rot="10800000">
            <a:off x="3219343" y="5015677"/>
            <a:ext cx="596760" cy="12700"/>
          </a:xfrm>
          <a:prstGeom prst="bentConnector3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B6C994-0878-B7BD-3686-C769846CC2A3}"/>
              </a:ext>
            </a:extLst>
          </p:cNvPr>
          <p:cNvSpPr txBox="1"/>
          <p:nvPr/>
        </p:nvSpPr>
        <p:spPr>
          <a:xfrm>
            <a:off x="8211312" y="1690688"/>
            <a:ext cx="319375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VR application with a virtual environment room that has some objects like desk, pen, book.</a:t>
            </a:r>
          </a:p>
          <a:p>
            <a:endParaRPr lang="en-US" dirty="0"/>
          </a:p>
          <a:p>
            <a:r>
              <a:rPr lang="en-US" dirty="0"/>
              <a:t>When any object is touched in VR environment, person can feel the touch.</a:t>
            </a:r>
          </a:p>
          <a:p>
            <a:endParaRPr lang="en-US" dirty="0"/>
          </a:p>
          <a:p>
            <a:r>
              <a:rPr lang="en-US" dirty="0"/>
              <a:t>Properties:</a:t>
            </a:r>
            <a:br>
              <a:rPr lang="en-US" dirty="0"/>
            </a:br>
            <a:r>
              <a:rPr lang="en-US" dirty="0"/>
              <a:t>Different Intensities different vibrations.</a:t>
            </a:r>
          </a:p>
          <a:p>
            <a:r>
              <a:rPr lang="en-US" dirty="0"/>
              <a:t>Ripple effect in VR when any object is touched.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22F7-C742-DBD5-C651-C079CABB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E703-577E-D44D-5C62-892069A9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63982" cy="455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nRF52840 SoC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19768-7B5C-34FD-9983-9F646D42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59" y="1825625"/>
            <a:ext cx="4046144" cy="19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Wingdings</vt:lpstr>
      <vt:lpstr>Office Theme</vt:lpstr>
      <vt:lpstr>Team Haptix 2.0 Capstone Project Update</vt:lpstr>
      <vt:lpstr>Driver updates</vt:lpstr>
      <vt:lpstr>Power calculations</vt:lpstr>
      <vt:lpstr>PCB Layout</vt:lpstr>
      <vt:lpstr>Software Flow</vt:lpstr>
      <vt:lpstr>Fall Implementation</vt:lpstr>
      <vt:lpstr>BT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Akshatha Prasad</dc:creator>
  <cp:lastModifiedBy>V Akshatha Prasad</cp:lastModifiedBy>
  <cp:revision>1</cp:revision>
  <dcterms:created xsi:type="dcterms:W3CDTF">2024-10-10T20:09:17Z</dcterms:created>
  <dcterms:modified xsi:type="dcterms:W3CDTF">2024-10-10T21:08:08Z</dcterms:modified>
</cp:coreProperties>
</file>