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smtClean="0"/>
              <a:t>: </a:t>
            </a:r>
            <a:r>
              <a:rPr dirty="0" sz="2400" lang="en-US" smtClean="0"/>
              <a:t>H</a:t>
            </a:r>
            <a:r>
              <a:rPr dirty="0" sz="2400" lang="en-US" smtClean="0"/>
              <a:t>A</a:t>
            </a:r>
            <a:r>
              <a:rPr dirty="0" sz="2400" lang="en-US" smtClean="0"/>
              <a:t>S</a:t>
            </a:r>
            <a:r>
              <a:rPr dirty="0" sz="2400" lang="en-US" smtClean="0"/>
              <a:t>I</a:t>
            </a:r>
            <a:r>
              <a:rPr dirty="0" sz="2400" lang="en-US" smtClean="0"/>
              <a:t>N</a:t>
            </a:r>
            <a:r>
              <a:rPr dirty="0" sz="2400" lang="en-US" smtClean="0"/>
              <a:t> </a:t>
            </a:r>
            <a:r>
              <a:rPr dirty="0" sz="2400" lang="en-US" smtClean="0"/>
              <a:t>S</a:t>
            </a:r>
            <a:r>
              <a:rPr dirty="0" sz="2400" lang="en-US" smtClean="0"/>
              <a:t>O</a:t>
            </a:r>
            <a:r>
              <a:rPr dirty="0" sz="2400" lang="en-US" smtClean="0"/>
              <a:t>F</a:t>
            </a:r>
            <a:r>
              <a:rPr dirty="0" sz="2400" lang="en-US" smtClean="0"/>
              <a:t>I</a:t>
            </a:r>
            <a:r>
              <a:rPr dirty="0" sz="2400" lang="en-US" smtClean="0"/>
              <a:t>Y</a:t>
            </a:r>
            <a:r>
              <a:rPr dirty="0" sz="2400" lang="en-US" smtClean="0"/>
              <a:t>A </a:t>
            </a:r>
            <a:r>
              <a:rPr dirty="0" sz="2400" lang="en-US" smtClean="0"/>
              <a:t> </a:t>
            </a:r>
            <a:r>
              <a:rPr dirty="0" sz="2400" lang="en-US" smtClean="0"/>
              <a:t>N</a:t>
            </a:r>
            <a:endParaRPr dirty="0" sz="2400" lang="en-US"/>
          </a:p>
          <a:p>
            <a:r>
              <a:rPr dirty="0" sz="2400" lang="en-US"/>
              <a:t>REGISTER </a:t>
            </a:r>
            <a:r>
              <a:rPr dirty="0" sz="2400" lang="en-US" smtClean="0"/>
              <a:t>NO:312211</a:t>
            </a:r>
            <a:r>
              <a:rPr dirty="0" sz="2400" lang="en-US" smtClean="0"/>
              <a:t>1</a:t>
            </a:r>
            <a:r>
              <a:rPr dirty="0" sz="2400" lang="en-US" smtClean="0"/>
              <a:t>4</a:t>
            </a:r>
            <a:r>
              <a:rPr dirty="0" sz="2400" lang="en-US" smtClean="0"/>
              <a:t>7</a:t>
            </a:r>
            <a:endParaRPr dirty="0" sz="2400" lang="en-US"/>
          </a:p>
          <a:p>
            <a:r>
              <a:rPr dirty="0" sz="2400" lang="en-US" smtClean="0"/>
              <a:t>DEPARTMENT: </a:t>
            </a:r>
            <a:r>
              <a:rPr dirty="0" sz="2400" lang="en-US" err="1" smtClean="0"/>
              <a:t>Bcom</a:t>
            </a:r>
            <a:r>
              <a:rPr dirty="0" sz="2400" lang="en-US" smtClean="0"/>
              <a:t> (Accounting &amp; Finance)</a:t>
            </a:r>
            <a:endParaRPr dirty="0" sz="2400" lang="en-US"/>
          </a:p>
          <a:p>
            <a:r>
              <a:rPr dirty="0" sz="2400" lang="en-US" smtClean="0"/>
              <a:t>COLLEGE: </a:t>
            </a:r>
            <a:r>
              <a:rPr dirty="0" sz="2400" lang="en-US" err="1" smtClean="0"/>
              <a:t>Dr</a:t>
            </a:r>
            <a:r>
              <a:rPr dirty="0" sz="2400" lang="en-US" smtClean="0"/>
              <a:t> MGR </a:t>
            </a:r>
            <a:r>
              <a:rPr dirty="0" sz="2400" lang="en-US" err="1" smtClean="0"/>
              <a:t>Janaki</a:t>
            </a:r>
            <a:r>
              <a:rPr dirty="0" sz="2400" lang="en-US" smtClean="0"/>
              <a:t> college for arts &amp; science for women</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1075943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158240"/>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a:xfrm>
            <a:off x="755332" y="385444"/>
            <a:ext cx="10681335" cy="723901"/>
          </a:xfrm>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4091940"/>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4218940"/>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9870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4221480" cy="29870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5796280" cy="2771141"/>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Rectangle 2"/>
          <p:cNvSpPr/>
          <p:nvPr/>
        </p:nvSpPr>
        <p:spPr>
          <a:xfrm>
            <a:off x="1676400" y="1447800"/>
            <a:ext cx="3522980" cy="344424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4856480" cy="62484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2024-03-29T04:07:22Z</dcterms:created>
  <dcterms:modified xsi:type="dcterms:W3CDTF">2024-09-30T10:55:07Z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fa98c734de1e405687bddd6bc8010f2e</vt:lpwstr>
  </property>
</Properties>
</file>