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4" r:id="rId4"/>
    <p:sldId id="258" r:id="rId5"/>
    <p:sldId id="261" r:id="rId6"/>
    <p:sldId id="265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56F27-A8A1-4C36-AEB2-D9CE944DDBEB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0E0752-F872-444A-882D-B75BB1D74E6C}">
      <dgm:prSet/>
      <dgm:spPr/>
      <dgm:t>
        <a:bodyPr/>
        <a:lstStyle/>
        <a:p>
          <a:r>
            <a:rPr lang="en-US"/>
            <a:t>Install</a:t>
          </a:r>
        </a:p>
      </dgm:t>
    </dgm:pt>
    <dgm:pt modelId="{2AD3509E-BCEF-4528-BADA-8E6EAB2E442D}" type="parTrans" cxnId="{19736507-5288-4D96-AFC7-B6F2F216DF8B}">
      <dgm:prSet/>
      <dgm:spPr/>
      <dgm:t>
        <a:bodyPr/>
        <a:lstStyle/>
        <a:p>
          <a:endParaRPr lang="en-US"/>
        </a:p>
      </dgm:t>
    </dgm:pt>
    <dgm:pt modelId="{DB573FCF-748E-405A-8F47-9F7435065DCF}" type="sibTrans" cxnId="{19736507-5288-4D96-AFC7-B6F2F216DF8B}">
      <dgm:prSet/>
      <dgm:spPr/>
      <dgm:t>
        <a:bodyPr/>
        <a:lstStyle/>
        <a:p>
          <a:endParaRPr lang="en-US"/>
        </a:p>
      </dgm:t>
    </dgm:pt>
    <dgm:pt modelId="{2B804186-15DA-4846-B709-99A1107C834F}">
      <dgm:prSet/>
      <dgm:spPr/>
      <dgm:t>
        <a:bodyPr/>
        <a:lstStyle/>
        <a:p>
          <a:r>
            <a:rPr lang="en-US"/>
            <a:t>Install good anti-virus software</a:t>
          </a:r>
        </a:p>
      </dgm:t>
    </dgm:pt>
    <dgm:pt modelId="{FDC3BE07-6F6E-4D9F-91EC-BE83090E5ED0}" type="parTrans" cxnId="{E5732A24-65BD-46E7-8EFF-DCC11AE26DE3}">
      <dgm:prSet/>
      <dgm:spPr/>
      <dgm:t>
        <a:bodyPr/>
        <a:lstStyle/>
        <a:p>
          <a:endParaRPr lang="en-US"/>
        </a:p>
      </dgm:t>
    </dgm:pt>
    <dgm:pt modelId="{4DDB048F-A1FE-4F75-9020-3095EFBDAD0C}" type="sibTrans" cxnId="{E5732A24-65BD-46E7-8EFF-DCC11AE26DE3}">
      <dgm:prSet/>
      <dgm:spPr/>
      <dgm:t>
        <a:bodyPr/>
        <a:lstStyle/>
        <a:p>
          <a:endParaRPr lang="en-US"/>
        </a:p>
      </dgm:t>
    </dgm:pt>
    <dgm:pt modelId="{BE02425B-9AEF-4564-B9F5-2C3A6B3CF331}">
      <dgm:prSet/>
      <dgm:spPr/>
      <dgm:t>
        <a:bodyPr/>
        <a:lstStyle/>
        <a:p>
          <a:r>
            <a:rPr lang="en-US"/>
            <a:t>Don’t download</a:t>
          </a:r>
        </a:p>
      </dgm:t>
    </dgm:pt>
    <dgm:pt modelId="{89EAE492-3C11-4754-8F4A-AC4152A6FFED}" type="parTrans" cxnId="{150A62E2-9B15-4B00-A2CF-37332D1F5600}">
      <dgm:prSet/>
      <dgm:spPr/>
      <dgm:t>
        <a:bodyPr/>
        <a:lstStyle/>
        <a:p>
          <a:endParaRPr lang="en-US"/>
        </a:p>
      </dgm:t>
    </dgm:pt>
    <dgm:pt modelId="{016C3469-BCB7-4933-B70C-E824A3F99F01}" type="sibTrans" cxnId="{150A62E2-9B15-4B00-A2CF-37332D1F5600}">
      <dgm:prSet/>
      <dgm:spPr/>
      <dgm:t>
        <a:bodyPr/>
        <a:lstStyle/>
        <a:p>
          <a:endParaRPr lang="en-US"/>
        </a:p>
      </dgm:t>
    </dgm:pt>
    <dgm:pt modelId="{7CE6C3C4-0557-4BC2-B122-198C42E92669}">
      <dgm:prSet/>
      <dgm:spPr/>
      <dgm:t>
        <a:bodyPr/>
        <a:lstStyle/>
        <a:p>
          <a:r>
            <a:rPr lang="en-US"/>
            <a:t>Don’t download untrusted email attachments</a:t>
          </a:r>
        </a:p>
      </dgm:t>
    </dgm:pt>
    <dgm:pt modelId="{950DE9EE-BEF0-40DA-B20D-1D88C116E03C}" type="parTrans" cxnId="{386F3F22-DD3C-4388-B8AA-803FCE171663}">
      <dgm:prSet/>
      <dgm:spPr/>
      <dgm:t>
        <a:bodyPr/>
        <a:lstStyle/>
        <a:p>
          <a:endParaRPr lang="en-US"/>
        </a:p>
      </dgm:t>
    </dgm:pt>
    <dgm:pt modelId="{1DF7BA5E-058A-428D-B435-B64259FAA219}" type="sibTrans" cxnId="{386F3F22-DD3C-4388-B8AA-803FCE171663}">
      <dgm:prSet/>
      <dgm:spPr/>
      <dgm:t>
        <a:bodyPr/>
        <a:lstStyle/>
        <a:p>
          <a:endParaRPr lang="en-US"/>
        </a:p>
      </dgm:t>
    </dgm:pt>
    <dgm:pt modelId="{1C008F67-45C2-4D27-912B-1648AF045F2A}">
      <dgm:prSet/>
      <dgm:spPr/>
      <dgm:t>
        <a:bodyPr/>
        <a:lstStyle/>
        <a:p>
          <a:r>
            <a:rPr lang="en-US"/>
            <a:t>Download</a:t>
          </a:r>
        </a:p>
      </dgm:t>
    </dgm:pt>
    <dgm:pt modelId="{618406C2-E1E9-4ADD-8C3B-4EC6606B9988}" type="parTrans" cxnId="{6974F78B-6500-4094-B80A-CB6C485BAF78}">
      <dgm:prSet/>
      <dgm:spPr/>
      <dgm:t>
        <a:bodyPr/>
        <a:lstStyle/>
        <a:p>
          <a:endParaRPr lang="en-US"/>
        </a:p>
      </dgm:t>
    </dgm:pt>
    <dgm:pt modelId="{D2D35FEF-0962-48FF-BE96-3868A1536046}" type="sibTrans" cxnId="{6974F78B-6500-4094-B80A-CB6C485BAF78}">
      <dgm:prSet/>
      <dgm:spPr/>
      <dgm:t>
        <a:bodyPr/>
        <a:lstStyle/>
        <a:p>
          <a:endParaRPr lang="en-US"/>
        </a:p>
      </dgm:t>
    </dgm:pt>
    <dgm:pt modelId="{A1666E39-0F4F-459F-8B3F-9363E2A9B187}">
      <dgm:prSet/>
      <dgm:spPr/>
      <dgm:t>
        <a:bodyPr/>
        <a:lstStyle/>
        <a:p>
          <a:r>
            <a:rPr lang="en-US"/>
            <a:t>Never Download software from untrusted websites</a:t>
          </a:r>
        </a:p>
      </dgm:t>
    </dgm:pt>
    <dgm:pt modelId="{403CCD3C-594D-4844-AD58-6B6A189EA251}" type="parTrans" cxnId="{95E09C31-AB64-4BB6-B28C-0D4804A85FC6}">
      <dgm:prSet/>
      <dgm:spPr/>
      <dgm:t>
        <a:bodyPr/>
        <a:lstStyle/>
        <a:p>
          <a:endParaRPr lang="en-US"/>
        </a:p>
      </dgm:t>
    </dgm:pt>
    <dgm:pt modelId="{A1D29DA2-B549-4677-8F5C-71B4E543CA88}" type="sibTrans" cxnId="{95E09C31-AB64-4BB6-B28C-0D4804A85FC6}">
      <dgm:prSet/>
      <dgm:spPr/>
      <dgm:t>
        <a:bodyPr/>
        <a:lstStyle/>
        <a:p>
          <a:endParaRPr lang="en-US"/>
        </a:p>
      </dgm:t>
    </dgm:pt>
    <dgm:pt modelId="{4BFAE1C3-B00A-4DD5-A22E-093DB9623F4D}">
      <dgm:prSet/>
      <dgm:spPr/>
      <dgm:t>
        <a:bodyPr/>
        <a:lstStyle/>
        <a:p>
          <a:r>
            <a:rPr lang="en-US"/>
            <a:t>Keep</a:t>
          </a:r>
        </a:p>
      </dgm:t>
    </dgm:pt>
    <dgm:pt modelId="{2B051973-4037-40DB-8126-B90B0241873C}" type="parTrans" cxnId="{BB51CA1E-BCAD-41FF-A307-0A81F68B70D1}">
      <dgm:prSet/>
      <dgm:spPr/>
      <dgm:t>
        <a:bodyPr/>
        <a:lstStyle/>
        <a:p>
          <a:endParaRPr lang="en-US"/>
        </a:p>
      </dgm:t>
    </dgm:pt>
    <dgm:pt modelId="{FA1A8E8C-4582-449F-945B-4E2F7E996CA6}" type="sibTrans" cxnId="{BB51CA1E-BCAD-41FF-A307-0A81F68B70D1}">
      <dgm:prSet/>
      <dgm:spPr/>
      <dgm:t>
        <a:bodyPr/>
        <a:lstStyle/>
        <a:p>
          <a:endParaRPr lang="en-US"/>
        </a:p>
      </dgm:t>
    </dgm:pt>
    <dgm:pt modelId="{94168710-665E-43E7-B5A4-2EB345DC17A2}">
      <dgm:prSet/>
      <dgm:spPr/>
      <dgm:t>
        <a:bodyPr/>
        <a:lstStyle/>
        <a:p>
          <a:r>
            <a:rPr lang="en-US"/>
            <a:t>Keep all software updated.</a:t>
          </a:r>
        </a:p>
      </dgm:t>
    </dgm:pt>
    <dgm:pt modelId="{EF19DC2D-760B-4452-B102-B6E9F784D6AF}" type="parTrans" cxnId="{5D99D2EB-1621-411F-98DC-05B8932B2EA8}">
      <dgm:prSet/>
      <dgm:spPr/>
      <dgm:t>
        <a:bodyPr/>
        <a:lstStyle/>
        <a:p>
          <a:endParaRPr lang="en-US"/>
        </a:p>
      </dgm:t>
    </dgm:pt>
    <dgm:pt modelId="{4D0C0882-4BC9-4757-B748-6CB03C2571C3}" type="sibTrans" cxnId="{5D99D2EB-1621-411F-98DC-05B8932B2EA8}">
      <dgm:prSet/>
      <dgm:spPr/>
      <dgm:t>
        <a:bodyPr/>
        <a:lstStyle/>
        <a:p>
          <a:endParaRPr lang="en-US"/>
        </a:p>
      </dgm:t>
    </dgm:pt>
    <dgm:pt modelId="{E715DD5A-02BB-4F68-AD69-990ABD8C681E}">
      <dgm:prSet/>
      <dgm:spPr/>
      <dgm:t>
        <a:bodyPr/>
        <a:lstStyle/>
        <a:p>
          <a:r>
            <a:rPr lang="en-US"/>
            <a:t>Open</a:t>
          </a:r>
        </a:p>
      </dgm:t>
    </dgm:pt>
    <dgm:pt modelId="{8FC1682E-1D49-4EB7-A0DE-B7B63DEE38DD}" type="parTrans" cxnId="{BA8E03F6-3414-4795-B929-5D5BD6287811}">
      <dgm:prSet/>
      <dgm:spPr/>
      <dgm:t>
        <a:bodyPr/>
        <a:lstStyle/>
        <a:p>
          <a:endParaRPr lang="en-US"/>
        </a:p>
      </dgm:t>
    </dgm:pt>
    <dgm:pt modelId="{226FE206-833C-4670-9A96-B0690C5DE9A3}" type="sibTrans" cxnId="{BA8E03F6-3414-4795-B929-5D5BD6287811}">
      <dgm:prSet/>
      <dgm:spPr/>
      <dgm:t>
        <a:bodyPr/>
        <a:lstStyle/>
        <a:p>
          <a:endParaRPr lang="en-US"/>
        </a:p>
      </dgm:t>
    </dgm:pt>
    <dgm:pt modelId="{278686C6-8152-497E-A8D5-E3A7269320A0}">
      <dgm:prSet/>
      <dgm:spPr/>
      <dgm:t>
        <a:bodyPr/>
        <a:lstStyle/>
        <a:p>
          <a:r>
            <a:rPr lang="en-US"/>
            <a:t>Never open suspicious email attachments</a:t>
          </a:r>
        </a:p>
      </dgm:t>
    </dgm:pt>
    <dgm:pt modelId="{24A9A475-0E9A-4CB0-992F-F1004A656AD6}" type="parTrans" cxnId="{D3062DFE-C12B-42AF-AF82-E2FF8D427C8A}">
      <dgm:prSet/>
      <dgm:spPr/>
      <dgm:t>
        <a:bodyPr/>
        <a:lstStyle/>
        <a:p>
          <a:endParaRPr lang="en-US"/>
        </a:p>
      </dgm:t>
    </dgm:pt>
    <dgm:pt modelId="{3998E068-4CE0-4A3A-9C7D-991670AAEE4C}" type="sibTrans" cxnId="{D3062DFE-C12B-42AF-AF82-E2FF8D427C8A}">
      <dgm:prSet/>
      <dgm:spPr/>
      <dgm:t>
        <a:bodyPr/>
        <a:lstStyle/>
        <a:p>
          <a:endParaRPr lang="en-US"/>
        </a:p>
      </dgm:t>
    </dgm:pt>
    <dgm:pt modelId="{263806F0-B12A-4C1F-8FD5-E6058D6825B9}">
      <dgm:prSet/>
      <dgm:spPr/>
      <dgm:t>
        <a:bodyPr/>
        <a:lstStyle/>
        <a:p>
          <a:r>
            <a:rPr lang="en-US"/>
            <a:t>Scan</a:t>
          </a:r>
        </a:p>
      </dgm:t>
    </dgm:pt>
    <dgm:pt modelId="{FBCDB778-A0A5-4A2D-AD26-B2F50ED608DB}" type="parTrans" cxnId="{4DBA942A-A93D-452C-ACC8-C25A6334EB9F}">
      <dgm:prSet/>
      <dgm:spPr/>
      <dgm:t>
        <a:bodyPr/>
        <a:lstStyle/>
        <a:p>
          <a:endParaRPr lang="en-US"/>
        </a:p>
      </dgm:t>
    </dgm:pt>
    <dgm:pt modelId="{F3F20692-B3CE-47F5-8DAC-9CE1950B702C}" type="sibTrans" cxnId="{4DBA942A-A93D-452C-ACC8-C25A6334EB9F}">
      <dgm:prSet/>
      <dgm:spPr/>
      <dgm:t>
        <a:bodyPr/>
        <a:lstStyle/>
        <a:p>
          <a:endParaRPr lang="en-US"/>
        </a:p>
      </dgm:t>
    </dgm:pt>
    <dgm:pt modelId="{8A95FC62-58F6-46B6-85A0-9EEFE1A8AFDB}">
      <dgm:prSet/>
      <dgm:spPr/>
      <dgm:t>
        <a:bodyPr/>
        <a:lstStyle/>
        <a:p>
          <a:r>
            <a:rPr lang="en-US"/>
            <a:t>Regular scan your computer</a:t>
          </a:r>
        </a:p>
      </dgm:t>
    </dgm:pt>
    <dgm:pt modelId="{4EA77B89-15A8-4C96-90B8-60789621C1C8}" type="parTrans" cxnId="{FF7AE124-4EC8-428C-B701-FF0E95AC3A06}">
      <dgm:prSet/>
      <dgm:spPr/>
      <dgm:t>
        <a:bodyPr/>
        <a:lstStyle/>
        <a:p>
          <a:endParaRPr lang="en-US"/>
        </a:p>
      </dgm:t>
    </dgm:pt>
    <dgm:pt modelId="{7430D000-BEC3-43B3-A43A-9C7C634F554B}" type="sibTrans" cxnId="{FF7AE124-4EC8-428C-B701-FF0E95AC3A06}">
      <dgm:prSet/>
      <dgm:spPr/>
      <dgm:t>
        <a:bodyPr/>
        <a:lstStyle/>
        <a:p>
          <a:endParaRPr lang="en-US"/>
        </a:p>
      </dgm:t>
    </dgm:pt>
    <dgm:pt modelId="{C68E85F0-B1C8-495D-BAA3-916E343C918E}">
      <dgm:prSet/>
      <dgm:spPr/>
      <dgm:t>
        <a:bodyPr/>
        <a:lstStyle/>
        <a:p>
          <a:r>
            <a:rPr lang="en-US"/>
            <a:t>Use</a:t>
          </a:r>
        </a:p>
      </dgm:t>
    </dgm:pt>
    <dgm:pt modelId="{D451C2DE-4B4B-4480-AB2F-18360EA00036}" type="parTrans" cxnId="{FBAC6AD9-EEB4-4F98-BF9D-843497A9CCF9}">
      <dgm:prSet/>
      <dgm:spPr/>
      <dgm:t>
        <a:bodyPr/>
        <a:lstStyle/>
        <a:p>
          <a:endParaRPr lang="en-US"/>
        </a:p>
      </dgm:t>
    </dgm:pt>
    <dgm:pt modelId="{0E32D4FC-B9B9-4C08-AD18-68DF6ECC4798}" type="sibTrans" cxnId="{FBAC6AD9-EEB4-4F98-BF9D-843497A9CCF9}">
      <dgm:prSet/>
      <dgm:spPr/>
      <dgm:t>
        <a:bodyPr/>
        <a:lstStyle/>
        <a:p>
          <a:endParaRPr lang="en-US"/>
        </a:p>
      </dgm:t>
    </dgm:pt>
    <dgm:pt modelId="{0B14C5E7-9E14-40F5-930B-2FBD43EA6FB8}">
      <dgm:prSet/>
      <dgm:spPr/>
      <dgm:t>
        <a:bodyPr/>
        <a:lstStyle/>
        <a:p>
          <a:r>
            <a:rPr lang="en-US"/>
            <a:t>Use a firewall</a:t>
          </a:r>
        </a:p>
      </dgm:t>
    </dgm:pt>
    <dgm:pt modelId="{D393D75B-558F-4D4A-8E3F-F7AF942659D7}" type="parTrans" cxnId="{B64F807B-D4E7-4647-9C5E-6E913DF7320B}">
      <dgm:prSet/>
      <dgm:spPr/>
      <dgm:t>
        <a:bodyPr/>
        <a:lstStyle/>
        <a:p>
          <a:endParaRPr lang="en-US"/>
        </a:p>
      </dgm:t>
    </dgm:pt>
    <dgm:pt modelId="{D5FE556B-A326-4F50-91D9-9DD3BDE363B9}" type="sibTrans" cxnId="{B64F807B-D4E7-4647-9C5E-6E913DF7320B}">
      <dgm:prSet/>
      <dgm:spPr/>
      <dgm:t>
        <a:bodyPr/>
        <a:lstStyle/>
        <a:p>
          <a:endParaRPr lang="en-US"/>
        </a:p>
      </dgm:t>
    </dgm:pt>
    <dgm:pt modelId="{8ADA6624-A900-482C-B6A9-2D2932A8E3E8}" type="pres">
      <dgm:prSet presAssocID="{D2456F27-A8A1-4C36-AEB2-D9CE944DDBEB}" presName="Name0" presStyleCnt="0">
        <dgm:presLayoutVars>
          <dgm:dir/>
          <dgm:animLvl val="lvl"/>
          <dgm:resizeHandles val="exact"/>
        </dgm:presLayoutVars>
      </dgm:prSet>
      <dgm:spPr/>
    </dgm:pt>
    <dgm:pt modelId="{74453D14-BC20-4871-9E4A-163964FF762A}" type="pres">
      <dgm:prSet presAssocID="{C68E85F0-B1C8-495D-BAA3-916E343C918E}" presName="boxAndChildren" presStyleCnt="0"/>
      <dgm:spPr/>
    </dgm:pt>
    <dgm:pt modelId="{64E00A13-8D35-47D2-8BC5-1A7C78F7FC26}" type="pres">
      <dgm:prSet presAssocID="{C68E85F0-B1C8-495D-BAA3-916E343C918E}" presName="parentTextBox" presStyleLbl="alignNode1" presStyleIdx="0" presStyleCnt="7"/>
      <dgm:spPr/>
    </dgm:pt>
    <dgm:pt modelId="{97C82237-A8AA-4C35-811A-3B4450610ABE}" type="pres">
      <dgm:prSet presAssocID="{C68E85F0-B1C8-495D-BAA3-916E343C918E}" presName="descendantBox" presStyleLbl="bgAccFollowNode1" presStyleIdx="0" presStyleCnt="7"/>
      <dgm:spPr/>
    </dgm:pt>
    <dgm:pt modelId="{3593E457-F909-42BA-8503-23F8F6549994}" type="pres">
      <dgm:prSet presAssocID="{F3F20692-B3CE-47F5-8DAC-9CE1950B702C}" presName="sp" presStyleCnt="0"/>
      <dgm:spPr/>
    </dgm:pt>
    <dgm:pt modelId="{9C3CB59A-13E6-49F6-BBFA-6321A78179D2}" type="pres">
      <dgm:prSet presAssocID="{263806F0-B12A-4C1F-8FD5-E6058D6825B9}" presName="arrowAndChildren" presStyleCnt="0"/>
      <dgm:spPr/>
    </dgm:pt>
    <dgm:pt modelId="{8581C761-AC82-422B-AB06-7BF6E5A777FC}" type="pres">
      <dgm:prSet presAssocID="{263806F0-B12A-4C1F-8FD5-E6058D6825B9}" presName="parentTextArrow" presStyleLbl="node1" presStyleIdx="0" presStyleCnt="0"/>
      <dgm:spPr/>
    </dgm:pt>
    <dgm:pt modelId="{95C2E7FE-6B69-431E-8A78-A5CF117CE800}" type="pres">
      <dgm:prSet presAssocID="{263806F0-B12A-4C1F-8FD5-E6058D6825B9}" presName="arrow" presStyleLbl="alignNode1" presStyleIdx="1" presStyleCnt="7"/>
      <dgm:spPr/>
    </dgm:pt>
    <dgm:pt modelId="{6B479284-9600-4F0B-A362-A0AE384FB641}" type="pres">
      <dgm:prSet presAssocID="{263806F0-B12A-4C1F-8FD5-E6058D6825B9}" presName="descendantArrow" presStyleLbl="bgAccFollowNode1" presStyleIdx="1" presStyleCnt="7"/>
      <dgm:spPr/>
    </dgm:pt>
    <dgm:pt modelId="{7BEAF717-DDA1-44F1-A8D2-B02914E34175}" type="pres">
      <dgm:prSet presAssocID="{226FE206-833C-4670-9A96-B0690C5DE9A3}" presName="sp" presStyleCnt="0"/>
      <dgm:spPr/>
    </dgm:pt>
    <dgm:pt modelId="{1D13B158-FE52-4F6D-B1F3-8F6298E590D6}" type="pres">
      <dgm:prSet presAssocID="{E715DD5A-02BB-4F68-AD69-990ABD8C681E}" presName="arrowAndChildren" presStyleCnt="0"/>
      <dgm:spPr/>
    </dgm:pt>
    <dgm:pt modelId="{0C2C7A85-807E-4CEE-B308-B4F5BCFDE0E9}" type="pres">
      <dgm:prSet presAssocID="{E715DD5A-02BB-4F68-AD69-990ABD8C681E}" presName="parentTextArrow" presStyleLbl="node1" presStyleIdx="0" presStyleCnt="0"/>
      <dgm:spPr/>
    </dgm:pt>
    <dgm:pt modelId="{DFBDA842-677A-4237-819A-171CDE32C2E3}" type="pres">
      <dgm:prSet presAssocID="{E715DD5A-02BB-4F68-AD69-990ABD8C681E}" presName="arrow" presStyleLbl="alignNode1" presStyleIdx="2" presStyleCnt="7"/>
      <dgm:spPr/>
    </dgm:pt>
    <dgm:pt modelId="{0EE9DE96-F9A0-4C26-A8A0-B6F2D365F241}" type="pres">
      <dgm:prSet presAssocID="{E715DD5A-02BB-4F68-AD69-990ABD8C681E}" presName="descendantArrow" presStyleLbl="bgAccFollowNode1" presStyleIdx="2" presStyleCnt="7"/>
      <dgm:spPr/>
    </dgm:pt>
    <dgm:pt modelId="{818746A1-5C5C-4E98-B920-2D73850929D2}" type="pres">
      <dgm:prSet presAssocID="{FA1A8E8C-4582-449F-945B-4E2F7E996CA6}" presName="sp" presStyleCnt="0"/>
      <dgm:spPr/>
    </dgm:pt>
    <dgm:pt modelId="{9A78BCBF-9043-45C3-B249-F25CB85A2355}" type="pres">
      <dgm:prSet presAssocID="{4BFAE1C3-B00A-4DD5-A22E-093DB9623F4D}" presName="arrowAndChildren" presStyleCnt="0"/>
      <dgm:spPr/>
    </dgm:pt>
    <dgm:pt modelId="{ECCBB726-6A40-4CA0-AA6E-7B25CE15959F}" type="pres">
      <dgm:prSet presAssocID="{4BFAE1C3-B00A-4DD5-A22E-093DB9623F4D}" presName="parentTextArrow" presStyleLbl="node1" presStyleIdx="0" presStyleCnt="0"/>
      <dgm:spPr/>
    </dgm:pt>
    <dgm:pt modelId="{51043BEA-0D73-451E-9F26-73D9DF0CCBDE}" type="pres">
      <dgm:prSet presAssocID="{4BFAE1C3-B00A-4DD5-A22E-093DB9623F4D}" presName="arrow" presStyleLbl="alignNode1" presStyleIdx="3" presStyleCnt="7"/>
      <dgm:spPr/>
    </dgm:pt>
    <dgm:pt modelId="{20B7B58D-3B98-4D7B-999A-5A16932A0AD4}" type="pres">
      <dgm:prSet presAssocID="{4BFAE1C3-B00A-4DD5-A22E-093DB9623F4D}" presName="descendantArrow" presStyleLbl="bgAccFollowNode1" presStyleIdx="3" presStyleCnt="7"/>
      <dgm:spPr/>
    </dgm:pt>
    <dgm:pt modelId="{3256E786-61CE-4BE0-839D-73B0A61D2C47}" type="pres">
      <dgm:prSet presAssocID="{D2D35FEF-0962-48FF-BE96-3868A1536046}" presName="sp" presStyleCnt="0"/>
      <dgm:spPr/>
    </dgm:pt>
    <dgm:pt modelId="{4743B41D-82CB-4A26-AA18-65D6C03FA0F5}" type="pres">
      <dgm:prSet presAssocID="{1C008F67-45C2-4D27-912B-1648AF045F2A}" presName="arrowAndChildren" presStyleCnt="0"/>
      <dgm:spPr/>
    </dgm:pt>
    <dgm:pt modelId="{D5B40A8C-41EC-4483-93B7-B24BDF7DCED9}" type="pres">
      <dgm:prSet presAssocID="{1C008F67-45C2-4D27-912B-1648AF045F2A}" presName="parentTextArrow" presStyleLbl="node1" presStyleIdx="0" presStyleCnt="0"/>
      <dgm:spPr/>
    </dgm:pt>
    <dgm:pt modelId="{DACE40DD-DB4A-4E04-8EB3-A9AD3A7066AC}" type="pres">
      <dgm:prSet presAssocID="{1C008F67-45C2-4D27-912B-1648AF045F2A}" presName="arrow" presStyleLbl="alignNode1" presStyleIdx="4" presStyleCnt="7"/>
      <dgm:spPr/>
    </dgm:pt>
    <dgm:pt modelId="{49285F62-9ADD-403C-B8FE-9380BCC425EB}" type="pres">
      <dgm:prSet presAssocID="{1C008F67-45C2-4D27-912B-1648AF045F2A}" presName="descendantArrow" presStyleLbl="bgAccFollowNode1" presStyleIdx="4" presStyleCnt="7"/>
      <dgm:spPr/>
    </dgm:pt>
    <dgm:pt modelId="{0AA4D976-A4AC-4BA9-BD46-388ECD0D6BCD}" type="pres">
      <dgm:prSet presAssocID="{016C3469-BCB7-4933-B70C-E824A3F99F01}" presName="sp" presStyleCnt="0"/>
      <dgm:spPr/>
    </dgm:pt>
    <dgm:pt modelId="{F0482044-4B89-4420-9B1D-1EC9BBEC266F}" type="pres">
      <dgm:prSet presAssocID="{BE02425B-9AEF-4564-B9F5-2C3A6B3CF331}" presName="arrowAndChildren" presStyleCnt="0"/>
      <dgm:spPr/>
    </dgm:pt>
    <dgm:pt modelId="{D6A801AD-936D-4C1D-8515-A47E27F7EF95}" type="pres">
      <dgm:prSet presAssocID="{BE02425B-9AEF-4564-B9F5-2C3A6B3CF331}" presName="parentTextArrow" presStyleLbl="node1" presStyleIdx="0" presStyleCnt="0"/>
      <dgm:spPr/>
    </dgm:pt>
    <dgm:pt modelId="{008593E1-EF90-4E7C-B256-B9D604EED2F7}" type="pres">
      <dgm:prSet presAssocID="{BE02425B-9AEF-4564-B9F5-2C3A6B3CF331}" presName="arrow" presStyleLbl="alignNode1" presStyleIdx="5" presStyleCnt="7"/>
      <dgm:spPr/>
    </dgm:pt>
    <dgm:pt modelId="{16F7EC5A-DA8D-493A-9AF6-3B66339AB92A}" type="pres">
      <dgm:prSet presAssocID="{BE02425B-9AEF-4564-B9F5-2C3A6B3CF331}" presName="descendantArrow" presStyleLbl="bgAccFollowNode1" presStyleIdx="5" presStyleCnt="7"/>
      <dgm:spPr/>
    </dgm:pt>
    <dgm:pt modelId="{E90F20DA-CDD1-42EB-94E9-BA4B4E168141}" type="pres">
      <dgm:prSet presAssocID="{DB573FCF-748E-405A-8F47-9F7435065DCF}" presName="sp" presStyleCnt="0"/>
      <dgm:spPr/>
    </dgm:pt>
    <dgm:pt modelId="{940D6BF6-DB86-412C-AD9D-8C6E0F89D832}" type="pres">
      <dgm:prSet presAssocID="{230E0752-F872-444A-882D-B75BB1D74E6C}" presName="arrowAndChildren" presStyleCnt="0"/>
      <dgm:spPr/>
    </dgm:pt>
    <dgm:pt modelId="{DFF3CEB4-B213-454D-8E8A-4FEFA54A9D0C}" type="pres">
      <dgm:prSet presAssocID="{230E0752-F872-444A-882D-B75BB1D74E6C}" presName="parentTextArrow" presStyleLbl="node1" presStyleIdx="0" presStyleCnt="0"/>
      <dgm:spPr/>
    </dgm:pt>
    <dgm:pt modelId="{00885FFB-0FE3-45DB-85DC-8EEA1713C2F6}" type="pres">
      <dgm:prSet presAssocID="{230E0752-F872-444A-882D-B75BB1D74E6C}" presName="arrow" presStyleLbl="alignNode1" presStyleIdx="6" presStyleCnt="7"/>
      <dgm:spPr/>
    </dgm:pt>
    <dgm:pt modelId="{3FAC606E-F4F7-4376-8364-A8FA08B4835F}" type="pres">
      <dgm:prSet presAssocID="{230E0752-F872-444A-882D-B75BB1D74E6C}" presName="descendantArrow" presStyleLbl="bgAccFollowNode1" presStyleIdx="6" presStyleCnt="7"/>
      <dgm:spPr/>
    </dgm:pt>
  </dgm:ptLst>
  <dgm:cxnLst>
    <dgm:cxn modelId="{F7E82307-07B5-4140-9BEC-05D99782A81F}" type="presOf" srcId="{94168710-665E-43E7-B5A4-2EB345DC17A2}" destId="{20B7B58D-3B98-4D7B-999A-5A16932A0AD4}" srcOrd="0" destOrd="0" presId="urn:microsoft.com/office/officeart/2016/7/layout/VerticalDownArrowProcess"/>
    <dgm:cxn modelId="{19736507-5288-4D96-AFC7-B6F2F216DF8B}" srcId="{D2456F27-A8A1-4C36-AEB2-D9CE944DDBEB}" destId="{230E0752-F872-444A-882D-B75BB1D74E6C}" srcOrd="0" destOrd="0" parTransId="{2AD3509E-BCEF-4528-BADA-8E6EAB2E442D}" sibTransId="{DB573FCF-748E-405A-8F47-9F7435065DCF}"/>
    <dgm:cxn modelId="{6BE6BE13-5EC0-4752-AFC3-46B1449A679A}" type="presOf" srcId="{1C008F67-45C2-4D27-912B-1648AF045F2A}" destId="{DACE40DD-DB4A-4E04-8EB3-A9AD3A7066AC}" srcOrd="1" destOrd="0" presId="urn:microsoft.com/office/officeart/2016/7/layout/VerticalDownArrowProcess"/>
    <dgm:cxn modelId="{BB51CA1E-BCAD-41FF-A307-0A81F68B70D1}" srcId="{D2456F27-A8A1-4C36-AEB2-D9CE944DDBEB}" destId="{4BFAE1C3-B00A-4DD5-A22E-093DB9623F4D}" srcOrd="3" destOrd="0" parTransId="{2B051973-4037-40DB-8126-B90B0241873C}" sibTransId="{FA1A8E8C-4582-449F-945B-4E2F7E996CA6}"/>
    <dgm:cxn modelId="{386F3F22-DD3C-4388-B8AA-803FCE171663}" srcId="{BE02425B-9AEF-4564-B9F5-2C3A6B3CF331}" destId="{7CE6C3C4-0557-4BC2-B122-198C42E92669}" srcOrd="0" destOrd="0" parTransId="{950DE9EE-BEF0-40DA-B20D-1D88C116E03C}" sibTransId="{1DF7BA5E-058A-428D-B435-B64259FAA219}"/>
    <dgm:cxn modelId="{E5732A24-65BD-46E7-8EFF-DCC11AE26DE3}" srcId="{230E0752-F872-444A-882D-B75BB1D74E6C}" destId="{2B804186-15DA-4846-B709-99A1107C834F}" srcOrd="0" destOrd="0" parTransId="{FDC3BE07-6F6E-4D9F-91EC-BE83090E5ED0}" sibTransId="{4DDB048F-A1FE-4F75-9020-3095EFBDAD0C}"/>
    <dgm:cxn modelId="{FF7AE124-4EC8-428C-B701-FF0E95AC3A06}" srcId="{263806F0-B12A-4C1F-8FD5-E6058D6825B9}" destId="{8A95FC62-58F6-46B6-85A0-9EEFE1A8AFDB}" srcOrd="0" destOrd="0" parTransId="{4EA77B89-15A8-4C96-90B8-60789621C1C8}" sibTransId="{7430D000-BEC3-43B3-A43A-9C7C634F554B}"/>
    <dgm:cxn modelId="{3899ED24-2B33-4926-992E-FA8C81D8723A}" type="presOf" srcId="{4BFAE1C3-B00A-4DD5-A22E-093DB9623F4D}" destId="{51043BEA-0D73-451E-9F26-73D9DF0CCBDE}" srcOrd="1" destOrd="0" presId="urn:microsoft.com/office/officeart/2016/7/layout/VerticalDownArrowProcess"/>
    <dgm:cxn modelId="{4DBA942A-A93D-452C-ACC8-C25A6334EB9F}" srcId="{D2456F27-A8A1-4C36-AEB2-D9CE944DDBEB}" destId="{263806F0-B12A-4C1F-8FD5-E6058D6825B9}" srcOrd="5" destOrd="0" parTransId="{FBCDB778-A0A5-4A2D-AD26-B2F50ED608DB}" sibTransId="{F3F20692-B3CE-47F5-8DAC-9CE1950B702C}"/>
    <dgm:cxn modelId="{95E09C31-AB64-4BB6-B28C-0D4804A85FC6}" srcId="{1C008F67-45C2-4D27-912B-1648AF045F2A}" destId="{A1666E39-0F4F-459F-8B3F-9363E2A9B187}" srcOrd="0" destOrd="0" parTransId="{403CCD3C-594D-4844-AD58-6B6A189EA251}" sibTransId="{A1D29DA2-B549-4677-8F5C-71B4E543CA88}"/>
    <dgm:cxn modelId="{7B991A3A-FACD-4513-9656-FB76DB488C38}" type="presOf" srcId="{7CE6C3C4-0557-4BC2-B122-198C42E92669}" destId="{16F7EC5A-DA8D-493A-9AF6-3B66339AB92A}" srcOrd="0" destOrd="0" presId="urn:microsoft.com/office/officeart/2016/7/layout/VerticalDownArrowProcess"/>
    <dgm:cxn modelId="{7F1E595B-BB9B-40E3-B9B1-8A710169052E}" type="presOf" srcId="{A1666E39-0F4F-459F-8B3F-9363E2A9B187}" destId="{49285F62-9ADD-403C-B8FE-9380BCC425EB}" srcOrd="0" destOrd="0" presId="urn:microsoft.com/office/officeart/2016/7/layout/VerticalDownArrowProcess"/>
    <dgm:cxn modelId="{E399F65C-D31F-4657-B9AA-1A4DA58F8F17}" type="presOf" srcId="{E715DD5A-02BB-4F68-AD69-990ABD8C681E}" destId="{DFBDA842-677A-4237-819A-171CDE32C2E3}" srcOrd="1" destOrd="0" presId="urn:microsoft.com/office/officeart/2016/7/layout/VerticalDownArrowProcess"/>
    <dgm:cxn modelId="{ADB1A165-B9E1-4BB2-AF59-F89E5B8BDB0F}" type="presOf" srcId="{BE02425B-9AEF-4564-B9F5-2C3A6B3CF331}" destId="{008593E1-EF90-4E7C-B256-B9D604EED2F7}" srcOrd="1" destOrd="0" presId="urn:microsoft.com/office/officeart/2016/7/layout/VerticalDownArrowProcess"/>
    <dgm:cxn modelId="{C3909446-DE22-4489-95BF-39B8CF29E209}" type="presOf" srcId="{263806F0-B12A-4C1F-8FD5-E6058D6825B9}" destId="{95C2E7FE-6B69-431E-8A78-A5CF117CE800}" srcOrd="1" destOrd="0" presId="urn:microsoft.com/office/officeart/2016/7/layout/VerticalDownArrowProcess"/>
    <dgm:cxn modelId="{63D4AA78-32EE-42E7-893B-EF0D9C65A72A}" type="presOf" srcId="{E715DD5A-02BB-4F68-AD69-990ABD8C681E}" destId="{0C2C7A85-807E-4CEE-B308-B4F5BCFDE0E9}" srcOrd="0" destOrd="0" presId="urn:microsoft.com/office/officeart/2016/7/layout/VerticalDownArrowProcess"/>
    <dgm:cxn modelId="{B64F807B-D4E7-4647-9C5E-6E913DF7320B}" srcId="{C68E85F0-B1C8-495D-BAA3-916E343C918E}" destId="{0B14C5E7-9E14-40F5-930B-2FBD43EA6FB8}" srcOrd="0" destOrd="0" parTransId="{D393D75B-558F-4D4A-8E3F-F7AF942659D7}" sibTransId="{D5FE556B-A326-4F50-91D9-9DD3BDE363B9}"/>
    <dgm:cxn modelId="{A55E2D7E-5CE0-4157-97A7-FE805B226C38}" type="presOf" srcId="{8A95FC62-58F6-46B6-85A0-9EEFE1A8AFDB}" destId="{6B479284-9600-4F0B-A362-A0AE384FB641}" srcOrd="0" destOrd="0" presId="urn:microsoft.com/office/officeart/2016/7/layout/VerticalDownArrowProcess"/>
    <dgm:cxn modelId="{82F34D7F-AA17-422F-80B6-F80C2C17F0F4}" type="presOf" srcId="{2B804186-15DA-4846-B709-99A1107C834F}" destId="{3FAC606E-F4F7-4376-8364-A8FA08B4835F}" srcOrd="0" destOrd="0" presId="urn:microsoft.com/office/officeart/2016/7/layout/VerticalDownArrowProcess"/>
    <dgm:cxn modelId="{6974F78B-6500-4094-B80A-CB6C485BAF78}" srcId="{D2456F27-A8A1-4C36-AEB2-D9CE944DDBEB}" destId="{1C008F67-45C2-4D27-912B-1648AF045F2A}" srcOrd="2" destOrd="0" parTransId="{618406C2-E1E9-4ADD-8C3B-4EC6606B9988}" sibTransId="{D2D35FEF-0962-48FF-BE96-3868A1536046}"/>
    <dgm:cxn modelId="{CC89599F-6E9F-461B-9BB1-4AE3483442C9}" type="presOf" srcId="{D2456F27-A8A1-4C36-AEB2-D9CE944DDBEB}" destId="{8ADA6624-A900-482C-B6A9-2D2932A8E3E8}" srcOrd="0" destOrd="0" presId="urn:microsoft.com/office/officeart/2016/7/layout/VerticalDownArrowProcess"/>
    <dgm:cxn modelId="{62EA28A6-29EE-4B08-BC82-6CDE1021A3C3}" type="presOf" srcId="{263806F0-B12A-4C1F-8FD5-E6058D6825B9}" destId="{8581C761-AC82-422B-AB06-7BF6E5A777FC}" srcOrd="0" destOrd="0" presId="urn:microsoft.com/office/officeart/2016/7/layout/VerticalDownArrowProcess"/>
    <dgm:cxn modelId="{7C6D79AC-7066-4644-B41B-060205183671}" type="presOf" srcId="{278686C6-8152-497E-A8D5-E3A7269320A0}" destId="{0EE9DE96-F9A0-4C26-A8A0-B6F2D365F241}" srcOrd="0" destOrd="0" presId="urn:microsoft.com/office/officeart/2016/7/layout/VerticalDownArrowProcess"/>
    <dgm:cxn modelId="{AA3EE2B2-955A-4A96-A9A6-325B7148C637}" type="presOf" srcId="{1C008F67-45C2-4D27-912B-1648AF045F2A}" destId="{D5B40A8C-41EC-4483-93B7-B24BDF7DCED9}" srcOrd="0" destOrd="0" presId="urn:microsoft.com/office/officeart/2016/7/layout/VerticalDownArrowProcess"/>
    <dgm:cxn modelId="{34CD32C0-DCB4-41DA-851C-7A8516C934E3}" type="presOf" srcId="{BE02425B-9AEF-4564-B9F5-2C3A6B3CF331}" destId="{D6A801AD-936D-4C1D-8515-A47E27F7EF95}" srcOrd="0" destOrd="0" presId="urn:microsoft.com/office/officeart/2016/7/layout/VerticalDownArrowProcess"/>
    <dgm:cxn modelId="{8DCD3FC4-3776-4E6C-ACD6-D175216D22C6}" type="presOf" srcId="{230E0752-F872-444A-882D-B75BB1D74E6C}" destId="{00885FFB-0FE3-45DB-85DC-8EEA1713C2F6}" srcOrd="1" destOrd="0" presId="urn:microsoft.com/office/officeart/2016/7/layout/VerticalDownArrowProcess"/>
    <dgm:cxn modelId="{7DDDC0CA-343A-4FAE-83C9-1F973D4C8C52}" type="presOf" srcId="{C68E85F0-B1C8-495D-BAA3-916E343C918E}" destId="{64E00A13-8D35-47D2-8BC5-1A7C78F7FC26}" srcOrd="0" destOrd="0" presId="urn:microsoft.com/office/officeart/2016/7/layout/VerticalDownArrowProcess"/>
    <dgm:cxn modelId="{7D9AC3D3-C1E4-4F0F-B4BA-77FA1282F0E1}" type="presOf" srcId="{0B14C5E7-9E14-40F5-930B-2FBD43EA6FB8}" destId="{97C82237-A8AA-4C35-811A-3B4450610ABE}" srcOrd="0" destOrd="0" presId="urn:microsoft.com/office/officeart/2016/7/layout/VerticalDownArrowProcess"/>
    <dgm:cxn modelId="{FBAC6AD9-EEB4-4F98-BF9D-843497A9CCF9}" srcId="{D2456F27-A8A1-4C36-AEB2-D9CE944DDBEB}" destId="{C68E85F0-B1C8-495D-BAA3-916E343C918E}" srcOrd="6" destOrd="0" parTransId="{D451C2DE-4B4B-4480-AB2F-18360EA00036}" sibTransId="{0E32D4FC-B9B9-4C08-AD18-68DF6ECC4798}"/>
    <dgm:cxn modelId="{B06A18DF-A7BF-4C4E-B38F-3F74418E9F3B}" type="presOf" srcId="{4BFAE1C3-B00A-4DD5-A22E-093DB9623F4D}" destId="{ECCBB726-6A40-4CA0-AA6E-7B25CE15959F}" srcOrd="0" destOrd="0" presId="urn:microsoft.com/office/officeart/2016/7/layout/VerticalDownArrowProcess"/>
    <dgm:cxn modelId="{150A62E2-9B15-4B00-A2CF-37332D1F5600}" srcId="{D2456F27-A8A1-4C36-AEB2-D9CE944DDBEB}" destId="{BE02425B-9AEF-4564-B9F5-2C3A6B3CF331}" srcOrd="1" destOrd="0" parTransId="{89EAE492-3C11-4754-8F4A-AC4152A6FFED}" sibTransId="{016C3469-BCB7-4933-B70C-E824A3F99F01}"/>
    <dgm:cxn modelId="{520455E9-A5E6-4D7C-859D-8F046644679D}" type="presOf" srcId="{230E0752-F872-444A-882D-B75BB1D74E6C}" destId="{DFF3CEB4-B213-454D-8E8A-4FEFA54A9D0C}" srcOrd="0" destOrd="0" presId="urn:microsoft.com/office/officeart/2016/7/layout/VerticalDownArrowProcess"/>
    <dgm:cxn modelId="{5D99D2EB-1621-411F-98DC-05B8932B2EA8}" srcId="{4BFAE1C3-B00A-4DD5-A22E-093DB9623F4D}" destId="{94168710-665E-43E7-B5A4-2EB345DC17A2}" srcOrd="0" destOrd="0" parTransId="{EF19DC2D-760B-4452-B102-B6E9F784D6AF}" sibTransId="{4D0C0882-4BC9-4757-B748-6CB03C2571C3}"/>
    <dgm:cxn modelId="{BA8E03F6-3414-4795-B929-5D5BD6287811}" srcId="{D2456F27-A8A1-4C36-AEB2-D9CE944DDBEB}" destId="{E715DD5A-02BB-4F68-AD69-990ABD8C681E}" srcOrd="4" destOrd="0" parTransId="{8FC1682E-1D49-4EB7-A0DE-B7B63DEE38DD}" sibTransId="{226FE206-833C-4670-9A96-B0690C5DE9A3}"/>
    <dgm:cxn modelId="{D3062DFE-C12B-42AF-AF82-E2FF8D427C8A}" srcId="{E715DD5A-02BB-4F68-AD69-990ABD8C681E}" destId="{278686C6-8152-497E-A8D5-E3A7269320A0}" srcOrd="0" destOrd="0" parTransId="{24A9A475-0E9A-4CB0-992F-F1004A656AD6}" sibTransId="{3998E068-4CE0-4A3A-9C7D-991670AAEE4C}"/>
    <dgm:cxn modelId="{403114E0-CD05-4A94-AB43-F7F1EA7EE18C}" type="presParOf" srcId="{8ADA6624-A900-482C-B6A9-2D2932A8E3E8}" destId="{74453D14-BC20-4871-9E4A-163964FF762A}" srcOrd="0" destOrd="0" presId="urn:microsoft.com/office/officeart/2016/7/layout/VerticalDownArrowProcess"/>
    <dgm:cxn modelId="{32EDAB0F-8D71-4A25-A685-1C3C9904046B}" type="presParOf" srcId="{74453D14-BC20-4871-9E4A-163964FF762A}" destId="{64E00A13-8D35-47D2-8BC5-1A7C78F7FC26}" srcOrd="0" destOrd="0" presId="urn:microsoft.com/office/officeart/2016/7/layout/VerticalDownArrowProcess"/>
    <dgm:cxn modelId="{39B7D42C-8336-48B3-94D4-736C189BCFF3}" type="presParOf" srcId="{74453D14-BC20-4871-9E4A-163964FF762A}" destId="{97C82237-A8AA-4C35-811A-3B4450610ABE}" srcOrd="1" destOrd="0" presId="urn:microsoft.com/office/officeart/2016/7/layout/VerticalDownArrowProcess"/>
    <dgm:cxn modelId="{41245A67-6734-4D15-B4B0-D196BDD647AE}" type="presParOf" srcId="{8ADA6624-A900-482C-B6A9-2D2932A8E3E8}" destId="{3593E457-F909-42BA-8503-23F8F6549994}" srcOrd="1" destOrd="0" presId="urn:microsoft.com/office/officeart/2016/7/layout/VerticalDownArrowProcess"/>
    <dgm:cxn modelId="{001639E7-2FA3-491B-AD72-47CA3899C466}" type="presParOf" srcId="{8ADA6624-A900-482C-B6A9-2D2932A8E3E8}" destId="{9C3CB59A-13E6-49F6-BBFA-6321A78179D2}" srcOrd="2" destOrd="0" presId="urn:microsoft.com/office/officeart/2016/7/layout/VerticalDownArrowProcess"/>
    <dgm:cxn modelId="{ADF2EF95-1EBF-4F56-8507-83F2FD56F95B}" type="presParOf" srcId="{9C3CB59A-13E6-49F6-BBFA-6321A78179D2}" destId="{8581C761-AC82-422B-AB06-7BF6E5A777FC}" srcOrd="0" destOrd="0" presId="urn:microsoft.com/office/officeart/2016/7/layout/VerticalDownArrowProcess"/>
    <dgm:cxn modelId="{A73EE137-5F0B-4CA9-A8A6-F5E4DA3BAC78}" type="presParOf" srcId="{9C3CB59A-13E6-49F6-BBFA-6321A78179D2}" destId="{95C2E7FE-6B69-431E-8A78-A5CF117CE800}" srcOrd="1" destOrd="0" presId="urn:microsoft.com/office/officeart/2016/7/layout/VerticalDownArrowProcess"/>
    <dgm:cxn modelId="{75E8893E-FC6D-46DE-8AA8-A5157AC33B9E}" type="presParOf" srcId="{9C3CB59A-13E6-49F6-BBFA-6321A78179D2}" destId="{6B479284-9600-4F0B-A362-A0AE384FB641}" srcOrd="2" destOrd="0" presId="urn:microsoft.com/office/officeart/2016/7/layout/VerticalDownArrowProcess"/>
    <dgm:cxn modelId="{2AF6C6AE-C58B-4306-B298-3D936050611D}" type="presParOf" srcId="{8ADA6624-A900-482C-B6A9-2D2932A8E3E8}" destId="{7BEAF717-DDA1-44F1-A8D2-B02914E34175}" srcOrd="3" destOrd="0" presId="urn:microsoft.com/office/officeart/2016/7/layout/VerticalDownArrowProcess"/>
    <dgm:cxn modelId="{DCAB3E70-EB07-4331-A383-C4F12F6EA4D2}" type="presParOf" srcId="{8ADA6624-A900-482C-B6A9-2D2932A8E3E8}" destId="{1D13B158-FE52-4F6D-B1F3-8F6298E590D6}" srcOrd="4" destOrd="0" presId="urn:microsoft.com/office/officeart/2016/7/layout/VerticalDownArrowProcess"/>
    <dgm:cxn modelId="{6B2DB875-51EF-4888-BEF5-0F1527586D91}" type="presParOf" srcId="{1D13B158-FE52-4F6D-B1F3-8F6298E590D6}" destId="{0C2C7A85-807E-4CEE-B308-B4F5BCFDE0E9}" srcOrd="0" destOrd="0" presId="urn:microsoft.com/office/officeart/2016/7/layout/VerticalDownArrowProcess"/>
    <dgm:cxn modelId="{0D0F365C-0B4D-4A8F-AEA4-358460687E5B}" type="presParOf" srcId="{1D13B158-FE52-4F6D-B1F3-8F6298E590D6}" destId="{DFBDA842-677A-4237-819A-171CDE32C2E3}" srcOrd="1" destOrd="0" presId="urn:microsoft.com/office/officeart/2016/7/layout/VerticalDownArrowProcess"/>
    <dgm:cxn modelId="{82637D45-D23B-4572-8983-2B99D53D85D1}" type="presParOf" srcId="{1D13B158-FE52-4F6D-B1F3-8F6298E590D6}" destId="{0EE9DE96-F9A0-4C26-A8A0-B6F2D365F241}" srcOrd="2" destOrd="0" presId="urn:microsoft.com/office/officeart/2016/7/layout/VerticalDownArrowProcess"/>
    <dgm:cxn modelId="{BA9E1D00-2374-4423-BC6C-1F2BC784EFBC}" type="presParOf" srcId="{8ADA6624-A900-482C-B6A9-2D2932A8E3E8}" destId="{818746A1-5C5C-4E98-B920-2D73850929D2}" srcOrd="5" destOrd="0" presId="urn:microsoft.com/office/officeart/2016/7/layout/VerticalDownArrowProcess"/>
    <dgm:cxn modelId="{FFD7F5FD-AC9E-497D-BC73-5AF0028AD51C}" type="presParOf" srcId="{8ADA6624-A900-482C-B6A9-2D2932A8E3E8}" destId="{9A78BCBF-9043-45C3-B249-F25CB85A2355}" srcOrd="6" destOrd="0" presId="urn:microsoft.com/office/officeart/2016/7/layout/VerticalDownArrowProcess"/>
    <dgm:cxn modelId="{D019CE07-9699-4E87-B9D1-8DCD710A342C}" type="presParOf" srcId="{9A78BCBF-9043-45C3-B249-F25CB85A2355}" destId="{ECCBB726-6A40-4CA0-AA6E-7B25CE15959F}" srcOrd="0" destOrd="0" presId="urn:microsoft.com/office/officeart/2016/7/layout/VerticalDownArrowProcess"/>
    <dgm:cxn modelId="{54691F6F-D87E-4682-9337-42C5FA0953A2}" type="presParOf" srcId="{9A78BCBF-9043-45C3-B249-F25CB85A2355}" destId="{51043BEA-0D73-451E-9F26-73D9DF0CCBDE}" srcOrd="1" destOrd="0" presId="urn:microsoft.com/office/officeart/2016/7/layout/VerticalDownArrowProcess"/>
    <dgm:cxn modelId="{CB74BB9B-5C95-45E1-8899-2EC2FF47B8F1}" type="presParOf" srcId="{9A78BCBF-9043-45C3-B249-F25CB85A2355}" destId="{20B7B58D-3B98-4D7B-999A-5A16932A0AD4}" srcOrd="2" destOrd="0" presId="urn:microsoft.com/office/officeart/2016/7/layout/VerticalDownArrowProcess"/>
    <dgm:cxn modelId="{E6812C5B-AA1B-44CC-B230-1E16EECFEF86}" type="presParOf" srcId="{8ADA6624-A900-482C-B6A9-2D2932A8E3E8}" destId="{3256E786-61CE-4BE0-839D-73B0A61D2C47}" srcOrd="7" destOrd="0" presId="urn:microsoft.com/office/officeart/2016/7/layout/VerticalDownArrowProcess"/>
    <dgm:cxn modelId="{646C5247-BE56-4DD1-8F14-A4FF1C20D387}" type="presParOf" srcId="{8ADA6624-A900-482C-B6A9-2D2932A8E3E8}" destId="{4743B41D-82CB-4A26-AA18-65D6C03FA0F5}" srcOrd="8" destOrd="0" presId="urn:microsoft.com/office/officeart/2016/7/layout/VerticalDownArrowProcess"/>
    <dgm:cxn modelId="{1122E8E6-A24D-47BD-91E9-D2DF979212E2}" type="presParOf" srcId="{4743B41D-82CB-4A26-AA18-65D6C03FA0F5}" destId="{D5B40A8C-41EC-4483-93B7-B24BDF7DCED9}" srcOrd="0" destOrd="0" presId="urn:microsoft.com/office/officeart/2016/7/layout/VerticalDownArrowProcess"/>
    <dgm:cxn modelId="{3E32201B-F121-4F27-8B26-862FE8DE1B5C}" type="presParOf" srcId="{4743B41D-82CB-4A26-AA18-65D6C03FA0F5}" destId="{DACE40DD-DB4A-4E04-8EB3-A9AD3A7066AC}" srcOrd="1" destOrd="0" presId="urn:microsoft.com/office/officeart/2016/7/layout/VerticalDownArrowProcess"/>
    <dgm:cxn modelId="{CD6320D9-70AA-4394-88E4-95EEF10BFA63}" type="presParOf" srcId="{4743B41D-82CB-4A26-AA18-65D6C03FA0F5}" destId="{49285F62-9ADD-403C-B8FE-9380BCC425EB}" srcOrd="2" destOrd="0" presId="urn:microsoft.com/office/officeart/2016/7/layout/VerticalDownArrowProcess"/>
    <dgm:cxn modelId="{1258CEC9-1F3C-46A4-A241-7E005ABAE51B}" type="presParOf" srcId="{8ADA6624-A900-482C-B6A9-2D2932A8E3E8}" destId="{0AA4D976-A4AC-4BA9-BD46-388ECD0D6BCD}" srcOrd="9" destOrd="0" presId="urn:microsoft.com/office/officeart/2016/7/layout/VerticalDownArrowProcess"/>
    <dgm:cxn modelId="{A28679F1-DDEA-4EA2-9C30-0A2CD441111C}" type="presParOf" srcId="{8ADA6624-A900-482C-B6A9-2D2932A8E3E8}" destId="{F0482044-4B89-4420-9B1D-1EC9BBEC266F}" srcOrd="10" destOrd="0" presId="urn:microsoft.com/office/officeart/2016/7/layout/VerticalDownArrowProcess"/>
    <dgm:cxn modelId="{B84C2729-1D2B-4156-8DD4-2161CC42AEBE}" type="presParOf" srcId="{F0482044-4B89-4420-9B1D-1EC9BBEC266F}" destId="{D6A801AD-936D-4C1D-8515-A47E27F7EF95}" srcOrd="0" destOrd="0" presId="urn:microsoft.com/office/officeart/2016/7/layout/VerticalDownArrowProcess"/>
    <dgm:cxn modelId="{B7399028-3BEB-41EE-B078-5841095DAE32}" type="presParOf" srcId="{F0482044-4B89-4420-9B1D-1EC9BBEC266F}" destId="{008593E1-EF90-4E7C-B256-B9D604EED2F7}" srcOrd="1" destOrd="0" presId="urn:microsoft.com/office/officeart/2016/7/layout/VerticalDownArrowProcess"/>
    <dgm:cxn modelId="{A9DBF48A-BF13-439D-9A63-0D39615389F3}" type="presParOf" srcId="{F0482044-4B89-4420-9B1D-1EC9BBEC266F}" destId="{16F7EC5A-DA8D-493A-9AF6-3B66339AB92A}" srcOrd="2" destOrd="0" presId="urn:microsoft.com/office/officeart/2016/7/layout/VerticalDownArrowProcess"/>
    <dgm:cxn modelId="{509AC870-C8E6-40C1-88B7-1A749EE487A3}" type="presParOf" srcId="{8ADA6624-A900-482C-B6A9-2D2932A8E3E8}" destId="{E90F20DA-CDD1-42EB-94E9-BA4B4E168141}" srcOrd="11" destOrd="0" presId="urn:microsoft.com/office/officeart/2016/7/layout/VerticalDownArrowProcess"/>
    <dgm:cxn modelId="{CEC283FD-3251-4F8D-8B1F-8A9146BCCC33}" type="presParOf" srcId="{8ADA6624-A900-482C-B6A9-2D2932A8E3E8}" destId="{940D6BF6-DB86-412C-AD9D-8C6E0F89D832}" srcOrd="12" destOrd="0" presId="urn:microsoft.com/office/officeart/2016/7/layout/VerticalDownArrowProcess"/>
    <dgm:cxn modelId="{60BA301D-27A9-407C-AA5B-6D95358A2837}" type="presParOf" srcId="{940D6BF6-DB86-412C-AD9D-8C6E0F89D832}" destId="{DFF3CEB4-B213-454D-8E8A-4FEFA54A9D0C}" srcOrd="0" destOrd="0" presId="urn:microsoft.com/office/officeart/2016/7/layout/VerticalDownArrowProcess"/>
    <dgm:cxn modelId="{CDDB1861-CC0F-453D-BFC8-0403B84F663B}" type="presParOf" srcId="{940D6BF6-DB86-412C-AD9D-8C6E0F89D832}" destId="{00885FFB-0FE3-45DB-85DC-8EEA1713C2F6}" srcOrd="1" destOrd="0" presId="urn:microsoft.com/office/officeart/2016/7/layout/VerticalDownArrowProcess"/>
    <dgm:cxn modelId="{C8C330B0-206A-4638-BF08-52275D1EC795}" type="presParOf" srcId="{940D6BF6-DB86-412C-AD9D-8C6E0F89D832}" destId="{3FAC606E-F4F7-4376-8364-A8FA08B4835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00A13-8D35-47D2-8BC5-1A7C78F7FC26}">
      <dsp:nvSpPr>
        <dsp:cNvPr id="0" name=""/>
        <dsp:cNvSpPr/>
      </dsp:nvSpPr>
      <dsp:spPr>
        <a:xfrm>
          <a:off x="0" y="4366368"/>
          <a:ext cx="1522015" cy="47780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246" tIns="92456" rIns="10824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</a:t>
          </a:r>
        </a:p>
      </dsp:txBody>
      <dsp:txXfrm>
        <a:off x="0" y="4366368"/>
        <a:ext cx="1522015" cy="477809"/>
      </dsp:txXfrm>
    </dsp:sp>
    <dsp:sp modelId="{97C82237-A8AA-4C35-811A-3B4450610ABE}">
      <dsp:nvSpPr>
        <dsp:cNvPr id="0" name=""/>
        <dsp:cNvSpPr/>
      </dsp:nvSpPr>
      <dsp:spPr>
        <a:xfrm>
          <a:off x="1522015" y="4366368"/>
          <a:ext cx="4566047" cy="4778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21" tIns="152400" rIns="92621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a firewall</a:t>
          </a:r>
        </a:p>
      </dsp:txBody>
      <dsp:txXfrm>
        <a:off x="1522015" y="4366368"/>
        <a:ext cx="4566047" cy="477809"/>
      </dsp:txXfrm>
    </dsp:sp>
    <dsp:sp modelId="{95C2E7FE-6B69-431E-8A78-A5CF117CE800}">
      <dsp:nvSpPr>
        <dsp:cNvPr id="0" name=""/>
        <dsp:cNvSpPr/>
      </dsp:nvSpPr>
      <dsp:spPr>
        <a:xfrm rot="10800000">
          <a:off x="0" y="3638664"/>
          <a:ext cx="1522015" cy="73487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220562"/>
                <a:satOff val="249"/>
                <a:lumOff val="588"/>
                <a:alphaOff val="0"/>
                <a:tint val="98000"/>
                <a:lumMod val="102000"/>
              </a:schemeClr>
              <a:schemeClr val="accent2">
                <a:hueOff val="-220562"/>
                <a:satOff val="249"/>
                <a:lumOff val="58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220562"/>
              <a:satOff val="249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246" tIns="92456" rIns="10824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Scan</a:t>
          </a:r>
        </a:p>
      </dsp:txBody>
      <dsp:txXfrm rot="-10800000">
        <a:off x="0" y="3638664"/>
        <a:ext cx="1522015" cy="477665"/>
      </dsp:txXfrm>
    </dsp:sp>
    <dsp:sp modelId="{6B479284-9600-4F0B-A362-A0AE384FB641}">
      <dsp:nvSpPr>
        <dsp:cNvPr id="0" name=""/>
        <dsp:cNvSpPr/>
      </dsp:nvSpPr>
      <dsp:spPr>
        <a:xfrm>
          <a:off x="1522015" y="3638664"/>
          <a:ext cx="4566047" cy="477665"/>
        </a:xfrm>
        <a:prstGeom prst="rect">
          <a:avLst/>
        </a:prstGeom>
        <a:solidFill>
          <a:schemeClr val="accent2">
            <a:tint val="40000"/>
            <a:alpha val="90000"/>
            <a:hueOff val="-306978"/>
            <a:satOff val="2045"/>
            <a:lumOff val="18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06978"/>
              <a:satOff val="2045"/>
              <a:lumOff val="1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21" tIns="152400" rIns="92621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Regular scan your computer</a:t>
          </a:r>
        </a:p>
      </dsp:txBody>
      <dsp:txXfrm>
        <a:off x="1522015" y="3638664"/>
        <a:ext cx="4566047" cy="477665"/>
      </dsp:txXfrm>
    </dsp:sp>
    <dsp:sp modelId="{DFBDA842-677A-4237-819A-171CDE32C2E3}">
      <dsp:nvSpPr>
        <dsp:cNvPr id="0" name=""/>
        <dsp:cNvSpPr/>
      </dsp:nvSpPr>
      <dsp:spPr>
        <a:xfrm rot="10800000">
          <a:off x="0" y="2910960"/>
          <a:ext cx="1522015" cy="73487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441124"/>
                <a:satOff val="497"/>
                <a:lumOff val="1177"/>
                <a:alphaOff val="0"/>
                <a:tint val="98000"/>
                <a:lumMod val="102000"/>
              </a:schemeClr>
              <a:schemeClr val="accent2">
                <a:hueOff val="-441124"/>
                <a:satOff val="497"/>
                <a:lumOff val="1177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246" tIns="92456" rIns="10824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Open</a:t>
          </a:r>
        </a:p>
      </dsp:txBody>
      <dsp:txXfrm rot="-10800000">
        <a:off x="0" y="2910960"/>
        <a:ext cx="1522015" cy="477665"/>
      </dsp:txXfrm>
    </dsp:sp>
    <dsp:sp modelId="{0EE9DE96-F9A0-4C26-A8A0-B6F2D365F241}">
      <dsp:nvSpPr>
        <dsp:cNvPr id="0" name=""/>
        <dsp:cNvSpPr/>
      </dsp:nvSpPr>
      <dsp:spPr>
        <a:xfrm>
          <a:off x="1522015" y="2910960"/>
          <a:ext cx="4566047" cy="477665"/>
        </a:xfrm>
        <a:prstGeom prst="rect">
          <a:avLst/>
        </a:prstGeom>
        <a:solidFill>
          <a:schemeClr val="accent2">
            <a:tint val="40000"/>
            <a:alpha val="90000"/>
            <a:hueOff val="-613955"/>
            <a:satOff val="4090"/>
            <a:lumOff val="37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613955"/>
              <a:satOff val="4090"/>
              <a:lumOff val="3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21" tIns="152400" rIns="92621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Never open suspicious email attachments</a:t>
          </a:r>
        </a:p>
      </dsp:txBody>
      <dsp:txXfrm>
        <a:off x="1522015" y="2910960"/>
        <a:ext cx="4566047" cy="477665"/>
      </dsp:txXfrm>
    </dsp:sp>
    <dsp:sp modelId="{51043BEA-0D73-451E-9F26-73D9DF0CCBDE}">
      <dsp:nvSpPr>
        <dsp:cNvPr id="0" name=""/>
        <dsp:cNvSpPr/>
      </dsp:nvSpPr>
      <dsp:spPr>
        <a:xfrm rot="10800000">
          <a:off x="0" y="2183257"/>
          <a:ext cx="1522015" cy="73487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661686"/>
                <a:satOff val="746"/>
                <a:lumOff val="1765"/>
                <a:alphaOff val="0"/>
                <a:tint val="98000"/>
                <a:lumMod val="102000"/>
              </a:schemeClr>
              <a:schemeClr val="accent2">
                <a:hueOff val="-661686"/>
                <a:satOff val="746"/>
                <a:lumOff val="176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246" tIns="92456" rIns="10824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Keep</a:t>
          </a:r>
        </a:p>
      </dsp:txBody>
      <dsp:txXfrm rot="-10800000">
        <a:off x="0" y="2183257"/>
        <a:ext cx="1522015" cy="477665"/>
      </dsp:txXfrm>
    </dsp:sp>
    <dsp:sp modelId="{20B7B58D-3B98-4D7B-999A-5A16932A0AD4}">
      <dsp:nvSpPr>
        <dsp:cNvPr id="0" name=""/>
        <dsp:cNvSpPr/>
      </dsp:nvSpPr>
      <dsp:spPr>
        <a:xfrm>
          <a:off x="1522015" y="2183257"/>
          <a:ext cx="4566047" cy="477665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21" tIns="152400" rIns="92621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Keep all software updated.</a:t>
          </a:r>
        </a:p>
      </dsp:txBody>
      <dsp:txXfrm>
        <a:off x="1522015" y="2183257"/>
        <a:ext cx="4566047" cy="477665"/>
      </dsp:txXfrm>
    </dsp:sp>
    <dsp:sp modelId="{DACE40DD-DB4A-4E04-8EB3-A9AD3A7066AC}">
      <dsp:nvSpPr>
        <dsp:cNvPr id="0" name=""/>
        <dsp:cNvSpPr/>
      </dsp:nvSpPr>
      <dsp:spPr>
        <a:xfrm rot="10800000">
          <a:off x="0" y="1455553"/>
          <a:ext cx="1522015" cy="73487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882249"/>
                <a:satOff val="995"/>
                <a:lumOff val="2353"/>
                <a:alphaOff val="0"/>
                <a:tint val="98000"/>
                <a:lumMod val="102000"/>
              </a:schemeClr>
              <a:schemeClr val="accent2">
                <a:hueOff val="-882249"/>
                <a:satOff val="995"/>
                <a:lumOff val="235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246" tIns="92456" rIns="10824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Download</a:t>
          </a:r>
        </a:p>
      </dsp:txBody>
      <dsp:txXfrm rot="-10800000">
        <a:off x="0" y="1455553"/>
        <a:ext cx="1522015" cy="477665"/>
      </dsp:txXfrm>
    </dsp:sp>
    <dsp:sp modelId="{49285F62-9ADD-403C-B8FE-9380BCC425EB}">
      <dsp:nvSpPr>
        <dsp:cNvPr id="0" name=""/>
        <dsp:cNvSpPr/>
      </dsp:nvSpPr>
      <dsp:spPr>
        <a:xfrm>
          <a:off x="1522015" y="1455553"/>
          <a:ext cx="4566047" cy="477665"/>
        </a:xfrm>
        <a:prstGeom prst="rect">
          <a:avLst/>
        </a:prstGeom>
        <a:solidFill>
          <a:schemeClr val="accent2">
            <a:tint val="40000"/>
            <a:alpha val="90000"/>
            <a:hueOff val="-1227910"/>
            <a:satOff val="8180"/>
            <a:lumOff val="74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227910"/>
              <a:satOff val="8180"/>
              <a:lumOff val="7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21" tIns="152400" rIns="92621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Never Download software from untrusted websites</a:t>
          </a:r>
        </a:p>
      </dsp:txBody>
      <dsp:txXfrm>
        <a:off x="1522015" y="1455553"/>
        <a:ext cx="4566047" cy="477665"/>
      </dsp:txXfrm>
    </dsp:sp>
    <dsp:sp modelId="{008593E1-EF90-4E7C-B256-B9D604EED2F7}">
      <dsp:nvSpPr>
        <dsp:cNvPr id="0" name=""/>
        <dsp:cNvSpPr/>
      </dsp:nvSpPr>
      <dsp:spPr>
        <a:xfrm rot="10800000">
          <a:off x="0" y="727850"/>
          <a:ext cx="1522015" cy="73487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1102811"/>
                <a:satOff val="1243"/>
                <a:lumOff val="2942"/>
                <a:alphaOff val="0"/>
                <a:tint val="98000"/>
                <a:lumMod val="102000"/>
              </a:schemeClr>
              <a:schemeClr val="accent2">
                <a:hueOff val="-1102811"/>
                <a:satOff val="1243"/>
                <a:lumOff val="294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1102811"/>
              <a:satOff val="1243"/>
              <a:lumOff val="29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246" tIns="92456" rIns="10824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Don’t download</a:t>
          </a:r>
        </a:p>
      </dsp:txBody>
      <dsp:txXfrm rot="-10800000">
        <a:off x="0" y="727850"/>
        <a:ext cx="1522015" cy="477665"/>
      </dsp:txXfrm>
    </dsp:sp>
    <dsp:sp modelId="{16F7EC5A-DA8D-493A-9AF6-3B66339AB92A}">
      <dsp:nvSpPr>
        <dsp:cNvPr id="0" name=""/>
        <dsp:cNvSpPr/>
      </dsp:nvSpPr>
      <dsp:spPr>
        <a:xfrm>
          <a:off x="1522015" y="727850"/>
          <a:ext cx="4566047" cy="477665"/>
        </a:xfrm>
        <a:prstGeom prst="rect">
          <a:avLst/>
        </a:prstGeom>
        <a:solidFill>
          <a:schemeClr val="accent2">
            <a:tint val="40000"/>
            <a:alpha val="90000"/>
            <a:hueOff val="-1534888"/>
            <a:satOff val="10225"/>
            <a:lumOff val="93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534888"/>
              <a:satOff val="10225"/>
              <a:lumOff val="9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21" tIns="152400" rIns="92621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Don’t download untrusted email attachments</a:t>
          </a:r>
        </a:p>
      </dsp:txBody>
      <dsp:txXfrm>
        <a:off x="1522015" y="727850"/>
        <a:ext cx="4566047" cy="477665"/>
      </dsp:txXfrm>
    </dsp:sp>
    <dsp:sp modelId="{00885FFB-0FE3-45DB-85DC-8EEA1713C2F6}">
      <dsp:nvSpPr>
        <dsp:cNvPr id="0" name=""/>
        <dsp:cNvSpPr/>
      </dsp:nvSpPr>
      <dsp:spPr>
        <a:xfrm rot="10800000">
          <a:off x="0" y="146"/>
          <a:ext cx="1522015" cy="73487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1323373"/>
                <a:satOff val="1492"/>
                <a:lumOff val="3530"/>
                <a:alphaOff val="0"/>
                <a:tint val="98000"/>
                <a:lumMod val="102000"/>
              </a:schemeClr>
              <a:schemeClr val="accent2">
                <a:hueOff val="-1323373"/>
                <a:satOff val="1492"/>
                <a:lumOff val="353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246" tIns="92456" rIns="10824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Install</a:t>
          </a:r>
        </a:p>
      </dsp:txBody>
      <dsp:txXfrm rot="-10800000">
        <a:off x="0" y="146"/>
        <a:ext cx="1522015" cy="477665"/>
      </dsp:txXfrm>
    </dsp:sp>
    <dsp:sp modelId="{3FAC606E-F4F7-4376-8364-A8FA08B4835F}">
      <dsp:nvSpPr>
        <dsp:cNvPr id="0" name=""/>
        <dsp:cNvSpPr/>
      </dsp:nvSpPr>
      <dsp:spPr>
        <a:xfrm>
          <a:off x="1522015" y="146"/>
          <a:ext cx="4566047" cy="477665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21" tIns="152400" rIns="92621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Install good anti-virus software</a:t>
          </a:r>
        </a:p>
      </dsp:txBody>
      <dsp:txXfrm>
        <a:off x="1522015" y="146"/>
        <a:ext cx="4566047" cy="477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7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1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5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93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3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0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8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6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3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3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5898F52-2787-4BA2-BBBC-9395E9F86D50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5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E952-480A-4148-995C-4C38953B1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27" y="699264"/>
            <a:ext cx="9749675" cy="1287666"/>
          </a:xfrm>
        </p:spPr>
        <p:txBody>
          <a:bodyPr>
            <a:noAutofit/>
          </a:bodyPr>
          <a:lstStyle/>
          <a:p>
            <a:r>
              <a:rPr lang="en-GB" sz="8800" dirty="0">
                <a:solidFill>
                  <a:srgbClr val="FFFFFF"/>
                </a:solidFill>
              </a:rPr>
              <a:t>Computer Worms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EDA8B-92DD-4CBC-B328-580490DD8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527" y="5801786"/>
            <a:ext cx="2632364" cy="713900"/>
          </a:xfrm>
        </p:spPr>
        <p:txBody>
          <a:bodyPr anchor="ctr"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S.A.D.H. Vishwajith</a:t>
            </a:r>
          </a:p>
          <a:p>
            <a:r>
              <a:rPr lang="en-GB" sz="2000" dirty="0">
                <a:solidFill>
                  <a:srgbClr val="FFFFFF"/>
                </a:solidFill>
              </a:rPr>
              <a:t>IT19952376</a:t>
            </a: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67996728-EDE6-4F25-8446-C7E0DA0B8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9526" y="1478843"/>
            <a:ext cx="4429124" cy="3900313"/>
          </a:xfrm>
          <a:prstGeom prst="rect">
            <a:avLst/>
          </a:prstGeom>
        </p:spPr>
      </p:pic>
      <p:pic>
        <p:nvPicPr>
          <p:cNvPr id="8" name="Graphic 7" descr="Worm">
            <a:extLst>
              <a:ext uri="{FF2B5EF4-FFF2-40B4-BE49-F238E27FC236}">
                <a16:creationId xmlns:a16="http://schemas.microsoft.com/office/drawing/2014/main" id="{92A76237-4D11-470C-8E45-1FD69E627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1638" y="1986930"/>
            <a:ext cx="2300288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00"/>
    </mc:Choice>
    <mc:Fallback xmlns="">
      <p:transition spd="slow" advTm="142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1470D-3729-4890-843A-2CBEB152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18476"/>
            <a:ext cx="3579079" cy="44210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GB" sz="5400" dirty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59746EA-3BA1-49B2-A07B-DD2E651C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0" y="1218475"/>
            <a:ext cx="6768153" cy="4421051"/>
          </a:xfrm>
          <a:effectLst/>
        </p:spPr>
        <p:txBody>
          <a:bodyPr>
            <a:normAutofit/>
          </a:bodyPr>
          <a:lstStyle/>
          <a:p>
            <a:r>
              <a:rPr lang="en-GB" sz="2400" dirty="0"/>
              <a:t>What is Malware?</a:t>
            </a:r>
          </a:p>
          <a:p>
            <a:r>
              <a:rPr lang="en-GB" sz="2400" dirty="0"/>
              <a:t>What is Computer Worms?</a:t>
            </a:r>
          </a:p>
          <a:p>
            <a:r>
              <a:rPr lang="en-GB" sz="2400" dirty="0"/>
              <a:t>Evolution of the Computer worms</a:t>
            </a:r>
          </a:p>
          <a:p>
            <a:r>
              <a:rPr lang="en-GB" sz="2400" dirty="0"/>
              <a:t>Future development</a:t>
            </a:r>
          </a:p>
          <a:p>
            <a:r>
              <a:rPr lang="en-GB" sz="2400" dirty="0"/>
              <a:t>How to Prevent</a:t>
            </a:r>
          </a:p>
        </p:txBody>
      </p:sp>
    </p:spTree>
    <p:extLst>
      <p:ext uri="{BB962C8B-B14F-4D97-AF65-F5344CB8AC3E}">
        <p14:creationId xmlns:p14="http://schemas.microsoft.com/office/powerpoint/2010/main" val="67580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28"/>
    </mc:Choice>
    <mc:Fallback xmlns="">
      <p:transition spd="slow" advTm="3662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317381-A800-4397-B01D-FCE2E4450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437663-CF21-48CD-B0CA-FEA2E2D7A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276366" y="942367"/>
            <a:ext cx="6858000" cy="4973267"/>
          </a:xfrm>
          <a:custGeom>
            <a:avLst/>
            <a:gdLst>
              <a:gd name="connsiteX0" fmla="*/ 0 w 6858000"/>
              <a:gd name="connsiteY0" fmla="*/ 4674422 h 4973267"/>
              <a:gd name="connsiteX1" fmla="*/ 0 w 6858000"/>
              <a:gd name="connsiteY1" fmla="*/ 0 h 4973267"/>
              <a:gd name="connsiteX2" fmla="*/ 6858000 w 6858000"/>
              <a:gd name="connsiteY2" fmla="*/ 0 h 4973267"/>
              <a:gd name="connsiteX3" fmla="*/ 6858000 w 6858000"/>
              <a:gd name="connsiteY3" fmla="*/ 4674817 h 4973267"/>
              <a:gd name="connsiteX4" fmla="*/ 3850107 w 6858000"/>
              <a:gd name="connsiteY4" fmla="*/ 4674817 h 4973267"/>
              <a:gd name="connsiteX5" fmla="*/ 3469107 w 6858000"/>
              <a:gd name="connsiteY5" fmla="*/ 4960567 h 4973267"/>
              <a:gd name="connsiteX6" fmla="*/ 3460640 w 6858000"/>
              <a:gd name="connsiteY6" fmla="*/ 4963742 h 4973267"/>
              <a:gd name="connsiteX7" fmla="*/ 3447940 w 6858000"/>
              <a:gd name="connsiteY7" fmla="*/ 4968505 h 4973267"/>
              <a:gd name="connsiteX8" fmla="*/ 3437357 w 6858000"/>
              <a:gd name="connsiteY8" fmla="*/ 4973267 h 4973267"/>
              <a:gd name="connsiteX9" fmla="*/ 3424657 w 6858000"/>
              <a:gd name="connsiteY9" fmla="*/ 4973267 h 4973267"/>
              <a:gd name="connsiteX10" fmla="*/ 3414074 w 6858000"/>
              <a:gd name="connsiteY10" fmla="*/ 4973267 h 4973267"/>
              <a:gd name="connsiteX11" fmla="*/ 3401373 w 6858000"/>
              <a:gd name="connsiteY11" fmla="*/ 4968505 h 4973267"/>
              <a:gd name="connsiteX12" fmla="*/ 3388674 w 6858000"/>
              <a:gd name="connsiteY12" fmla="*/ 4963742 h 4973267"/>
              <a:gd name="connsiteX13" fmla="*/ 3380207 w 6858000"/>
              <a:gd name="connsiteY13" fmla="*/ 4960567 h 4973267"/>
              <a:gd name="connsiteX14" fmla="*/ 2999207 w 6858000"/>
              <a:gd name="connsiteY14" fmla="*/ 4674817 h 4973267"/>
              <a:gd name="connsiteX15" fmla="*/ 1003190 w 6858000"/>
              <a:gd name="connsiteY15" fmla="*/ 4674817 h 4973267"/>
              <a:gd name="connsiteX16" fmla="*/ 1003190 w 6858000"/>
              <a:gd name="connsiteY16" fmla="*/ 4674422 h 497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8000" h="4973267">
                <a:moveTo>
                  <a:pt x="0" y="4674422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674817"/>
                </a:lnTo>
                <a:lnTo>
                  <a:pt x="3850107" y="4674817"/>
                </a:lnTo>
                <a:lnTo>
                  <a:pt x="3469107" y="4960567"/>
                </a:lnTo>
                <a:lnTo>
                  <a:pt x="3460640" y="4963742"/>
                </a:lnTo>
                <a:lnTo>
                  <a:pt x="3447940" y="4968505"/>
                </a:lnTo>
                <a:lnTo>
                  <a:pt x="3437357" y="4973267"/>
                </a:lnTo>
                <a:lnTo>
                  <a:pt x="3424657" y="4973267"/>
                </a:lnTo>
                <a:lnTo>
                  <a:pt x="3414074" y="4973267"/>
                </a:lnTo>
                <a:lnTo>
                  <a:pt x="3401373" y="4968505"/>
                </a:lnTo>
                <a:lnTo>
                  <a:pt x="3388674" y="4963742"/>
                </a:lnTo>
                <a:lnTo>
                  <a:pt x="3380207" y="4960567"/>
                </a:lnTo>
                <a:lnTo>
                  <a:pt x="2999207" y="4674817"/>
                </a:lnTo>
                <a:lnTo>
                  <a:pt x="1003190" y="4674817"/>
                </a:lnTo>
                <a:lnTo>
                  <a:pt x="1003190" y="4674422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C0DD8-7F83-43A3-AD16-AC1E6F0F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834" y="1026726"/>
            <a:ext cx="4323806" cy="4804549"/>
          </a:xfrm>
        </p:spPr>
        <p:txBody>
          <a:bodyPr anchor="ctr">
            <a:normAutofit/>
          </a:bodyPr>
          <a:lstStyle/>
          <a:p>
            <a:r>
              <a:rPr lang="en-GB" sz="6000" dirty="0"/>
              <a:t>What is Malware?</a:t>
            </a:r>
            <a:endParaRPr lang="en-GB" sz="3600" dirty="0"/>
          </a:p>
        </p:txBody>
      </p:sp>
      <p:pic>
        <p:nvPicPr>
          <p:cNvPr id="11" name="Content Placeholder 10" descr="A close up of a sign&#10;&#10;Description automatically generated">
            <a:extLst>
              <a:ext uri="{FF2B5EF4-FFF2-40B4-BE49-F238E27FC236}">
                <a16:creationId xmlns:a16="http://schemas.microsoft.com/office/drawing/2014/main" id="{CAAF1187-83EF-4ECA-A75A-77D8E1C2F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94" y="623388"/>
            <a:ext cx="4323806" cy="2430419"/>
          </a:xfr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49BFA1-D7B5-4EF2-9429-E03410A486FA}"/>
              </a:ext>
            </a:extLst>
          </p:cNvPr>
          <p:cNvSpPr txBox="1"/>
          <p:nvPr/>
        </p:nvSpPr>
        <p:spPr>
          <a:xfrm>
            <a:off x="896983" y="3677195"/>
            <a:ext cx="57650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Malware</a:t>
            </a:r>
            <a:r>
              <a:rPr lang="en-GB" sz="2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is a catch-all term for any type of malicious software designed to harm or exploit any programmable device, service, or network.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54532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54"/>
    </mc:Choice>
    <mc:Fallback xmlns="">
      <p:transition spd="slow" advTm="7535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43E54-D43C-4681-8433-115CD052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4737839" cy="3388287"/>
          </a:xfrm>
        </p:spPr>
        <p:txBody>
          <a:bodyPr anchor="ctr">
            <a:normAutofit/>
          </a:bodyPr>
          <a:lstStyle/>
          <a:p>
            <a:r>
              <a:rPr lang="en-GB" sz="7200" dirty="0"/>
              <a:t>What is Computer Worm?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E009-94D1-431F-9FBF-3DA59AB0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dirty="0">
                <a:effectLst/>
                <a:latin typeface="Arial" panose="020B0604020202020204" pitchFamily="34" charset="0"/>
              </a:rPr>
              <a:t>A </a:t>
            </a:r>
            <a:r>
              <a:rPr lang="en-GB" sz="2400" b="1" i="0" dirty="0">
                <a:effectLst/>
                <a:latin typeface="Arial" panose="020B0604020202020204" pitchFamily="34" charset="0"/>
              </a:rPr>
              <a:t>computer worm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 is a standalone </a:t>
            </a:r>
            <a:r>
              <a:rPr lang="en-GB" sz="2400" b="0" i="0" u="none" strike="noStrike" dirty="0">
                <a:effectLst/>
                <a:latin typeface="Arial" panose="020B0604020202020204" pitchFamily="34" charset="0"/>
              </a:rPr>
              <a:t>malware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 </a:t>
            </a:r>
            <a:r>
              <a:rPr lang="en-GB" sz="2400" b="0" i="0" u="none" strike="noStrike" dirty="0">
                <a:effectLst/>
                <a:latin typeface="Arial" panose="020B0604020202020204" pitchFamily="34" charset="0"/>
              </a:rPr>
              <a:t>computer program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 that replicates itself in order to spread to other computers.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549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989"/>
    </mc:Choice>
    <mc:Fallback xmlns="">
      <p:transition spd="slow" advTm="8698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4CAF-09FE-4C44-A0B7-D9D070A2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Evolution of the Computer</a:t>
            </a:r>
            <a:r>
              <a:rPr lang="si-LK" sz="4800" dirty="0"/>
              <a:t> </a:t>
            </a:r>
            <a:r>
              <a:rPr lang="en-GB" sz="4800" dirty="0"/>
              <a:t>Worms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26123-741C-4286-A805-BF8D76E7C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600" b="1" dirty="0"/>
              <a:t>Morris Worm (1988)</a:t>
            </a:r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0A009CD-EEBD-42BE-BE78-72A12EC1F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12" y="2021749"/>
            <a:ext cx="6284867" cy="468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1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384"/>
    </mc:Choice>
    <mc:Fallback xmlns="">
      <p:transition spd="slow" advTm="8238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4E86D9-FC25-4C5B-B73F-77B0D9D11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662237" y="-2662237"/>
            <a:ext cx="6867526" cy="12192000"/>
          </a:xfrm>
          <a:custGeom>
            <a:avLst/>
            <a:gdLst>
              <a:gd name="connsiteX0" fmla="*/ 0 w 6867526"/>
              <a:gd name="connsiteY0" fmla="*/ 11723012 h 12192000"/>
              <a:gd name="connsiteX1" fmla="*/ 0 w 6867526"/>
              <a:gd name="connsiteY1" fmla="*/ 4448765 h 12192000"/>
              <a:gd name="connsiteX2" fmla="*/ 0 w 6867526"/>
              <a:gd name="connsiteY2" fmla="*/ 0 h 12192000"/>
              <a:gd name="connsiteX3" fmla="*/ 6867524 w 6867526"/>
              <a:gd name="connsiteY3" fmla="*/ 0 h 12192000"/>
              <a:gd name="connsiteX4" fmla="*/ 6867524 w 6867526"/>
              <a:gd name="connsiteY4" fmla="*/ 4089952 h 12192000"/>
              <a:gd name="connsiteX5" fmla="*/ 6867524 w 6867526"/>
              <a:gd name="connsiteY5" fmla="*/ 10933355 h 12192000"/>
              <a:gd name="connsiteX6" fmla="*/ 6867526 w 6867526"/>
              <a:gd name="connsiteY6" fmla="*/ 10933355 h 12192000"/>
              <a:gd name="connsiteX7" fmla="*/ 6867526 w 6867526"/>
              <a:gd name="connsiteY7" fmla="*/ 12192000 h 12192000"/>
              <a:gd name="connsiteX8" fmla="*/ 9525 w 6867526"/>
              <a:gd name="connsiteY8" fmla="*/ 12192000 h 12192000"/>
              <a:gd name="connsiteX9" fmla="*/ 9525 w 6867526"/>
              <a:gd name="connsiteY9" fmla="*/ 11726716 h 12192000"/>
              <a:gd name="connsiteX10" fmla="*/ 4761 w 6867526"/>
              <a:gd name="connsiteY10" fmla="*/ 11726716 h 12192000"/>
              <a:gd name="connsiteX11" fmla="*/ 4761 w 6867526"/>
              <a:gd name="connsiteY11" fmla="*/ 1172301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67526" h="12192000">
                <a:moveTo>
                  <a:pt x="0" y="11723012"/>
                </a:moveTo>
                <a:lnTo>
                  <a:pt x="0" y="4448765"/>
                </a:lnTo>
                <a:lnTo>
                  <a:pt x="0" y="0"/>
                </a:lnTo>
                <a:lnTo>
                  <a:pt x="6867524" y="0"/>
                </a:lnTo>
                <a:lnTo>
                  <a:pt x="6867524" y="4089952"/>
                </a:lnTo>
                <a:lnTo>
                  <a:pt x="6867524" y="10933355"/>
                </a:lnTo>
                <a:lnTo>
                  <a:pt x="6867526" y="10933355"/>
                </a:lnTo>
                <a:lnTo>
                  <a:pt x="6867526" y="12192000"/>
                </a:lnTo>
                <a:lnTo>
                  <a:pt x="9525" y="12192000"/>
                </a:lnTo>
                <a:lnTo>
                  <a:pt x="9525" y="11726716"/>
                </a:lnTo>
                <a:lnTo>
                  <a:pt x="4761" y="11726716"/>
                </a:lnTo>
                <a:lnTo>
                  <a:pt x="4761" y="11723012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ECE50-C8F1-425D-9A0E-922FF41B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955" y="870740"/>
            <a:ext cx="6399577" cy="5116520"/>
          </a:xfrm>
        </p:spPr>
        <p:txBody>
          <a:bodyPr anchor="ctr">
            <a:normAutofit/>
          </a:bodyPr>
          <a:lstStyle/>
          <a:p>
            <a:r>
              <a:rPr lang="en-GB" sz="6000"/>
              <a:t>Evolution of the Computer</a:t>
            </a:r>
            <a:r>
              <a:rPr lang="si-LK" sz="6000"/>
              <a:t> </a:t>
            </a:r>
            <a:r>
              <a:rPr lang="en-GB" sz="6000"/>
              <a:t>Worms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44AF92AB-F4DD-4C5A-BC11-E1D33AFC0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34751" y="1034752"/>
            <a:ext cx="6858000" cy="4788497"/>
          </a:xfrm>
          <a:custGeom>
            <a:avLst/>
            <a:gdLst>
              <a:gd name="connsiteX0" fmla="*/ 6858000 w 6858000"/>
              <a:gd name="connsiteY0" fmla="*/ 468988 h 4788497"/>
              <a:gd name="connsiteX1" fmla="*/ 6858000 w 6858000"/>
              <a:gd name="connsiteY1" fmla="*/ 4490047 h 4788497"/>
              <a:gd name="connsiteX2" fmla="*/ 3859631 w 6858000"/>
              <a:gd name="connsiteY2" fmla="*/ 4490047 h 4788497"/>
              <a:gd name="connsiteX3" fmla="*/ 3478631 w 6858000"/>
              <a:gd name="connsiteY3" fmla="*/ 4775798 h 4788497"/>
              <a:gd name="connsiteX4" fmla="*/ 3470164 w 6858000"/>
              <a:gd name="connsiteY4" fmla="*/ 4778972 h 4788497"/>
              <a:gd name="connsiteX5" fmla="*/ 3457464 w 6858000"/>
              <a:gd name="connsiteY5" fmla="*/ 4783735 h 4788497"/>
              <a:gd name="connsiteX6" fmla="*/ 3446881 w 6858000"/>
              <a:gd name="connsiteY6" fmla="*/ 4788497 h 4788497"/>
              <a:gd name="connsiteX7" fmla="*/ 3434181 w 6858000"/>
              <a:gd name="connsiteY7" fmla="*/ 4788497 h 4788497"/>
              <a:gd name="connsiteX8" fmla="*/ 3423598 w 6858000"/>
              <a:gd name="connsiteY8" fmla="*/ 4788497 h 4788497"/>
              <a:gd name="connsiteX9" fmla="*/ 3410897 w 6858000"/>
              <a:gd name="connsiteY9" fmla="*/ 4783735 h 4788497"/>
              <a:gd name="connsiteX10" fmla="*/ 3398198 w 6858000"/>
              <a:gd name="connsiteY10" fmla="*/ 4778972 h 4788497"/>
              <a:gd name="connsiteX11" fmla="*/ 3389731 w 6858000"/>
              <a:gd name="connsiteY11" fmla="*/ 4775798 h 4788497"/>
              <a:gd name="connsiteX12" fmla="*/ 3008731 w 6858000"/>
              <a:gd name="connsiteY12" fmla="*/ 4490047 h 4788497"/>
              <a:gd name="connsiteX13" fmla="*/ 1012714 w 6858000"/>
              <a:gd name="connsiteY13" fmla="*/ 4490047 h 4788497"/>
              <a:gd name="connsiteX14" fmla="*/ 1012714 w 6858000"/>
              <a:gd name="connsiteY14" fmla="*/ 4489653 h 4788497"/>
              <a:gd name="connsiteX15" fmla="*/ 4761 w 6858000"/>
              <a:gd name="connsiteY15" fmla="*/ 4489653 h 4788497"/>
              <a:gd name="connsiteX16" fmla="*/ 4761 w 6858000"/>
              <a:gd name="connsiteY16" fmla="*/ 4487273 h 4788497"/>
              <a:gd name="connsiteX17" fmla="*/ 0 w 6858000"/>
              <a:gd name="connsiteY17" fmla="*/ 4487273 h 4788497"/>
              <a:gd name="connsiteX18" fmla="*/ 0 w 6858000"/>
              <a:gd name="connsiteY18" fmla="*/ 0 h 4788497"/>
              <a:gd name="connsiteX19" fmla="*/ 6848476 w 6858000"/>
              <a:gd name="connsiteY19" fmla="*/ 0 h 4788497"/>
              <a:gd name="connsiteX20" fmla="*/ 6848476 w 6858000"/>
              <a:gd name="connsiteY20" fmla="*/ 465284 h 4788497"/>
              <a:gd name="connsiteX21" fmla="*/ 6853240 w 6858000"/>
              <a:gd name="connsiteY21" fmla="*/ 465284 h 4788497"/>
              <a:gd name="connsiteX22" fmla="*/ 6853240 w 6858000"/>
              <a:gd name="connsiteY22" fmla="*/ 468988 h 478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0" h="4788497">
                <a:moveTo>
                  <a:pt x="6858000" y="468988"/>
                </a:moveTo>
                <a:lnTo>
                  <a:pt x="6858000" y="4490047"/>
                </a:lnTo>
                <a:lnTo>
                  <a:pt x="3859631" y="4490047"/>
                </a:lnTo>
                <a:lnTo>
                  <a:pt x="3478631" y="4775798"/>
                </a:lnTo>
                <a:lnTo>
                  <a:pt x="3470164" y="4778972"/>
                </a:lnTo>
                <a:lnTo>
                  <a:pt x="3457464" y="4783735"/>
                </a:lnTo>
                <a:lnTo>
                  <a:pt x="3446881" y="4788497"/>
                </a:lnTo>
                <a:lnTo>
                  <a:pt x="3434181" y="4788497"/>
                </a:lnTo>
                <a:lnTo>
                  <a:pt x="3423598" y="4788497"/>
                </a:lnTo>
                <a:lnTo>
                  <a:pt x="3410897" y="4783735"/>
                </a:lnTo>
                <a:lnTo>
                  <a:pt x="3398198" y="4778972"/>
                </a:lnTo>
                <a:lnTo>
                  <a:pt x="3389731" y="4775798"/>
                </a:lnTo>
                <a:lnTo>
                  <a:pt x="3008731" y="4490047"/>
                </a:lnTo>
                <a:lnTo>
                  <a:pt x="1012714" y="4490047"/>
                </a:lnTo>
                <a:lnTo>
                  <a:pt x="1012714" y="4489653"/>
                </a:lnTo>
                <a:lnTo>
                  <a:pt x="4761" y="4489653"/>
                </a:lnTo>
                <a:lnTo>
                  <a:pt x="4761" y="4487273"/>
                </a:lnTo>
                <a:lnTo>
                  <a:pt x="0" y="4487273"/>
                </a:lnTo>
                <a:lnTo>
                  <a:pt x="0" y="0"/>
                </a:lnTo>
                <a:lnTo>
                  <a:pt x="6848476" y="0"/>
                </a:lnTo>
                <a:lnTo>
                  <a:pt x="6848476" y="465284"/>
                </a:lnTo>
                <a:lnTo>
                  <a:pt x="6853240" y="465284"/>
                </a:lnTo>
                <a:lnTo>
                  <a:pt x="6853240" y="468988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DDDD-255C-45D2-A601-854ED7A82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74" y="891540"/>
            <a:ext cx="3390391" cy="5116520"/>
          </a:xfrm>
          <a:effectLst/>
        </p:spPr>
        <p:txBody>
          <a:bodyPr>
            <a:normAutofit/>
          </a:bodyPr>
          <a:lstStyle/>
          <a:p>
            <a:r>
              <a:rPr lang="en-GB" sz="1600" dirty="0"/>
              <a:t>Melissa (1999)</a:t>
            </a:r>
          </a:p>
          <a:p>
            <a:r>
              <a:rPr lang="en-GB" sz="1600" dirty="0"/>
              <a:t>I LOVE YOU (2000)</a:t>
            </a:r>
          </a:p>
          <a:p>
            <a:r>
              <a:rPr lang="en-GB" sz="1600" dirty="0"/>
              <a:t>Code Red (2000)</a:t>
            </a:r>
          </a:p>
          <a:p>
            <a:r>
              <a:rPr lang="en-GB" sz="1600" dirty="0"/>
              <a:t>Sircam (2001)</a:t>
            </a:r>
          </a:p>
          <a:p>
            <a:r>
              <a:rPr lang="en-GB" sz="1600" dirty="0"/>
              <a:t>SQL Slammer (2003)</a:t>
            </a:r>
          </a:p>
          <a:p>
            <a:r>
              <a:rPr lang="en-GB" sz="1600" dirty="0"/>
              <a:t>My Doom (2004)</a:t>
            </a:r>
          </a:p>
          <a:p>
            <a:r>
              <a:rPr lang="en-GB" sz="1600" dirty="0"/>
              <a:t>Sasser (2004)</a:t>
            </a:r>
          </a:p>
          <a:p>
            <a:r>
              <a:rPr lang="en-GB" sz="1600" dirty="0"/>
              <a:t>Zotob (2005)</a:t>
            </a:r>
          </a:p>
          <a:p>
            <a:r>
              <a:rPr lang="en-GB" sz="1600" dirty="0"/>
              <a:t>Stuxnet (2010)</a:t>
            </a:r>
          </a:p>
          <a:p>
            <a:r>
              <a:rPr lang="en-GB" sz="1600" dirty="0"/>
              <a:t>Welichia (2013)</a:t>
            </a:r>
          </a:p>
        </p:txBody>
      </p:sp>
    </p:spTree>
    <p:extLst>
      <p:ext uri="{BB962C8B-B14F-4D97-AF65-F5344CB8AC3E}">
        <p14:creationId xmlns:p14="http://schemas.microsoft.com/office/powerpoint/2010/main" val="349734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802"/>
    </mc:Choice>
    <mc:Fallback xmlns="">
      <p:transition spd="slow" advTm="25280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2647E2-7D2F-4C4F-872B-ACE1717F5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7D413C2-1363-4D2E-97D4-7F3549760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057118" cy="6858000"/>
          </a:xfrm>
          <a:custGeom>
            <a:avLst/>
            <a:gdLst>
              <a:gd name="connsiteX0" fmla="*/ 0 w 7057118"/>
              <a:gd name="connsiteY0" fmla="*/ 0 h 6858000"/>
              <a:gd name="connsiteX1" fmla="*/ 2420113 w 7057118"/>
              <a:gd name="connsiteY1" fmla="*/ 0 h 6858000"/>
              <a:gd name="connsiteX2" fmla="*/ 2496703 w 7057118"/>
              <a:gd name="connsiteY2" fmla="*/ 0 h 6858000"/>
              <a:gd name="connsiteX3" fmla="*/ 7057118 w 7057118"/>
              <a:gd name="connsiteY3" fmla="*/ 0 h 6858000"/>
              <a:gd name="connsiteX4" fmla="*/ 7057118 w 7057118"/>
              <a:gd name="connsiteY4" fmla="*/ 1900238 h 6858000"/>
              <a:gd name="connsiteX5" fmla="*/ 6686702 w 7057118"/>
              <a:gd name="connsiteY5" fmla="*/ 2178050 h 6858000"/>
              <a:gd name="connsiteX6" fmla="*/ 6682468 w 7057118"/>
              <a:gd name="connsiteY6" fmla="*/ 2184400 h 6858000"/>
              <a:gd name="connsiteX7" fmla="*/ 6676118 w 7057118"/>
              <a:gd name="connsiteY7" fmla="*/ 2193925 h 6858000"/>
              <a:gd name="connsiteX8" fmla="*/ 6669768 w 7057118"/>
              <a:gd name="connsiteY8" fmla="*/ 2201863 h 6858000"/>
              <a:gd name="connsiteX9" fmla="*/ 6669768 w 7057118"/>
              <a:gd name="connsiteY9" fmla="*/ 2211388 h 6858000"/>
              <a:gd name="connsiteX10" fmla="*/ 6669768 w 7057118"/>
              <a:gd name="connsiteY10" fmla="*/ 2220913 h 6858000"/>
              <a:gd name="connsiteX11" fmla="*/ 6676118 w 7057118"/>
              <a:gd name="connsiteY11" fmla="*/ 2228850 h 6858000"/>
              <a:gd name="connsiteX12" fmla="*/ 6682468 w 7057118"/>
              <a:gd name="connsiteY12" fmla="*/ 2238375 h 6858000"/>
              <a:gd name="connsiteX13" fmla="*/ 6686702 w 7057118"/>
              <a:gd name="connsiteY13" fmla="*/ 2244725 h 6858000"/>
              <a:gd name="connsiteX14" fmla="*/ 7057118 w 7057118"/>
              <a:gd name="connsiteY14" fmla="*/ 2522538 h 6858000"/>
              <a:gd name="connsiteX15" fmla="*/ 7057118 w 7057118"/>
              <a:gd name="connsiteY15" fmla="*/ 6858000 h 6858000"/>
              <a:gd name="connsiteX16" fmla="*/ 2496703 w 7057118"/>
              <a:gd name="connsiteY16" fmla="*/ 6858000 h 6858000"/>
              <a:gd name="connsiteX17" fmla="*/ 2420113 w 7057118"/>
              <a:gd name="connsiteY17" fmla="*/ 6858000 h 6858000"/>
              <a:gd name="connsiteX18" fmla="*/ 0 w 705711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57118" h="6858000">
                <a:moveTo>
                  <a:pt x="0" y="0"/>
                </a:moveTo>
                <a:lnTo>
                  <a:pt x="2420113" y="0"/>
                </a:lnTo>
                <a:lnTo>
                  <a:pt x="2496703" y="0"/>
                </a:lnTo>
                <a:lnTo>
                  <a:pt x="7057118" y="0"/>
                </a:lnTo>
                <a:lnTo>
                  <a:pt x="7057118" y="1900238"/>
                </a:lnTo>
                <a:lnTo>
                  <a:pt x="6686702" y="2178050"/>
                </a:lnTo>
                <a:lnTo>
                  <a:pt x="6682468" y="2184400"/>
                </a:lnTo>
                <a:lnTo>
                  <a:pt x="6676118" y="2193925"/>
                </a:lnTo>
                <a:lnTo>
                  <a:pt x="6669768" y="2201863"/>
                </a:lnTo>
                <a:lnTo>
                  <a:pt x="6669768" y="2211388"/>
                </a:lnTo>
                <a:lnTo>
                  <a:pt x="6669768" y="2220913"/>
                </a:lnTo>
                <a:lnTo>
                  <a:pt x="6676118" y="2228850"/>
                </a:lnTo>
                <a:lnTo>
                  <a:pt x="6682468" y="2238375"/>
                </a:lnTo>
                <a:lnTo>
                  <a:pt x="6686702" y="2244725"/>
                </a:lnTo>
                <a:lnTo>
                  <a:pt x="7057118" y="2522538"/>
                </a:lnTo>
                <a:lnTo>
                  <a:pt x="7057118" y="6858000"/>
                </a:lnTo>
                <a:lnTo>
                  <a:pt x="2496703" y="6858000"/>
                </a:lnTo>
                <a:lnTo>
                  <a:pt x="2420113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solidFill>
              <a:schemeClr val="accent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178A9-3490-44F5-8BAA-E37FED33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0200"/>
            <a:ext cx="7057116" cy="4441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dirty="0"/>
              <a:t>Future Development</a:t>
            </a:r>
          </a:p>
        </p:txBody>
      </p:sp>
      <p:pic>
        <p:nvPicPr>
          <p:cNvPr id="16" name="Graphic 15" descr="Backlog">
            <a:extLst>
              <a:ext uri="{FF2B5EF4-FFF2-40B4-BE49-F238E27FC236}">
                <a16:creationId xmlns:a16="http://schemas.microsoft.com/office/drawing/2014/main" id="{9DC440AC-9971-427B-B856-15FEB2A2A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0584" y="1418440"/>
            <a:ext cx="3847950" cy="384795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08952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10830"/>
    </mc:Choice>
    <mc:Fallback xmlns="">
      <p:transition spd="slow" advTm="1108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D6935-EF31-4F7A-B680-B6F8B09A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8252"/>
            <a:ext cx="4443413" cy="3997635"/>
          </a:xfrm>
        </p:spPr>
        <p:txBody>
          <a:bodyPr anchor="t">
            <a:normAutofit/>
          </a:bodyPr>
          <a:lstStyle/>
          <a:p>
            <a:r>
              <a:rPr lang="en-GB" sz="7200"/>
              <a:t>How to Prevent?</a:t>
            </a:r>
            <a:endParaRPr lang="en-GB" sz="7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35D441-C44D-4829-A452-C12F13B6F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991029"/>
              </p:ext>
            </p:extLst>
          </p:nvPr>
        </p:nvGraphicFramePr>
        <p:xfrm>
          <a:off x="5556249" y="1071563"/>
          <a:ext cx="6088063" cy="4844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71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63"/>
    </mc:Choice>
    <mc:Fallback xmlns="">
      <p:transition spd="slow" advTm="12466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413BA-0AAA-4D7E-A98A-CD68765D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301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3"/>
    </mc:Choice>
    <mc:Fallback xmlns="">
      <p:transition spd="slow" advTm="10623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195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2</vt:lpstr>
      <vt:lpstr>Quotable</vt:lpstr>
      <vt:lpstr>Computer Worms</vt:lpstr>
      <vt:lpstr>Content</vt:lpstr>
      <vt:lpstr>What is Malware?</vt:lpstr>
      <vt:lpstr>What is Computer Worm?</vt:lpstr>
      <vt:lpstr>Evolution of the Computer Worms</vt:lpstr>
      <vt:lpstr>Evolution of the Computer Worms</vt:lpstr>
      <vt:lpstr>Future Development</vt:lpstr>
      <vt:lpstr>How to Prevent?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Worms</dc:title>
  <dc:creator>Vishwajith S.A.D.H. it19952376</dc:creator>
  <cp:lastModifiedBy>Vishwajith S.A.D.H. it19952376</cp:lastModifiedBy>
  <cp:revision>7</cp:revision>
  <dcterms:created xsi:type="dcterms:W3CDTF">2020-10-15T18:59:09Z</dcterms:created>
  <dcterms:modified xsi:type="dcterms:W3CDTF">2021-06-17T16:32:50Z</dcterms:modified>
</cp:coreProperties>
</file>