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D462-E683-4C35-84BB-43AB3D95560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77AE-5290-4356-87DF-C84F10F3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7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39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7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5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3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1602D-1CEB-4C0A-95AF-80625283A29A}"/>
              </a:ext>
            </a:extLst>
          </p:cNvPr>
          <p:cNvSpPr txBox="1"/>
          <p:nvPr/>
        </p:nvSpPr>
        <p:spPr>
          <a:xfrm>
            <a:off x="2588456" y="1373356"/>
            <a:ext cx="7500542" cy="2706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8800" i="0" cap="all" spc="30" dirty="0">
                <a:solidFill>
                  <a:srgbClr val="FFFFFF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HTTP Security Headers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7D605-0F9E-4633-A585-4C691770F5C4}"/>
              </a:ext>
            </a:extLst>
          </p:cNvPr>
          <p:cNvSpPr txBox="1"/>
          <p:nvPr/>
        </p:nvSpPr>
        <p:spPr>
          <a:xfrm>
            <a:off x="8478248" y="5484644"/>
            <a:ext cx="4093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IT19952376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S.A.D.H. Vishwajith</a:t>
            </a:r>
          </a:p>
        </p:txBody>
      </p:sp>
    </p:spTree>
    <p:extLst>
      <p:ext uri="{BB962C8B-B14F-4D97-AF65-F5344CB8AC3E}">
        <p14:creationId xmlns:p14="http://schemas.microsoft.com/office/powerpoint/2010/main" val="211469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0144ED-74C7-4FBA-9E3E-6773ECD1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1" y="1102897"/>
            <a:ext cx="5542171" cy="7560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i="0" dirty="0">
                <a:effectLst/>
              </a:rPr>
              <a:t>X-Frame-Options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EEF-17C3-48D4-9032-779143D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26" y="3305175"/>
            <a:ext cx="5376333" cy="1265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Used to tell a browser whether or not a page should be rendered in a frame or iframe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0BC72FD1-36D0-452F-BE44-0F003D75B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222" y="2769604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87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26D8-C198-470B-8DEF-C765054A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works </a:t>
            </a:r>
            <a:r>
              <a:rPr lang="en-US" sz="4800" b="1" dirty="0" err="1"/>
              <a:t>xfo</a:t>
            </a:r>
            <a:r>
              <a:rPr lang="en-US" sz="48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6F6D-6976-4E0A-A0CB-2168393B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06" y="2689715"/>
            <a:ext cx="4954588" cy="1478570"/>
          </a:xfrm>
        </p:spPr>
        <p:txBody>
          <a:bodyPr/>
          <a:lstStyle/>
          <a:p>
            <a:r>
              <a:rPr lang="en-GB" dirty="0"/>
              <a:t>X-Frame-Options : DENY</a:t>
            </a:r>
          </a:p>
          <a:p>
            <a:r>
              <a:rPr lang="en-GB" dirty="0"/>
              <a:t>X-Frame-Options : SAMEORIGIN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40ACC2-D253-4A9B-BBE9-FFEE2BB1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b="1" dirty="0"/>
              <a:t>Why </a:t>
            </a:r>
            <a:r>
              <a:rPr lang="en-US" sz="5400" b="1" dirty="0" err="1"/>
              <a:t>xfo</a:t>
            </a:r>
            <a:r>
              <a:rPr lang="en-US" sz="5400" b="1" dirty="0"/>
              <a:t>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A933-5C12-4C94-8DDE-13903F5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845" y="3135312"/>
            <a:ext cx="7153566" cy="1309688"/>
          </a:xfrm>
        </p:spPr>
        <p:txBody>
          <a:bodyPr>
            <a:normAutofit fontScale="92500"/>
          </a:bodyPr>
          <a:lstStyle/>
          <a:p>
            <a:r>
              <a:rPr lang="en-US" dirty="0"/>
              <a:t>Prevent click-jacking attacks</a:t>
            </a:r>
          </a:p>
          <a:p>
            <a:r>
              <a:rPr lang="en-US" dirty="0"/>
              <a:t>It </a:t>
            </a:r>
            <a:r>
              <a:rPr lang="en-GB" b="0" i="0" dirty="0">
                <a:effectLst/>
                <a:latin typeface="Inter"/>
              </a:rPr>
              <a:t>allows content publishers to prevent their own content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109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3080-7025-47E5-83BC-A5277B67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Which vulnerability can </a:t>
            </a:r>
            <a:r>
              <a:rPr lang="en-US" sz="4800" b="1" dirty="0" err="1"/>
              <a:t>xfo</a:t>
            </a:r>
            <a:r>
              <a:rPr lang="en-US" sz="4800" b="1" dirty="0"/>
              <a:t> prevent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CA7-6BDF-4008-A52E-ACC9CECF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274" y="2601179"/>
            <a:ext cx="4288717" cy="1872347"/>
          </a:xfrm>
        </p:spPr>
        <p:txBody>
          <a:bodyPr/>
          <a:lstStyle/>
          <a:p>
            <a:r>
              <a:rPr lang="en-GB" dirty="0"/>
              <a:t>Clickjacking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5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5A2B-47F7-4800-911C-8EEAF98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Advantages of </a:t>
            </a:r>
            <a:r>
              <a:rPr lang="en-US" sz="4400" b="1" dirty="0" err="1"/>
              <a:t>xfo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AE72-E820-4DBB-BCF2-FF951D11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effectLst/>
                <a:latin typeface="Inter"/>
              </a:rPr>
              <a:t>X-Frame-Options allows content publishers to prevent their own content from being used in an invisible frame by attackers.</a:t>
            </a:r>
          </a:p>
          <a:p>
            <a:pPr algn="l"/>
            <a:r>
              <a:rPr lang="en-GB" b="0" i="0" dirty="0">
                <a:effectLst/>
                <a:latin typeface="Inter"/>
              </a:rPr>
              <a:t>The DENY option is the most secure, preventing any use of the current page in a frame. More commonly, SAMEORIGIN is used, as it does enable the use of frames, but limits them to the current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8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E6FB-4442-4DE1-9716-8E492A4D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disAdvantages</a:t>
            </a:r>
            <a:r>
              <a:rPr lang="en-US" sz="4400" b="1" dirty="0"/>
              <a:t> of </a:t>
            </a:r>
            <a:r>
              <a:rPr lang="en-US" sz="4400" b="1" dirty="0" err="1"/>
              <a:t>xfo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A2A1-F74E-45C5-BF1E-C7DCDCE4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Inter"/>
              </a:rPr>
              <a:t>D</a:t>
            </a:r>
            <a:r>
              <a:rPr lang="en-GB" b="0" i="0" dirty="0">
                <a:effectLst/>
                <a:latin typeface="Inter"/>
              </a:rPr>
              <a:t>oes not support a whitelist of allowed domains</a:t>
            </a:r>
          </a:p>
          <a:p>
            <a:r>
              <a:rPr lang="en-GB" b="0" i="0" dirty="0">
                <a:effectLst/>
                <a:latin typeface="Inter"/>
              </a:rPr>
              <a:t>Only one option can be used on a single page</a:t>
            </a:r>
          </a:p>
          <a:p>
            <a:r>
              <a:rPr lang="en-GB" b="0" i="0" dirty="0">
                <a:effectLst/>
                <a:latin typeface="Inter"/>
              </a:rPr>
              <a:t>The ALLOW-FROM option is not supported by all browsers</a:t>
            </a:r>
            <a:endParaRPr lang="en-GB" dirty="0">
              <a:latin typeface="Inter"/>
            </a:endParaRPr>
          </a:p>
          <a:p>
            <a:r>
              <a:rPr lang="en-GB" b="0" i="0" dirty="0">
                <a:effectLst/>
                <a:latin typeface="Inter"/>
              </a:rPr>
              <a:t>deprecated option in most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89EA1-15EA-46D3-9261-D31E9011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74" y="998538"/>
            <a:ext cx="5021750" cy="1478570"/>
          </a:xfrm>
        </p:spPr>
        <p:txBody>
          <a:bodyPr>
            <a:normAutofit fontScale="90000"/>
          </a:bodyPr>
          <a:lstStyle/>
          <a:p>
            <a:r>
              <a:rPr lang="en-GB" sz="4400" b="1" i="0" dirty="0">
                <a:effectLst/>
                <a:latin typeface="yantramanavbold"/>
              </a:rPr>
              <a:t>Cross Site Scripting Protection (X-XSS)</a:t>
            </a:r>
            <a:br>
              <a:rPr lang="en-GB" sz="3200" b="1" i="0" dirty="0">
                <a:effectLst/>
                <a:latin typeface="yantramanavbold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D4BB-1AE6-417A-94D9-1C57DC51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151" y="3009900"/>
            <a:ext cx="4459287" cy="2617788"/>
          </a:xfrm>
        </p:spPr>
        <p:txBody>
          <a:bodyPr>
            <a:normAutofit/>
          </a:bodyPr>
          <a:lstStyle/>
          <a:p>
            <a:r>
              <a:rPr lang="en-GB" dirty="0"/>
              <a:t>These header detect dangerous HTML input and either prevent the site from loading or remove potentially malicious scripts</a:t>
            </a:r>
            <a:endParaRPr lang="en-US" dirty="0"/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E199D563-29B8-48A0-B812-B30DA83E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6215" y="2118601"/>
            <a:ext cx="4026064" cy="40260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4087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15C3-9214-4872-8333-A5CF6268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works </a:t>
            </a:r>
            <a:r>
              <a:rPr lang="en-US" sz="4800" b="1" dirty="0" err="1"/>
              <a:t>xss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30188-89AA-4DE2-9ACE-599BF13A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13" y="1704362"/>
            <a:ext cx="10112741" cy="4710506"/>
          </a:xfrm>
        </p:spPr>
      </p:pic>
    </p:spTree>
    <p:extLst>
      <p:ext uri="{BB962C8B-B14F-4D97-AF65-F5344CB8AC3E}">
        <p14:creationId xmlns:p14="http://schemas.microsoft.com/office/powerpoint/2010/main" val="212121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C4A7D-2209-44DE-9B3E-129DA7DB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268" y="708025"/>
            <a:ext cx="7559039" cy="1108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Why </a:t>
            </a:r>
            <a:r>
              <a:rPr lang="en-US" sz="5400" b="1" dirty="0" err="1"/>
              <a:t>xss</a:t>
            </a:r>
            <a:r>
              <a:rPr lang="en-US" sz="5400" b="1" dirty="0"/>
              <a:t>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BDAF-3C4E-4B55-8430-16724327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798" y="2619376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It helps prevent Cross-Site Scripting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146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612-F9C5-42FC-968D-05FA1518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Which vulnerability can XSS prevent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7E1D-2913-47CF-811A-6BA48BA5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410" y="2904425"/>
            <a:ext cx="4274650" cy="1647264"/>
          </a:xfrm>
        </p:spPr>
        <p:txBody>
          <a:bodyPr/>
          <a:lstStyle/>
          <a:p>
            <a:r>
              <a:rPr lang="en-GB" dirty="0"/>
              <a:t>Cross-Site scripting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2071DAB-C279-49EA-9E0B-C613571F3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570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06A169-A651-4944-B654-34A9A880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C94E-460D-4BBD-8EAE-07AC9054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b="1" i="0" dirty="0">
                <a:effectLst/>
                <a:latin typeface="yantramanavbold"/>
              </a:rPr>
              <a:t>What are HTTP Security Headers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GB" sz="2000" b="1" i="0" dirty="0">
              <a:effectLst/>
              <a:latin typeface="yantramanavbold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b="1" i="0" dirty="0">
                <a:effectLst/>
                <a:latin typeface="yantramanavbold"/>
              </a:rPr>
              <a:t>HTTP Security Headers</a:t>
            </a:r>
          </a:p>
          <a:p>
            <a:pPr lvl="2">
              <a:lnSpc>
                <a:spcPct val="110000"/>
              </a:lnSpc>
            </a:pPr>
            <a:r>
              <a:rPr lang="en-GB" sz="2000" b="1" i="0" dirty="0">
                <a:effectLst/>
                <a:latin typeface="yantramanavbold"/>
              </a:rPr>
              <a:t>HTTP Strict Transport Security (HSTS)</a:t>
            </a:r>
          </a:p>
          <a:p>
            <a:pPr lvl="2">
              <a:lnSpc>
                <a:spcPct val="110000"/>
              </a:lnSpc>
            </a:pPr>
            <a:r>
              <a:rPr lang="en-US" sz="2000" b="1" i="0" dirty="0">
                <a:effectLst/>
                <a:latin typeface="yantramanavbold"/>
              </a:rPr>
              <a:t>X-Frame-Options</a:t>
            </a:r>
          </a:p>
          <a:p>
            <a:pPr lvl="2">
              <a:lnSpc>
                <a:spcPct val="110000"/>
              </a:lnSpc>
            </a:pPr>
            <a:r>
              <a:rPr lang="en-GB" sz="2000" b="1" i="0" dirty="0">
                <a:effectLst/>
                <a:latin typeface="yantramanavbold"/>
              </a:rPr>
              <a:t>Cross Site Scripting Protection (X-XSS)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b="1" i="0" dirty="0">
              <a:effectLst/>
              <a:latin typeface="yantramanavbold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latin typeface="yantramanavbold"/>
              </a:rPr>
              <a:t>How HTTP Security Headers Can Improve Web Application Security</a:t>
            </a:r>
            <a:endParaRPr lang="en-GB" sz="2000" b="0" i="0" dirty="0">
              <a:effectLst/>
              <a:latin typeface="yantramanavbold"/>
            </a:endParaRP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70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8F4-4DFD-49F9-93BA-112CC72C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Advantages of </a:t>
            </a:r>
            <a:r>
              <a:rPr lang="en-US" sz="4800" b="1" dirty="0" err="1"/>
              <a:t>xss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9413-9951-47C0-8A2D-84F4E1A6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205" y="3057378"/>
            <a:ext cx="9170206" cy="1703535"/>
          </a:xfrm>
        </p:spPr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Free Usually have a narrow focus, but do the job well Wide variety to choose from: you can use many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9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AA6B-4BD8-4072-99F3-DEEA370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Disadvantages of </a:t>
            </a:r>
            <a:r>
              <a:rPr lang="en-GB" sz="4800" b="1" dirty="0" err="1"/>
              <a:t>xss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A988-B3F5-452E-9E1D-EEAE1172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Low to medium quality in most cases No centralized support May integrate poorly (or not at all) with other security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6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9B50-F0D5-499A-8B8A-D8AD6F94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yantramanavbold"/>
              </a:rPr>
              <a:t>How HTTP Security Headers Can Improve Web Application Security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6D37-17EB-4A9C-9995-9D689F92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29" y="3429000"/>
            <a:ext cx="8832582" cy="2266242"/>
          </a:xfrm>
        </p:spPr>
        <p:txBody>
          <a:bodyPr/>
          <a:lstStyle/>
          <a:p>
            <a:r>
              <a:rPr lang="en-GB" b="0" i="0" dirty="0">
                <a:effectLst/>
                <a:latin typeface="Open Sans"/>
              </a:rPr>
              <a:t>HTTP security headers provide an extra layer of security by restricting </a:t>
            </a:r>
            <a:r>
              <a:rPr lang="en-GB" b="0" i="0" dirty="0" err="1">
                <a:effectLst/>
                <a:latin typeface="Open Sans"/>
              </a:rPr>
              <a:t>behaviors</a:t>
            </a:r>
            <a:r>
              <a:rPr lang="en-GB" b="0" i="0" dirty="0">
                <a:effectLst/>
                <a:latin typeface="Open Sans"/>
              </a:rPr>
              <a:t> that the browser and server allow once the web application is running.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0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E3CC47-A1F2-46A1-BD4E-DDF1488F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3"/>
            <a:ext cx="6858000" cy="182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56206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F980-2A03-4E08-94B5-2402E41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GB" sz="6000" b="1" i="0" cap="none" dirty="0">
                <a:effectLst/>
                <a:latin typeface="yantramanavbold"/>
              </a:rPr>
              <a:t>What are HTTP Security Headers</a:t>
            </a:r>
            <a:br>
              <a:rPr lang="en-GB" b="1" i="0" dirty="0">
                <a:effectLst/>
                <a:latin typeface="yantramanavbold"/>
              </a:rPr>
            </a:br>
            <a:endParaRPr lang="en-US" dirty="0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DC5B17A-965F-4CEB-A6DD-05D204CCE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9304-47B1-4338-A611-9C110767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0" i="0" dirty="0">
                <a:effectLst/>
                <a:latin typeface="Barlow"/>
              </a:rPr>
              <a:t>HTTP security headers are a fundamental part of website security. Upon implementation, they protect you against the types of attacks that your site is most likely to come across.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A90C0-8B86-4E3E-9F26-8737FBB1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3" y="575895"/>
            <a:ext cx="5904955" cy="1478570"/>
          </a:xfrm>
        </p:spPr>
        <p:txBody>
          <a:bodyPr>
            <a:noAutofit/>
          </a:bodyPr>
          <a:lstStyle/>
          <a:p>
            <a:r>
              <a:rPr lang="en-GB" sz="4000" b="1" i="0" dirty="0">
                <a:effectLst/>
                <a:latin typeface="yantramanavbold"/>
              </a:rPr>
              <a:t>HTTP Strict Transport Security (HSTS)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C82-31CA-4CF7-A416-D2CB353B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91" y="3066899"/>
            <a:ext cx="4459287" cy="16051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to protect websites against man-in-the-middle attacks and cookie hijacking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FEF17C82-B733-4C27-A27B-1B14FFA56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2915" y="2135021"/>
            <a:ext cx="4649363" cy="40221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618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D112-96FB-45A3-8F91-E8D6956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works HSTS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D6F9-12E2-4918-BCC7-FA754C4F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b="0" i="1" dirty="0">
                <a:effectLst/>
                <a:latin typeface="Caecilia"/>
              </a:rPr>
              <a:t>Strict-Transport-Security: max-age=31536000</a:t>
            </a:r>
          </a:p>
          <a:p>
            <a:r>
              <a:rPr lang="en-US" b="0" i="1" dirty="0">
                <a:effectLst/>
                <a:latin typeface="Caecilia"/>
              </a:rPr>
              <a:t>Strict-Transport-Security: max-age=31536000; </a:t>
            </a:r>
            <a:r>
              <a:rPr lang="en-US" b="0" i="1" dirty="0" err="1">
                <a:effectLst/>
                <a:latin typeface="Caecilia"/>
              </a:rPr>
              <a:t>includeSubDomains</a:t>
            </a:r>
            <a:endParaRPr lang="en-US" i="1" dirty="0">
              <a:latin typeface="Caecilia"/>
            </a:endParaRPr>
          </a:p>
          <a:p>
            <a:r>
              <a:rPr lang="en-US" b="0" i="1" dirty="0">
                <a:effectLst/>
                <a:latin typeface="Caecilia"/>
              </a:rPr>
              <a:t>Strict-Transport-Security: max-age=0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DEDF1-4448-4588-AAEF-DE46DC3C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761" y="753270"/>
            <a:ext cx="7559039" cy="1782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Why HSTS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3470-7B28-4938-A5F3-392CEFA8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861" y="3554413"/>
            <a:ext cx="7539989" cy="11080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cap="all" dirty="0">
                <a:latin typeface="Arial" panose="020B0604020202020204" pitchFamily="34" charset="0"/>
                <a:cs typeface="Arial" panose="020B0604020202020204" pitchFamily="34" charset="0"/>
              </a:rPr>
              <a:t>It will guide the browser</a:t>
            </a:r>
          </a:p>
          <a:p>
            <a:r>
              <a:rPr lang="en-GB" sz="1600" b="0" i="0" cap="all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protect user against passive eavesdropper</a:t>
            </a:r>
            <a:endParaRPr lang="en-US" sz="16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cap="all" dirty="0">
                <a:latin typeface="Arial" panose="020B0604020202020204" pitchFamily="34" charset="0"/>
                <a:cs typeface="Arial" panose="020B0604020202020204" pitchFamily="34" charset="0"/>
              </a:rPr>
              <a:t>Prevent some classes of  man-in-the-middle (MITM) attacks</a:t>
            </a:r>
          </a:p>
        </p:txBody>
      </p:sp>
      <p:grpSp>
        <p:nvGrpSpPr>
          <p:cNvPr id="131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4072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6281-0BED-4EE9-993A-0711E07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vulnerability can </a:t>
            </a:r>
            <a:r>
              <a:rPr lang="en-US" dirty="0" err="1"/>
              <a:t>hsts</a:t>
            </a:r>
            <a:r>
              <a:rPr lang="en-US" dirty="0"/>
              <a:t> prevent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6855-93CD-47D0-9EB7-BE2678D1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656" y="2841120"/>
            <a:ext cx="5076508" cy="1773873"/>
          </a:xfrm>
        </p:spPr>
        <p:txBody>
          <a:bodyPr>
            <a:normAutofit/>
          </a:bodyPr>
          <a:lstStyle/>
          <a:p>
            <a:r>
              <a:rPr lang="en-GB" sz="2800" dirty="0"/>
              <a:t>Man-in-middle attacks</a:t>
            </a:r>
          </a:p>
          <a:p>
            <a:r>
              <a:rPr lang="en-GB" sz="2800" dirty="0"/>
              <a:t>Eavesdropping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B9B1-9742-478D-9C59-03CAFA4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Advantages of </a:t>
            </a:r>
            <a:r>
              <a:rPr lang="en-US" sz="4400" b="1" dirty="0" err="1"/>
              <a:t>hsts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4A4-639B-4BE8-A64B-0725F2ED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Protection against HTTP downgrade attacks (SSL stripping attacks) by requiring all traffic to utilize HTTPS.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Mixed content defence.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Better security in general: An </a:t>
            </a:r>
            <a:r>
              <a:rPr lang="en-GB" sz="2000" b="1" i="0" dirty="0">
                <a:effectLst/>
                <a:latin typeface="arial" panose="020B0604020202020204" pitchFamily="34" charset="0"/>
              </a:rPr>
              <a:t>HSTS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-compliant browser aborts the connection to an </a:t>
            </a:r>
            <a:r>
              <a:rPr lang="en-GB" sz="2000" b="1" i="0" dirty="0">
                <a:effectLst/>
                <a:latin typeface="arial" panose="020B0604020202020204" pitchFamily="34" charset="0"/>
              </a:rPr>
              <a:t>HSTS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-compliant server whenever the security of a certificate can't be confirmed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5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7C55-9407-45D5-B0CF-9448B659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Disadvantages of </a:t>
            </a:r>
            <a:r>
              <a:rPr lang="en-GB" sz="4400" b="1" dirty="0" err="1"/>
              <a:t>hsts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C3DC-2B87-4FA0-8329-15FFCE93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9992"/>
            <a:ext cx="9905999" cy="22240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rial" panose="020B0604020202020204" pitchFamily="34" charset="0"/>
              </a:rPr>
              <a:t>HSTS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 is not a compensating control for having application functionality accessible over HTTP.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rial" panose="020B0604020202020204" pitchFamily="34" charset="0"/>
              </a:rPr>
              <a:t>HSTS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 cannot prevent a MITM attack on the first visit to a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rial" panose="020B0604020202020204" pitchFamily="34" charset="0"/>
              </a:rPr>
              <a:t>HSTS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 can be issued over HTTPS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6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721</TotalTime>
  <Words>527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Arial</vt:lpstr>
      <vt:lpstr>Arial</vt:lpstr>
      <vt:lpstr>Barlow</vt:lpstr>
      <vt:lpstr>Caecilia</vt:lpstr>
      <vt:lpstr>Calibri</vt:lpstr>
      <vt:lpstr>Inter</vt:lpstr>
      <vt:lpstr>Open Sans</vt:lpstr>
      <vt:lpstr>Tw Cen MT</vt:lpstr>
      <vt:lpstr>Wingdings</vt:lpstr>
      <vt:lpstr>yantramanavbold</vt:lpstr>
      <vt:lpstr>Circuit</vt:lpstr>
      <vt:lpstr>PowerPoint Presentation</vt:lpstr>
      <vt:lpstr>content</vt:lpstr>
      <vt:lpstr>What are HTTP Security Headers </vt:lpstr>
      <vt:lpstr>HTTP Strict Transport Security (HSTS)</vt:lpstr>
      <vt:lpstr>How works HSTS</vt:lpstr>
      <vt:lpstr>Why HSTS is important</vt:lpstr>
      <vt:lpstr>Which vulnerability can hsts prevent</vt:lpstr>
      <vt:lpstr>Advantages of hsts</vt:lpstr>
      <vt:lpstr>Disadvantages of hsts</vt:lpstr>
      <vt:lpstr>X-Frame-Options</vt:lpstr>
      <vt:lpstr>How works xfo </vt:lpstr>
      <vt:lpstr>Why xfo is important</vt:lpstr>
      <vt:lpstr>Which vulnerability can xfo prevent</vt:lpstr>
      <vt:lpstr>Advantages of xfo</vt:lpstr>
      <vt:lpstr>disAdvantages of xfo</vt:lpstr>
      <vt:lpstr>Cross Site Scripting Protection (X-XSS) </vt:lpstr>
      <vt:lpstr>How works xss</vt:lpstr>
      <vt:lpstr>Why xss is important</vt:lpstr>
      <vt:lpstr>Which vulnerability can XSS prevent</vt:lpstr>
      <vt:lpstr>Advantages of xss</vt:lpstr>
      <vt:lpstr>Disadvantages of xss</vt:lpstr>
      <vt:lpstr>How HTTP Security Headers Can Improve Web Application Security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Vishwajith S.A.D.H. it19952376</dc:creator>
  <cp:lastModifiedBy>Vishwajith S.A.D.H. it19952376</cp:lastModifiedBy>
  <cp:revision>48</cp:revision>
  <dcterms:created xsi:type="dcterms:W3CDTF">2021-03-12T04:39:01Z</dcterms:created>
  <dcterms:modified xsi:type="dcterms:W3CDTF">2021-03-13T07:01:27Z</dcterms:modified>
</cp:coreProperties>
</file>