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73" r:id="rId5"/>
    <p:sldId id="260" r:id="rId6"/>
    <p:sldId id="264" r:id="rId7"/>
    <p:sldId id="268" r:id="rId8"/>
    <p:sldId id="27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2D768-CE71-42AF-B05B-2A7A27D442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B31565-D81F-4A9E-B23E-7164710290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Rust is a systems software programming language designed around safety, parallelism, and speed </a:t>
          </a:r>
          <a:endParaRPr lang="en-US" dirty="0"/>
        </a:p>
      </dgm:t>
    </dgm:pt>
    <dgm:pt modelId="{B24C4FC8-ED75-412F-BC01-0D68265249BE}" type="parTrans" cxnId="{11B63CFB-8A81-4960-9428-38B58F6C65F0}">
      <dgm:prSet/>
      <dgm:spPr/>
      <dgm:t>
        <a:bodyPr/>
        <a:lstStyle/>
        <a:p>
          <a:endParaRPr lang="en-US"/>
        </a:p>
      </dgm:t>
    </dgm:pt>
    <dgm:pt modelId="{5E7F8CD1-B126-41D0-8F65-447818E4B714}" type="sibTrans" cxnId="{11B63CFB-8A81-4960-9428-38B58F6C65F0}">
      <dgm:prSet/>
      <dgm:spPr/>
      <dgm:t>
        <a:bodyPr/>
        <a:lstStyle/>
        <a:p>
          <a:endParaRPr lang="en-US"/>
        </a:p>
      </dgm:t>
    </dgm:pt>
    <dgm:pt modelId="{6570962B-1257-4E90-9F66-FABC688706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allows for the power of a garbage-collected language, but with the performance of manual memory management </a:t>
          </a:r>
          <a:endParaRPr lang="en-US"/>
        </a:p>
      </dgm:t>
    </dgm:pt>
    <dgm:pt modelId="{216F5F37-B7C7-4D18-8E9D-039521E60469}" type="parTrans" cxnId="{431FB7A2-5464-4772-AA62-5C062ECEAC9C}">
      <dgm:prSet/>
      <dgm:spPr/>
      <dgm:t>
        <a:bodyPr/>
        <a:lstStyle/>
        <a:p>
          <a:endParaRPr lang="en-US"/>
        </a:p>
      </dgm:t>
    </dgm:pt>
    <dgm:pt modelId="{CD3E0517-7BE9-4646-8A3D-887B0ED7BF54}" type="sibTrans" cxnId="{431FB7A2-5464-4772-AA62-5C062ECEAC9C}">
      <dgm:prSet/>
      <dgm:spPr/>
      <dgm:t>
        <a:bodyPr/>
        <a:lstStyle/>
        <a:p>
          <a:endParaRPr lang="en-US"/>
        </a:p>
      </dgm:t>
    </dgm:pt>
    <dgm:pt modelId="{AFABDA5C-3C5B-4E8F-A972-83B3AC7F47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is important because  Rust is highly composable, allowing for more sophisticated (and higher performing!) primitives</a:t>
          </a:r>
          <a:endParaRPr lang="en-US"/>
        </a:p>
      </dgm:t>
    </dgm:pt>
    <dgm:pt modelId="{43DCB7D4-85CE-4930-B0ED-4276F4690A56}" type="parTrans" cxnId="{147853A2-EBC8-44B3-979E-39E993B1D614}">
      <dgm:prSet/>
      <dgm:spPr/>
      <dgm:t>
        <a:bodyPr/>
        <a:lstStyle/>
        <a:p>
          <a:endParaRPr lang="en-US"/>
        </a:p>
      </dgm:t>
    </dgm:pt>
    <dgm:pt modelId="{E47B8F28-ED13-4FB0-822A-C9ABAAD434EE}" type="sibTrans" cxnId="{147853A2-EBC8-44B3-979E-39E993B1D614}">
      <dgm:prSet/>
      <dgm:spPr/>
      <dgm:t>
        <a:bodyPr/>
        <a:lstStyle/>
        <a:p>
          <a:endParaRPr lang="en-US"/>
        </a:p>
      </dgm:t>
    </dgm:pt>
    <dgm:pt modelId="{76449FE2-AA21-4F48-A407-2BBE4698285A}" type="pres">
      <dgm:prSet presAssocID="{DF02D768-CE71-42AF-B05B-2A7A27D4424A}" presName="root" presStyleCnt="0">
        <dgm:presLayoutVars>
          <dgm:dir/>
          <dgm:resizeHandles val="exact"/>
        </dgm:presLayoutVars>
      </dgm:prSet>
      <dgm:spPr/>
    </dgm:pt>
    <dgm:pt modelId="{016DE9B9-D9C2-406E-8C69-6D7A5FDC2D06}" type="pres">
      <dgm:prSet presAssocID="{46B31565-D81F-4A9E-B23E-7164710290D4}" presName="compNode" presStyleCnt="0"/>
      <dgm:spPr/>
    </dgm:pt>
    <dgm:pt modelId="{81CBABC5-31F5-4599-A197-12A54E908039}" type="pres">
      <dgm:prSet presAssocID="{46B31565-D81F-4A9E-B23E-7164710290D4}" presName="bgRect" presStyleLbl="bgShp" presStyleIdx="0" presStyleCnt="3"/>
      <dgm:spPr/>
    </dgm:pt>
    <dgm:pt modelId="{FCCD3F5C-D0AE-491E-831D-D9C42DFF127E}" type="pres">
      <dgm:prSet presAssocID="{46B31565-D81F-4A9E-B23E-7164710290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B7493F-162F-488A-B741-0A56497C2420}" type="pres">
      <dgm:prSet presAssocID="{46B31565-D81F-4A9E-B23E-7164710290D4}" presName="spaceRect" presStyleCnt="0"/>
      <dgm:spPr/>
    </dgm:pt>
    <dgm:pt modelId="{CDE9A88B-3269-421E-9D76-B7098958C357}" type="pres">
      <dgm:prSet presAssocID="{46B31565-D81F-4A9E-B23E-7164710290D4}" presName="parTx" presStyleLbl="revTx" presStyleIdx="0" presStyleCnt="3">
        <dgm:presLayoutVars>
          <dgm:chMax val="0"/>
          <dgm:chPref val="0"/>
        </dgm:presLayoutVars>
      </dgm:prSet>
      <dgm:spPr/>
    </dgm:pt>
    <dgm:pt modelId="{15D6286D-63FD-4EF9-97A7-260B8864B5C1}" type="pres">
      <dgm:prSet presAssocID="{5E7F8CD1-B126-41D0-8F65-447818E4B714}" presName="sibTrans" presStyleCnt="0"/>
      <dgm:spPr/>
    </dgm:pt>
    <dgm:pt modelId="{54434420-907C-4397-AF65-C9992CAF97F2}" type="pres">
      <dgm:prSet presAssocID="{6570962B-1257-4E90-9F66-FABC688706A9}" presName="compNode" presStyleCnt="0"/>
      <dgm:spPr/>
    </dgm:pt>
    <dgm:pt modelId="{25FF7C63-8D6A-416C-9827-5402F164476C}" type="pres">
      <dgm:prSet presAssocID="{6570962B-1257-4E90-9F66-FABC688706A9}" presName="bgRect" presStyleLbl="bgShp" presStyleIdx="1" presStyleCnt="3"/>
      <dgm:spPr/>
    </dgm:pt>
    <dgm:pt modelId="{C52A691E-7F88-4F8F-A2EE-D857DA1D6DB7}" type="pres">
      <dgm:prSet presAssocID="{6570962B-1257-4E90-9F66-FABC68870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205F8F-D4FF-4CA9-8C13-06AB2B4D7AFF}" type="pres">
      <dgm:prSet presAssocID="{6570962B-1257-4E90-9F66-FABC688706A9}" presName="spaceRect" presStyleCnt="0"/>
      <dgm:spPr/>
    </dgm:pt>
    <dgm:pt modelId="{5C798015-EF07-47E8-A88B-513D561EB5C0}" type="pres">
      <dgm:prSet presAssocID="{6570962B-1257-4E90-9F66-FABC688706A9}" presName="parTx" presStyleLbl="revTx" presStyleIdx="1" presStyleCnt="3">
        <dgm:presLayoutVars>
          <dgm:chMax val="0"/>
          <dgm:chPref val="0"/>
        </dgm:presLayoutVars>
      </dgm:prSet>
      <dgm:spPr/>
    </dgm:pt>
    <dgm:pt modelId="{57FDEDAA-7899-48C6-9A3A-010D7000CAC6}" type="pres">
      <dgm:prSet presAssocID="{CD3E0517-7BE9-4646-8A3D-887B0ED7BF54}" presName="sibTrans" presStyleCnt="0"/>
      <dgm:spPr/>
    </dgm:pt>
    <dgm:pt modelId="{47512BB1-D657-4DDA-B8EC-AEFCC8E37AF4}" type="pres">
      <dgm:prSet presAssocID="{AFABDA5C-3C5B-4E8F-A972-83B3AC7F47CE}" presName="compNode" presStyleCnt="0"/>
      <dgm:spPr/>
    </dgm:pt>
    <dgm:pt modelId="{8F545F28-EAFB-4280-8827-060C1D24F375}" type="pres">
      <dgm:prSet presAssocID="{AFABDA5C-3C5B-4E8F-A972-83B3AC7F47CE}" presName="bgRect" presStyleLbl="bgShp" presStyleIdx="2" presStyleCnt="3"/>
      <dgm:spPr/>
    </dgm:pt>
    <dgm:pt modelId="{D276C337-9890-4609-A95A-4CF3ACE39275}" type="pres">
      <dgm:prSet presAssocID="{AFABDA5C-3C5B-4E8F-A972-83B3AC7F47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38326AC7-C72E-411E-8FA5-02BECFD18147}" type="pres">
      <dgm:prSet presAssocID="{AFABDA5C-3C5B-4E8F-A972-83B3AC7F47CE}" presName="spaceRect" presStyleCnt="0"/>
      <dgm:spPr/>
    </dgm:pt>
    <dgm:pt modelId="{1FA25B9C-AC0E-4059-9592-F84738EA6156}" type="pres">
      <dgm:prSet presAssocID="{AFABDA5C-3C5B-4E8F-A972-83B3AC7F47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68D61D-DBAB-414C-A868-B801FE6013FC}" type="presOf" srcId="{AFABDA5C-3C5B-4E8F-A972-83B3AC7F47CE}" destId="{1FA25B9C-AC0E-4059-9592-F84738EA6156}" srcOrd="0" destOrd="0" presId="urn:microsoft.com/office/officeart/2018/2/layout/IconVerticalSolidList"/>
    <dgm:cxn modelId="{58617E68-77A4-429C-94B9-0E423FA773B3}" type="presOf" srcId="{6570962B-1257-4E90-9F66-FABC688706A9}" destId="{5C798015-EF07-47E8-A88B-513D561EB5C0}" srcOrd="0" destOrd="0" presId="urn:microsoft.com/office/officeart/2018/2/layout/IconVerticalSolidList"/>
    <dgm:cxn modelId="{A45B4D4C-5268-42B7-9BDE-67216436A41E}" type="presOf" srcId="{46B31565-D81F-4A9E-B23E-7164710290D4}" destId="{CDE9A88B-3269-421E-9D76-B7098958C357}" srcOrd="0" destOrd="0" presId="urn:microsoft.com/office/officeart/2018/2/layout/IconVerticalSolidList"/>
    <dgm:cxn modelId="{A9F42B57-F6FE-4BD8-B59F-3EAFBFB71F8B}" type="presOf" srcId="{DF02D768-CE71-42AF-B05B-2A7A27D4424A}" destId="{76449FE2-AA21-4F48-A407-2BBE4698285A}" srcOrd="0" destOrd="0" presId="urn:microsoft.com/office/officeart/2018/2/layout/IconVerticalSolidList"/>
    <dgm:cxn modelId="{147853A2-EBC8-44B3-979E-39E993B1D614}" srcId="{DF02D768-CE71-42AF-B05B-2A7A27D4424A}" destId="{AFABDA5C-3C5B-4E8F-A972-83B3AC7F47CE}" srcOrd="2" destOrd="0" parTransId="{43DCB7D4-85CE-4930-B0ED-4276F4690A56}" sibTransId="{E47B8F28-ED13-4FB0-822A-C9ABAAD434EE}"/>
    <dgm:cxn modelId="{431FB7A2-5464-4772-AA62-5C062ECEAC9C}" srcId="{DF02D768-CE71-42AF-B05B-2A7A27D4424A}" destId="{6570962B-1257-4E90-9F66-FABC688706A9}" srcOrd="1" destOrd="0" parTransId="{216F5F37-B7C7-4D18-8E9D-039521E60469}" sibTransId="{CD3E0517-7BE9-4646-8A3D-887B0ED7BF54}"/>
    <dgm:cxn modelId="{11B63CFB-8A81-4960-9428-38B58F6C65F0}" srcId="{DF02D768-CE71-42AF-B05B-2A7A27D4424A}" destId="{46B31565-D81F-4A9E-B23E-7164710290D4}" srcOrd="0" destOrd="0" parTransId="{B24C4FC8-ED75-412F-BC01-0D68265249BE}" sibTransId="{5E7F8CD1-B126-41D0-8F65-447818E4B714}"/>
    <dgm:cxn modelId="{8A218F2B-4ED9-45C6-B988-3CDDF8A6B3B5}" type="presParOf" srcId="{76449FE2-AA21-4F48-A407-2BBE4698285A}" destId="{016DE9B9-D9C2-406E-8C69-6D7A5FDC2D06}" srcOrd="0" destOrd="0" presId="urn:microsoft.com/office/officeart/2018/2/layout/IconVerticalSolidList"/>
    <dgm:cxn modelId="{1FDB81A9-A571-4046-8C43-EDE3A4E51F5D}" type="presParOf" srcId="{016DE9B9-D9C2-406E-8C69-6D7A5FDC2D06}" destId="{81CBABC5-31F5-4599-A197-12A54E908039}" srcOrd="0" destOrd="0" presId="urn:microsoft.com/office/officeart/2018/2/layout/IconVerticalSolidList"/>
    <dgm:cxn modelId="{56718A7E-6F8F-4781-9AC5-1E6D63D71697}" type="presParOf" srcId="{016DE9B9-D9C2-406E-8C69-6D7A5FDC2D06}" destId="{FCCD3F5C-D0AE-491E-831D-D9C42DFF127E}" srcOrd="1" destOrd="0" presId="urn:microsoft.com/office/officeart/2018/2/layout/IconVerticalSolidList"/>
    <dgm:cxn modelId="{F96C058E-BFBF-4F4A-8F84-0215A47E1634}" type="presParOf" srcId="{016DE9B9-D9C2-406E-8C69-6D7A5FDC2D06}" destId="{CEB7493F-162F-488A-B741-0A56497C2420}" srcOrd="2" destOrd="0" presId="urn:microsoft.com/office/officeart/2018/2/layout/IconVerticalSolidList"/>
    <dgm:cxn modelId="{CA698560-8ABE-44BC-BF02-B5904A39628B}" type="presParOf" srcId="{016DE9B9-D9C2-406E-8C69-6D7A5FDC2D06}" destId="{CDE9A88B-3269-421E-9D76-B7098958C357}" srcOrd="3" destOrd="0" presId="urn:microsoft.com/office/officeart/2018/2/layout/IconVerticalSolidList"/>
    <dgm:cxn modelId="{B8C539A3-A061-457F-BBF3-4C70D738448C}" type="presParOf" srcId="{76449FE2-AA21-4F48-A407-2BBE4698285A}" destId="{15D6286D-63FD-4EF9-97A7-260B8864B5C1}" srcOrd="1" destOrd="0" presId="urn:microsoft.com/office/officeart/2018/2/layout/IconVerticalSolidList"/>
    <dgm:cxn modelId="{D6E7B9B8-C637-4C15-925B-FE9C2EE8F91D}" type="presParOf" srcId="{76449FE2-AA21-4F48-A407-2BBE4698285A}" destId="{54434420-907C-4397-AF65-C9992CAF97F2}" srcOrd="2" destOrd="0" presId="urn:microsoft.com/office/officeart/2018/2/layout/IconVerticalSolidList"/>
    <dgm:cxn modelId="{3A66B137-B33E-4F4C-9E24-746D97409E03}" type="presParOf" srcId="{54434420-907C-4397-AF65-C9992CAF97F2}" destId="{25FF7C63-8D6A-416C-9827-5402F164476C}" srcOrd="0" destOrd="0" presId="urn:microsoft.com/office/officeart/2018/2/layout/IconVerticalSolidList"/>
    <dgm:cxn modelId="{E16A8764-487E-41F6-923C-6C32B0480902}" type="presParOf" srcId="{54434420-907C-4397-AF65-C9992CAF97F2}" destId="{C52A691E-7F88-4F8F-A2EE-D857DA1D6DB7}" srcOrd="1" destOrd="0" presId="urn:microsoft.com/office/officeart/2018/2/layout/IconVerticalSolidList"/>
    <dgm:cxn modelId="{CD6784A6-230F-49B8-8DF6-FCF58C09BF0E}" type="presParOf" srcId="{54434420-907C-4397-AF65-C9992CAF97F2}" destId="{1C205F8F-D4FF-4CA9-8C13-06AB2B4D7AFF}" srcOrd="2" destOrd="0" presId="urn:microsoft.com/office/officeart/2018/2/layout/IconVerticalSolidList"/>
    <dgm:cxn modelId="{40A62B02-3FAE-437C-B3A2-D0945AED1DB8}" type="presParOf" srcId="{54434420-907C-4397-AF65-C9992CAF97F2}" destId="{5C798015-EF07-47E8-A88B-513D561EB5C0}" srcOrd="3" destOrd="0" presId="urn:microsoft.com/office/officeart/2018/2/layout/IconVerticalSolidList"/>
    <dgm:cxn modelId="{E088B9D6-2B47-4BFB-A062-693876F0BCF2}" type="presParOf" srcId="{76449FE2-AA21-4F48-A407-2BBE4698285A}" destId="{57FDEDAA-7899-48C6-9A3A-010D7000CAC6}" srcOrd="3" destOrd="0" presId="urn:microsoft.com/office/officeart/2018/2/layout/IconVerticalSolidList"/>
    <dgm:cxn modelId="{CF099B35-9180-4862-8083-F6F169320FF8}" type="presParOf" srcId="{76449FE2-AA21-4F48-A407-2BBE4698285A}" destId="{47512BB1-D657-4DDA-B8EC-AEFCC8E37AF4}" srcOrd="4" destOrd="0" presId="urn:microsoft.com/office/officeart/2018/2/layout/IconVerticalSolidList"/>
    <dgm:cxn modelId="{3C458D2E-932F-48E7-B5D9-8B4603A0A18D}" type="presParOf" srcId="{47512BB1-D657-4DDA-B8EC-AEFCC8E37AF4}" destId="{8F545F28-EAFB-4280-8827-060C1D24F375}" srcOrd="0" destOrd="0" presId="urn:microsoft.com/office/officeart/2018/2/layout/IconVerticalSolidList"/>
    <dgm:cxn modelId="{27570D2E-47A8-40AF-8D59-6DD697771C1E}" type="presParOf" srcId="{47512BB1-D657-4DDA-B8EC-AEFCC8E37AF4}" destId="{D276C337-9890-4609-A95A-4CF3ACE39275}" srcOrd="1" destOrd="0" presId="urn:microsoft.com/office/officeart/2018/2/layout/IconVerticalSolidList"/>
    <dgm:cxn modelId="{22E5E6F0-33E1-4191-BD80-296693B57847}" type="presParOf" srcId="{47512BB1-D657-4DDA-B8EC-AEFCC8E37AF4}" destId="{38326AC7-C72E-411E-8FA5-02BECFD18147}" srcOrd="2" destOrd="0" presId="urn:microsoft.com/office/officeart/2018/2/layout/IconVerticalSolidList"/>
    <dgm:cxn modelId="{4977CBB6-49C1-4F99-A078-4C0F0F784725}" type="presParOf" srcId="{47512BB1-D657-4DDA-B8EC-AEFCC8E37AF4}" destId="{1FA25B9C-AC0E-4059-9592-F84738EA61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0B422-4777-46B4-B11E-6CCF63FC45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DCB90E-CF67-4E5A-94C5-392C7B87C7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CPU Exceptions</a:t>
          </a:r>
          <a:endParaRPr lang="en-US" dirty="0"/>
        </a:p>
      </dgm:t>
    </dgm:pt>
    <dgm:pt modelId="{B018EBB1-F90A-410C-BBA7-690AACE92B9C}" type="parTrans" cxnId="{167C241E-CF01-43B1-8EC7-071DBE2B45D5}">
      <dgm:prSet/>
      <dgm:spPr/>
      <dgm:t>
        <a:bodyPr/>
        <a:lstStyle/>
        <a:p>
          <a:endParaRPr lang="en-US"/>
        </a:p>
      </dgm:t>
    </dgm:pt>
    <dgm:pt modelId="{6983F723-16F2-41EE-A60F-A914A50B3F10}" type="sibTrans" cxnId="{167C241E-CF01-43B1-8EC7-071DBE2B45D5}">
      <dgm:prSet/>
      <dgm:spPr/>
      <dgm:t>
        <a:bodyPr/>
        <a:lstStyle/>
        <a:p>
          <a:endParaRPr lang="en-US"/>
        </a:p>
      </dgm:t>
    </dgm:pt>
    <dgm:pt modelId="{1D0A313A-DF81-4E50-8455-27DCE7C46F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Double Faults</a:t>
          </a:r>
          <a:endParaRPr lang="en-US"/>
        </a:p>
      </dgm:t>
    </dgm:pt>
    <dgm:pt modelId="{0956F5B0-CDCF-4869-834A-4E2EE9ABAB57}" type="parTrans" cxnId="{C18C2B98-3076-4FE1-B24A-FD3B09028133}">
      <dgm:prSet/>
      <dgm:spPr/>
      <dgm:t>
        <a:bodyPr/>
        <a:lstStyle/>
        <a:p>
          <a:endParaRPr lang="en-US"/>
        </a:p>
      </dgm:t>
    </dgm:pt>
    <dgm:pt modelId="{AF9A013A-3157-4C03-99C0-76D0421CB001}" type="sibTrans" cxnId="{C18C2B98-3076-4FE1-B24A-FD3B09028133}">
      <dgm:prSet/>
      <dgm:spPr/>
      <dgm:t>
        <a:bodyPr/>
        <a:lstStyle/>
        <a:p>
          <a:endParaRPr lang="en-US"/>
        </a:p>
      </dgm:t>
    </dgm:pt>
    <dgm:pt modelId="{FD08DBCB-0BEC-4015-9A74-7F3FE031EA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Hardware Interrupts</a:t>
          </a:r>
          <a:endParaRPr lang="en-US"/>
        </a:p>
      </dgm:t>
    </dgm:pt>
    <dgm:pt modelId="{CD4C8DE7-BF10-4742-8E7D-915023675DB0}" type="parTrans" cxnId="{4366341E-9F1B-45E7-809A-10F3E4F2D157}">
      <dgm:prSet/>
      <dgm:spPr/>
      <dgm:t>
        <a:bodyPr/>
        <a:lstStyle/>
        <a:p>
          <a:endParaRPr lang="en-US"/>
        </a:p>
      </dgm:t>
    </dgm:pt>
    <dgm:pt modelId="{D03F7F84-3DA8-4213-B2E0-80F53E79770F}" type="sibTrans" cxnId="{4366341E-9F1B-45E7-809A-10F3E4F2D157}">
      <dgm:prSet/>
      <dgm:spPr/>
      <dgm:t>
        <a:bodyPr/>
        <a:lstStyle/>
        <a:p>
          <a:endParaRPr lang="en-US"/>
        </a:p>
      </dgm:t>
    </dgm:pt>
    <dgm:pt modelId="{45879505-9031-4366-A0C3-97540BB5AC93}" type="pres">
      <dgm:prSet presAssocID="{BB40B422-4777-46B4-B11E-6CCF63FC4587}" presName="root" presStyleCnt="0">
        <dgm:presLayoutVars>
          <dgm:dir/>
          <dgm:resizeHandles val="exact"/>
        </dgm:presLayoutVars>
      </dgm:prSet>
      <dgm:spPr/>
    </dgm:pt>
    <dgm:pt modelId="{1BFFBACB-F164-4227-8DF0-E2D6CD680856}" type="pres">
      <dgm:prSet presAssocID="{13DCB90E-CF67-4E5A-94C5-392C7B87C77B}" presName="compNode" presStyleCnt="0"/>
      <dgm:spPr/>
    </dgm:pt>
    <dgm:pt modelId="{E406588E-B3A1-4664-BC78-34800EC8FC2C}" type="pres">
      <dgm:prSet presAssocID="{13DCB90E-CF67-4E5A-94C5-392C7B87C77B}" presName="bgRect" presStyleLbl="bgShp" presStyleIdx="0" presStyleCnt="3"/>
      <dgm:spPr/>
    </dgm:pt>
    <dgm:pt modelId="{F9C940CA-E96F-41F3-A6C7-447FC974D6CD}" type="pres">
      <dgm:prSet presAssocID="{13DCB90E-CF67-4E5A-94C5-392C7B87C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E354C1-755D-4092-BAED-457457FC4251}" type="pres">
      <dgm:prSet presAssocID="{13DCB90E-CF67-4E5A-94C5-392C7B87C77B}" presName="spaceRect" presStyleCnt="0"/>
      <dgm:spPr/>
    </dgm:pt>
    <dgm:pt modelId="{89B3990B-BC86-477E-8478-2CEEC34C1135}" type="pres">
      <dgm:prSet presAssocID="{13DCB90E-CF67-4E5A-94C5-392C7B87C77B}" presName="parTx" presStyleLbl="revTx" presStyleIdx="0" presStyleCnt="3">
        <dgm:presLayoutVars>
          <dgm:chMax val="0"/>
          <dgm:chPref val="0"/>
        </dgm:presLayoutVars>
      </dgm:prSet>
      <dgm:spPr/>
    </dgm:pt>
    <dgm:pt modelId="{29E4C0BA-9D9E-4D51-B6EB-E731E8722730}" type="pres">
      <dgm:prSet presAssocID="{6983F723-16F2-41EE-A60F-A914A50B3F10}" presName="sibTrans" presStyleCnt="0"/>
      <dgm:spPr/>
    </dgm:pt>
    <dgm:pt modelId="{633B3EB8-18A3-4F70-9990-91B3E4A97AE7}" type="pres">
      <dgm:prSet presAssocID="{1D0A313A-DF81-4E50-8455-27DCE7C46FF1}" presName="compNode" presStyleCnt="0"/>
      <dgm:spPr/>
    </dgm:pt>
    <dgm:pt modelId="{6436FD8C-920C-49F7-BDA5-6B7003417A90}" type="pres">
      <dgm:prSet presAssocID="{1D0A313A-DF81-4E50-8455-27DCE7C46FF1}" presName="bgRect" presStyleLbl="bgShp" presStyleIdx="1" presStyleCnt="3"/>
      <dgm:spPr/>
    </dgm:pt>
    <dgm:pt modelId="{3DD0F63F-6C9A-4434-A5BC-DB078CF3D21B}" type="pres">
      <dgm:prSet presAssocID="{1D0A313A-DF81-4E50-8455-27DCE7C46F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7A31829-D382-4F39-8A7D-9EB05D986921}" type="pres">
      <dgm:prSet presAssocID="{1D0A313A-DF81-4E50-8455-27DCE7C46FF1}" presName="spaceRect" presStyleCnt="0"/>
      <dgm:spPr/>
    </dgm:pt>
    <dgm:pt modelId="{75443ECD-E6D7-4538-B8DA-DBA49BAF5909}" type="pres">
      <dgm:prSet presAssocID="{1D0A313A-DF81-4E50-8455-27DCE7C46FF1}" presName="parTx" presStyleLbl="revTx" presStyleIdx="1" presStyleCnt="3">
        <dgm:presLayoutVars>
          <dgm:chMax val="0"/>
          <dgm:chPref val="0"/>
        </dgm:presLayoutVars>
      </dgm:prSet>
      <dgm:spPr/>
    </dgm:pt>
    <dgm:pt modelId="{F1763779-F7A2-41BC-861F-8BDA3BA4799A}" type="pres">
      <dgm:prSet presAssocID="{AF9A013A-3157-4C03-99C0-76D0421CB001}" presName="sibTrans" presStyleCnt="0"/>
      <dgm:spPr/>
    </dgm:pt>
    <dgm:pt modelId="{12677EF2-6FE8-4EDF-8E75-3E9B3B3AF0C2}" type="pres">
      <dgm:prSet presAssocID="{FD08DBCB-0BEC-4015-9A74-7F3FE031EAE0}" presName="compNode" presStyleCnt="0"/>
      <dgm:spPr/>
    </dgm:pt>
    <dgm:pt modelId="{AA4C47D6-CB17-46EF-BFAB-74C5E88FCE38}" type="pres">
      <dgm:prSet presAssocID="{FD08DBCB-0BEC-4015-9A74-7F3FE031EAE0}" presName="bgRect" presStyleLbl="bgShp" presStyleIdx="2" presStyleCnt="3"/>
      <dgm:spPr/>
    </dgm:pt>
    <dgm:pt modelId="{E8C39662-1A72-40F5-B808-82D9B053F9AF}" type="pres">
      <dgm:prSet presAssocID="{FD08DBCB-0BEC-4015-9A74-7F3FE031EA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EDC055-4B69-4ADD-98A3-8D685D6A9354}" type="pres">
      <dgm:prSet presAssocID="{FD08DBCB-0BEC-4015-9A74-7F3FE031EAE0}" presName="spaceRect" presStyleCnt="0"/>
      <dgm:spPr/>
    </dgm:pt>
    <dgm:pt modelId="{15D53AE0-19CD-4A80-9157-6A6B3EEB577E}" type="pres">
      <dgm:prSet presAssocID="{FD08DBCB-0BEC-4015-9A74-7F3FE031EA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C241E-CF01-43B1-8EC7-071DBE2B45D5}" srcId="{BB40B422-4777-46B4-B11E-6CCF63FC4587}" destId="{13DCB90E-CF67-4E5A-94C5-392C7B87C77B}" srcOrd="0" destOrd="0" parTransId="{B018EBB1-F90A-410C-BBA7-690AACE92B9C}" sibTransId="{6983F723-16F2-41EE-A60F-A914A50B3F10}"/>
    <dgm:cxn modelId="{4366341E-9F1B-45E7-809A-10F3E4F2D157}" srcId="{BB40B422-4777-46B4-B11E-6CCF63FC4587}" destId="{FD08DBCB-0BEC-4015-9A74-7F3FE031EAE0}" srcOrd="2" destOrd="0" parTransId="{CD4C8DE7-BF10-4742-8E7D-915023675DB0}" sibTransId="{D03F7F84-3DA8-4213-B2E0-80F53E79770F}"/>
    <dgm:cxn modelId="{C18C2B98-3076-4FE1-B24A-FD3B09028133}" srcId="{BB40B422-4777-46B4-B11E-6CCF63FC4587}" destId="{1D0A313A-DF81-4E50-8455-27DCE7C46FF1}" srcOrd="1" destOrd="0" parTransId="{0956F5B0-CDCF-4869-834A-4E2EE9ABAB57}" sibTransId="{AF9A013A-3157-4C03-99C0-76D0421CB001}"/>
    <dgm:cxn modelId="{2F9BB7B2-880B-479A-80CB-8594DE53B625}" type="presOf" srcId="{BB40B422-4777-46B4-B11E-6CCF63FC4587}" destId="{45879505-9031-4366-A0C3-97540BB5AC93}" srcOrd="0" destOrd="0" presId="urn:microsoft.com/office/officeart/2018/2/layout/IconVerticalSolidList"/>
    <dgm:cxn modelId="{4CDB13B4-9A42-4567-82C5-4578634CF43C}" type="presOf" srcId="{FD08DBCB-0BEC-4015-9A74-7F3FE031EAE0}" destId="{15D53AE0-19CD-4A80-9157-6A6B3EEB577E}" srcOrd="0" destOrd="0" presId="urn:microsoft.com/office/officeart/2018/2/layout/IconVerticalSolidList"/>
    <dgm:cxn modelId="{42195BE0-3D26-4A0F-9758-17AEEED98B05}" type="presOf" srcId="{1D0A313A-DF81-4E50-8455-27DCE7C46FF1}" destId="{75443ECD-E6D7-4538-B8DA-DBA49BAF5909}" srcOrd="0" destOrd="0" presId="urn:microsoft.com/office/officeart/2018/2/layout/IconVerticalSolidList"/>
    <dgm:cxn modelId="{D84833EB-D94B-4FC7-B472-1687F1D3135B}" type="presOf" srcId="{13DCB90E-CF67-4E5A-94C5-392C7B87C77B}" destId="{89B3990B-BC86-477E-8478-2CEEC34C1135}" srcOrd="0" destOrd="0" presId="urn:microsoft.com/office/officeart/2018/2/layout/IconVerticalSolidList"/>
    <dgm:cxn modelId="{8C15D127-01DB-4B9F-BAFE-D1D20CCAC742}" type="presParOf" srcId="{45879505-9031-4366-A0C3-97540BB5AC93}" destId="{1BFFBACB-F164-4227-8DF0-E2D6CD680856}" srcOrd="0" destOrd="0" presId="urn:microsoft.com/office/officeart/2018/2/layout/IconVerticalSolidList"/>
    <dgm:cxn modelId="{570C0DB6-0AAD-40A5-A5D5-866D158E9ACD}" type="presParOf" srcId="{1BFFBACB-F164-4227-8DF0-E2D6CD680856}" destId="{E406588E-B3A1-4664-BC78-34800EC8FC2C}" srcOrd="0" destOrd="0" presId="urn:microsoft.com/office/officeart/2018/2/layout/IconVerticalSolidList"/>
    <dgm:cxn modelId="{979DB26A-FAB1-44CD-AD50-FA272ECB48E0}" type="presParOf" srcId="{1BFFBACB-F164-4227-8DF0-E2D6CD680856}" destId="{F9C940CA-E96F-41F3-A6C7-447FC974D6CD}" srcOrd="1" destOrd="0" presId="urn:microsoft.com/office/officeart/2018/2/layout/IconVerticalSolidList"/>
    <dgm:cxn modelId="{DC7C735D-1B74-4A5F-A964-712CA05C4A51}" type="presParOf" srcId="{1BFFBACB-F164-4227-8DF0-E2D6CD680856}" destId="{5AE354C1-755D-4092-BAED-457457FC4251}" srcOrd="2" destOrd="0" presId="urn:microsoft.com/office/officeart/2018/2/layout/IconVerticalSolidList"/>
    <dgm:cxn modelId="{958CDAFB-8A54-4492-878C-386FF7717DFF}" type="presParOf" srcId="{1BFFBACB-F164-4227-8DF0-E2D6CD680856}" destId="{89B3990B-BC86-477E-8478-2CEEC34C1135}" srcOrd="3" destOrd="0" presId="urn:microsoft.com/office/officeart/2018/2/layout/IconVerticalSolidList"/>
    <dgm:cxn modelId="{30647E89-E468-4831-9D07-DE680CB7EBC6}" type="presParOf" srcId="{45879505-9031-4366-A0C3-97540BB5AC93}" destId="{29E4C0BA-9D9E-4D51-B6EB-E731E8722730}" srcOrd="1" destOrd="0" presId="urn:microsoft.com/office/officeart/2018/2/layout/IconVerticalSolidList"/>
    <dgm:cxn modelId="{291FEE58-EDED-4BE4-A98A-CBB8ACDF1C75}" type="presParOf" srcId="{45879505-9031-4366-A0C3-97540BB5AC93}" destId="{633B3EB8-18A3-4F70-9990-91B3E4A97AE7}" srcOrd="2" destOrd="0" presId="urn:microsoft.com/office/officeart/2018/2/layout/IconVerticalSolidList"/>
    <dgm:cxn modelId="{8C4F1EA6-FEF6-4EC4-BFA4-FA52041DCC15}" type="presParOf" srcId="{633B3EB8-18A3-4F70-9990-91B3E4A97AE7}" destId="{6436FD8C-920C-49F7-BDA5-6B7003417A90}" srcOrd="0" destOrd="0" presId="urn:microsoft.com/office/officeart/2018/2/layout/IconVerticalSolidList"/>
    <dgm:cxn modelId="{99765728-9745-4A32-9D2A-0377D35360FB}" type="presParOf" srcId="{633B3EB8-18A3-4F70-9990-91B3E4A97AE7}" destId="{3DD0F63F-6C9A-4434-A5BC-DB078CF3D21B}" srcOrd="1" destOrd="0" presId="urn:microsoft.com/office/officeart/2018/2/layout/IconVerticalSolidList"/>
    <dgm:cxn modelId="{6FEE8AC8-E27B-460A-B415-B42A9FE6BF90}" type="presParOf" srcId="{633B3EB8-18A3-4F70-9990-91B3E4A97AE7}" destId="{37A31829-D382-4F39-8A7D-9EB05D986921}" srcOrd="2" destOrd="0" presId="urn:microsoft.com/office/officeart/2018/2/layout/IconVerticalSolidList"/>
    <dgm:cxn modelId="{AB71D445-A13F-4B78-A51C-E0F34134B7ED}" type="presParOf" srcId="{633B3EB8-18A3-4F70-9990-91B3E4A97AE7}" destId="{75443ECD-E6D7-4538-B8DA-DBA49BAF5909}" srcOrd="3" destOrd="0" presId="urn:microsoft.com/office/officeart/2018/2/layout/IconVerticalSolidList"/>
    <dgm:cxn modelId="{A80CED5E-3D97-4AE6-AD51-241EACE4E636}" type="presParOf" srcId="{45879505-9031-4366-A0C3-97540BB5AC93}" destId="{F1763779-F7A2-41BC-861F-8BDA3BA4799A}" srcOrd="3" destOrd="0" presId="urn:microsoft.com/office/officeart/2018/2/layout/IconVerticalSolidList"/>
    <dgm:cxn modelId="{C8B8F07A-0412-4DC6-A5CE-E25F3BDF9820}" type="presParOf" srcId="{45879505-9031-4366-A0C3-97540BB5AC93}" destId="{12677EF2-6FE8-4EDF-8E75-3E9B3B3AF0C2}" srcOrd="4" destOrd="0" presId="urn:microsoft.com/office/officeart/2018/2/layout/IconVerticalSolidList"/>
    <dgm:cxn modelId="{A028E42F-1A2B-41B8-AACD-9D0DEBFEA4B6}" type="presParOf" srcId="{12677EF2-6FE8-4EDF-8E75-3E9B3B3AF0C2}" destId="{AA4C47D6-CB17-46EF-BFAB-74C5E88FCE38}" srcOrd="0" destOrd="0" presId="urn:microsoft.com/office/officeart/2018/2/layout/IconVerticalSolidList"/>
    <dgm:cxn modelId="{DD181EBD-4601-4DC1-8CF6-2963291A1F83}" type="presParOf" srcId="{12677EF2-6FE8-4EDF-8E75-3E9B3B3AF0C2}" destId="{E8C39662-1A72-40F5-B808-82D9B053F9AF}" srcOrd="1" destOrd="0" presId="urn:microsoft.com/office/officeart/2018/2/layout/IconVerticalSolidList"/>
    <dgm:cxn modelId="{846FF790-CCA1-4EF0-9EC5-209585274E8F}" type="presParOf" srcId="{12677EF2-6FE8-4EDF-8E75-3E9B3B3AF0C2}" destId="{41EDC055-4B69-4ADD-98A3-8D685D6A9354}" srcOrd="2" destOrd="0" presId="urn:microsoft.com/office/officeart/2018/2/layout/IconVerticalSolidList"/>
    <dgm:cxn modelId="{44865328-41BF-4819-98F5-5D938AA3A3A6}" type="presParOf" srcId="{12677EF2-6FE8-4EDF-8E75-3E9B3B3AF0C2}" destId="{15D53AE0-19CD-4A80-9157-6A6B3EEB5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487401-0A6B-4421-8EF0-A730360587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37F5D4-197F-4373-8C2B-4AFD07B04BD3}">
      <dgm:prSet custT="1"/>
      <dgm:spPr/>
      <dgm:t>
        <a:bodyPr/>
        <a:lstStyle/>
        <a:p>
          <a:pPr>
            <a:defRPr cap="all"/>
          </a:pPr>
          <a:r>
            <a:rPr lang="en-GB" sz="2000" dirty="0"/>
            <a:t>Introduction to Paging</a:t>
          </a:r>
          <a:endParaRPr lang="en-US" sz="2000" dirty="0"/>
        </a:p>
      </dgm:t>
    </dgm:pt>
    <dgm:pt modelId="{0CB340BB-56F4-4F5C-91BA-F5716F3FEFA8}" type="parTrans" cxnId="{C142F41F-90A9-41C3-8BC1-BEDF1B288EAF}">
      <dgm:prSet/>
      <dgm:spPr/>
      <dgm:t>
        <a:bodyPr/>
        <a:lstStyle/>
        <a:p>
          <a:endParaRPr lang="en-US"/>
        </a:p>
      </dgm:t>
    </dgm:pt>
    <dgm:pt modelId="{BE2786A3-876E-4C59-B742-3A1AC9878E75}" type="sibTrans" cxnId="{C142F41F-90A9-41C3-8BC1-BEDF1B288EAF}">
      <dgm:prSet/>
      <dgm:spPr/>
      <dgm:t>
        <a:bodyPr/>
        <a:lstStyle/>
        <a:p>
          <a:endParaRPr lang="en-US"/>
        </a:p>
      </dgm:t>
    </dgm:pt>
    <dgm:pt modelId="{E52D35F5-546E-4CAD-9573-AB3023A44D9A}">
      <dgm:prSet custT="1"/>
      <dgm:spPr/>
      <dgm:t>
        <a:bodyPr/>
        <a:lstStyle/>
        <a:p>
          <a:pPr>
            <a:defRPr cap="all"/>
          </a:pPr>
          <a:r>
            <a:rPr lang="en-GB" sz="2000" dirty="0"/>
            <a:t>Heap Allocation</a:t>
          </a:r>
          <a:endParaRPr lang="en-US" sz="2000" dirty="0"/>
        </a:p>
      </dgm:t>
    </dgm:pt>
    <dgm:pt modelId="{6B1CF54E-FEDF-4CE1-9C15-5307FF019DAA}" type="parTrans" cxnId="{8253D41F-AE6B-4185-890D-D84C1987F33E}">
      <dgm:prSet/>
      <dgm:spPr/>
      <dgm:t>
        <a:bodyPr/>
        <a:lstStyle/>
        <a:p>
          <a:endParaRPr lang="en-US"/>
        </a:p>
      </dgm:t>
    </dgm:pt>
    <dgm:pt modelId="{6B6CE6D9-EC30-4A49-9147-B73C94F3E350}" type="sibTrans" cxnId="{8253D41F-AE6B-4185-890D-D84C1987F33E}">
      <dgm:prSet/>
      <dgm:spPr/>
      <dgm:t>
        <a:bodyPr/>
        <a:lstStyle/>
        <a:p>
          <a:endParaRPr lang="en-US"/>
        </a:p>
      </dgm:t>
    </dgm:pt>
    <dgm:pt modelId="{628D3A40-DE5C-48F3-BD12-E31020C81F1F}">
      <dgm:prSet custT="1"/>
      <dgm:spPr/>
      <dgm:t>
        <a:bodyPr/>
        <a:lstStyle/>
        <a:p>
          <a:pPr>
            <a:defRPr cap="all"/>
          </a:pPr>
          <a:r>
            <a:rPr lang="en-GB" sz="2000" dirty="0"/>
            <a:t>Allocator designs</a:t>
          </a:r>
          <a:endParaRPr lang="en-US" sz="2000" dirty="0"/>
        </a:p>
      </dgm:t>
    </dgm:pt>
    <dgm:pt modelId="{A27E2806-0BA7-484C-9489-986DDBA56BB3}" type="parTrans" cxnId="{EAF76610-B257-4820-A679-43E89D3A2964}">
      <dgm:prSet/>
      <dgm:spPr/>
      <dgm:t>
        <a:bodyPr/>
        <a:lstStyle/>
        <a:p>
          <a:endParaRPr lang="en-US"/>
        </a:p>
      </dgm:t>
    </dgm:pt>
    <dgm:pt modelId="{61C27959-510B-4D8E-8F57-9749F28BDE87}" type="sibTrans" cxnId="{EAF76610-B257-4820-A679-43E89D3A2964}">
      <dgm:prSet/>
      <dgm:spPr/>
      <dgm:t>
        <a:bodyPr/>
        <a:lstStyle/>
        <a:p>
          <a:endParaRPr lang="en-US"/>
        </a:p>
      </dgm:t>
    </dgm:pt>
    <dgm:pt modelId="{120FD793-7808-4442-AB42-C38779CDB218}" type="pres">
      <dgm:prSet presAssocID="{50487401-0A6B-4421-8EF0-A73036058796}" presName="root" presStyleCnt="0">
        <dgm:presLayoutVars>
          <dgm:dir/>
          <dgm:resizeHandles val="exact"/>
        </dgm:presLayoutVars>
      </dgm:prSet>
      <dgm:spPr/>
    </dgm:pt>
    <dgm:pt modelId="{A7D12B9A-9DDC-4466-BE52-A7FADF7889FA}" type="pres">
      <dgm:prSet presAssocID="{B337F5D4-197F-4373-8C2B-4AFD07B04BD3}" presName="compNode" presStyleCnt="0"/>
      <dgm:spPr/>
    </dgm:pt>
    <dgm:pt modelId="{66789CA8-848B-435F-8512-82A2E1CACEAC}" type="pres">
      <dgm:prSet presAssocID="{B337F5D4-197F-4373-8C2B-4AFD07B04BD3}" presName="iconBgRect" presStyleLbl="bgShp" presStyleIdx="0" presStyleCnt="3"/>
      <dgm:spPr/>
    </dgm:pt>
    <dgm:pt modelId="{5AB75620-19B9-4805-BC37-6F6DB383D098}" type="pres">
      <dgm:prSet presAssocID="{B337F5D4-197F-4373-8C2B-4AFD07B04B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Tower"/>
        </a:ext>
      </dgm:extLst>
    </dgm:pt>
    <dgm:pt modelId="{D66F8089-3A46-43DE-94AB-555B3A0CE6E1}" type="pres">
      <dgm:prSet presAssocID="{B337F5D4-197F-4373-8C2B-4AFD07B04BD3}" presName="spaceRect" presStyleCnt="0"/>
      <dgm:spPr/>
    </dgm:pt>
    <dgm:pt modelId="{529F3A90-10CC-4933-BC86-098AB746B89C}" type="pres">
      <dgm:prSet presAssocID="{B337F5D4-197F-4373-8C2B-4AFD07B04BD3}" presName="textRect" presStyleLbl="revTx" presStyleIdx="0" presStyleCnt="3">
        <dgm:presLayoutVars>
          <dgm:chMax val="1"/>
          <dgm:chPref val="1"/>
        </dgm:presLayoutVars>
      </dgm:prSet>
      <dgm:spPr/>
    </dgm:pt>
    <dgm:pt modelId="{32DAFC97-9E10-4766-BF79-43CA86CE8A61}" type="pres">
      <dgm:prSet presAssocID="{BE2786A3-876E-4C59-B742-3A1AC9878E75}" presName="sibTrans" presStyleCnt="0"/>
      <dgm:spPr/>
    </dgm:pt>
    <dgm:pt modelId="{051E2C0E-8F11-48A3-A844-D451E60C1577}" type="pres">
      <dgm:prSet presAssocID="{E52D35F5-546E-4CAD-9573-AB3023A44D9A}" presName="compNode" presStyleCnt="0"/>
      <dgm:spPr/>
    </dgm:pt>
    <dgm:pt modelId="{BA5CDE3A-00B9-4003-B035-426A7DF9031C}" type="pres">
      <dgm:prSet presAssocID="{E52D35F5-546E-4CAD-9573-AB3023A44D9A}" presName="iconBgRect" presStyleLbl="bgShp" presStyleIdx="1" presStyleCnt="3"/>
      <dgm:spPr/>
    </dgm:pt>
    <dgm:pt modelId="{7CCD090A-7EC2-470F-B1EC-C239D9A723C2}" type="pres">
      <dgm:prSet presAssocID="{E52D35F5-546E-4CAD-9573-AB3023A44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FE4798CC-E128-4A01-8824-AA1C9F485A6D}" type="pres">
      <dgm:prSet presAssocID="{E52D35F5-546E-4CAD-9573-AB3023A44D9A}" presName="spaceRect" presStyleCnt="0"/>
      <dgm:spPr/>
    </dgm:pt>
    <dgm:pt modelId="{93C34ECB-88E7-4901-A9D7-E0FF1ABEBBE1}" type="pres">
      <dgm:prSet presAssocID="{E52D35F5-546E-4CAD-9573-AB3023A44D9A}" presName="textRect" presStyleLbl="revTx" presStyleIdx="1" presStyleCnt="3">
        <dgm:presLayoutVars>
          <dgm:chMax val="1"/>
          <dgm:chPref val="1"/>
        </dgm:presLayoutVars>
      </dgm:prSet>
      <dgm:spPr/>
    </dgm:pt>
    <dgm:pt modelId="{39F4C85E-23A6-4ADA-A608-04905796A1D0}" type="pres">
      <dgm:prSet presAssocID="{6B6CE6D9-EC30-4A49-9147-B73C94F3E350}" presName="sibTrans" presStyleCnt="0"/>
      <dgm:spPr/>
    </dgm:pt>
    <dgm:pt modelId="{50224E5A-0B0C-4152-8133-BA50ED886B67}" type="pres">
      <dgm:prSet presAssocID="{628D3A40-DE5C-48F3-BD12-E31020C81F1F}" presName="compNode" presStyleCnt="0"/>
      <dgm:spPr/>
    </dgm:pt>
    <dgm:pt modelId="{7B411622-2610-48F9-96C3-F2AEEA7E3F74}" type="pres">
      <dgm:prSet presAssocID="{628D3A40-DE5C-48F3-BD12-E31020C81F1F}" presName="iconBgRect" presStyleLbl="bgShp" presStyleIdx="2" presStyleCnt="3"/>
      <dgm:spPr/>
    </dgm:pt>
    <dgm:pt modelId="{DBF04B9B-B4A9-4E18-BCFA-65FE5128BA21}" type="pres">
      <dgm:prSet presAssocID="{628D3A40-DE5C-48F3-BD12-E31020C81F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8EA19B21-CC62-481B-BE00-648FC32A9BF3}" type="pres">
      <dgm:prSet presAssocID="{628D3A40-DE5C-48F3-BD12-E31020C81F1F}" presName="spaceRect" presStyleCnt="0"/>
      <dgm:spPr/>
    </dgm:pt>
    <dgm:pt modelId="{7E7E92A1-C534-4910-9FC0-B51204103F5C}" type="pres">
      <dgm:prSet presAssocID="{628D3A40-DE5C-48F3-BD12-E31020C81F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F76610-B257-4820-A679-43E89D3A2964}" srcId="{50487401-0A6B-4421-8EF0-A73036058796}" destId="{628D3A40-DE5C-48F3-BD12-E31020C81F1F}" srcOrd="2" destOrd="0" parTransId="{A27E2806-0BA7-484C-9489-986DDBA56BB3}" sibTransId="{61C27959-510B-4D8E-8F57-9749F28BDE87}"/>
    <dgm:cxn modelId="{8253D41F-AE6B-4185-890D-D84C1987F33E}" srcId="{50487401-0A6B-4421-8EF0-A73036058796}" destId="{E52D35F5-546E-4CAD-9573-AB3023A44D9A}" srcOrd="1" destOrd="0" parTransId="{6B1CF54E-FEDF-4CE1-9C15-5307FF019DAA}" sibTransId="{6B6CE6D9-EC30-4A49-9147-B73C94F3E350}"/>
    <dgm:cxn modelId="{C142F41F-90A9-41C3-8BC1-BEDF1B288EAF}" srcId="{50487401-0A6B-4421-8EF0-A73036058796}" destId="{B337F5D4-197F-4373-8C2B-4AFD07B04BD3}" srcOrd="0" destOrd="0" parTransId="{0CB340BB-56F4-4F5C-91BA-F5716F3FEFA8}" sibTransId="{BE2786A3-876E-4C59-B742-3A1AC9878E75}"/>
    <dgm:cxn modelId="{896E4EAC-853F-4F46-811A-C830DEBC2979}" type="presOf" srcId="{50487401-0A6B-4421-8EF0-A73036058796}" destId="{120FD793-7808-4442-AB42-C38779CDB218}" srcOrd="0" destOrd="0" presId="urn:microsoft.com/office/officeart/2018/5/layout/IconCircleLabelList"/>
    <dgm:cxn modelId="{1D18F5D7-C69C-4D0C-958E-40666D0E33D8}" type="presOf" srcId="{628D3A40-DE5C-48F3-BD12-E31020C81F1F}" destId="{7E7E92A1-C534-4910-9FC0-B51204103F5C}" srcOrd="0" destOrd="0" presId="urn:microsoft.com/office/officeart/2018/5/layout/IconCircleLabelList"/>
    <dgm:cxn modelId="{25CC51EA-977E-4714-8F23-C51275A28097}" type="presOf" srcId="{B337F5D4-197F-4373-8C2B-4AFD07B04BD3}" destId="{529F3A90-10CC-4933-BC86-098AB746B89C}" srcOrd="0" destOrd="0" presId="urn:microsoft.com/office/officeart/2018/5/layout/IconCircleLabelList"/>
    <dgm:cxn modelId="{D55654F1-C1C4-4464-8710-49316EC107E2}" type="presOf" srcId="{E52D35F5-546E-4CAD-9573-AB3023A44D9A}" destId="{93C34ECB-88E7-4901-A9D7-E0FF1ABEBBE1}" srcOrd="0" destOrd="0" presId="urn:microsoft.com/office/officeart/2018/5/layout/IconCircleLabelList"/>
    <dgm:cxn modelId="{816C7D28-E93B-4C30-BBD4-9B8C767ABBE7}" type="presParOf" srcId="{120FD793-7808-4442-AB42-C38779CDB218}" destId="{A7D12B9A-9DDC-4466-BE52-A7FADF7889FA}" srcOrd="0" destOrd="0" presId="urn:microsoft.com/office/officeart/2018/5/layout/IconCircleLabelList"/>
    <dgm:cxn modelId="{5C4F3EE1-5AB1-440C-B895-8FBB98944AED}" type="presParOf" srcId="{A7D12B9A-9DDC-4466-BE52-A7FADF7889FA}" destId="{66789CA8-848B-435F-8512-82A2E1CACEAC}" srcOrd="0" destOrd="0" presId="urn:microsoft.com/office/officeart/2018/5/layout/IconCircleLabelList"/>
    <dgm:cxn modelId="{D68A7420-EBB7-4BFD-A48F-787615F5AFB2}" type="presParOf" srcId="{A7D12B9A-9DDC-4466-BE52-A7FADF7889FA}" destId="{5AB75620-19B9-4805-BC37-6F6DB383D098}" srcOrd="1" destOrd="0" presId="urn:microsoft.com/office/officeart/2018/5/layout/IconCircleLabelList"/>
    <dgm:cxn modelId="{41F85544-74E5-4D18-B8AB-365AD88E003F}" type="presParOf" srcId="{A7D12B9A-9DDC-4466-BE52-A7FADF7889FA}" destId="{D66F8089-3A46-43DE-94AB-555B3A0CE6E1}" srcOrd="2" destOrd="0" presId="urn:microsoft.com/office/officeart/2018/5/layout/IconCircleLabelList"/>
    <dgm:cxn modelId="{3EEF18B8-B8D3-4F2C-A5A7-D20EC81BEF2D}" type="presParOf" srcId="{A7D12B9A-9DDC-4466-BE52-A7FADF7889FA}" destId="{529F3A90-10CC-4933-BC86-098AB746B89C}" srcOrd="3" destOrd="0" presId="urn:microsoft.com/office/officeart/2018/5/layout/IconCircleLabelList"/>
    <dgm:cxn modelId="{E7E17389-0714-4C14-87BF-B41354A9D311}" type="presParOf" srcId="{120FD793-7808-4442-AB42-C38779CDB218}" destId="{32DAFC97-9E10-4766-BF79-43CA86CE8A61}" srcOrd="1" destOrd="0" presId="urn:microsoft.com/office/officeart/2018/5/layout/IconCircleLabelList"/>
    <dgm:cxn modelId="{98A6A7DB-665C-4406-AB05-F6B3D30B472E}" type="presParOf" srcId="{120FD793-7808-4442-AB42-C38779CDB218}" destId="{051E2C0E-8F11-48A3-A844-D451E60C1577}" srcOrd="2" destOrd="0" presId="urn:microsoft.com/office/officeart/2018/5/layout/IconCircleLabelList"/>
    <dgm:cxn modelId="{D1803661-08B9-451A-964F-97E6FF5630FA}" type="presParOf" srcId="{051E2C0E-8F11-48A3-A844-D451E60C1577}" destId="{BA5CDE3A-00B9-4003-B035-426A7DF9031C}" srcOrd="0" destOrd="0" presId="urn:microsoft.com/office/officeart/2018/5/layout/IconCircleLabelList"/>
    <dgm:cxn modelId="{12BD26E5-D376-4743-B27D-EB5D50FEBEC1}" type="presParOf" srcId="{051E2C0E-8F11-48A3-A844-D451E60C1577}" destId="{7CCD090A-7EC2-470F-B1EC-C239D9A723C2}" srcOrd="1" destOrd="0" presId="urn:microsoft.com/office/officeart/2018/5/layout/IconCircleLabelList"/>
    <dgm:cxn modelId="{0D7A5063-0C7A-462A-948F-9DB2169C8A67}" type="presParOf" srcId="{051E2C0E-8F11-48A3-A844-D451E60C1577}" destId="{FE4798CC-E128-4A01-8824-AA1C9F485A6D}" srcOrd="2" destOrd="0" presId="urn:microsoft.com/office/officeart/2018/5/layout/IconCircleLabelList"/>
    <dgm:cxn modelId="{745BE6A9-97CD-454C-BEBC-0D699CB60DAF}" type="presParOf" srcId="{051E2C0E-8F11-48A3-A844-D451E60C1577}" destId="{93C34ECB-88E7-4901-A9D7-E0FF1ABEBBE1}" srcOrd="3" destOrd="0" presId="urn:microsoft.com/office/officeart/2018/5/layout/IconCircleLabelList"/>
    <dgm:cxn modelId="{78E518D5-AE51-4252-B116-66BEFDBFF010}" type="presParOf" srcId="{120FD793-7808-4442-AB42-C38779CDB218}" destId="{39F4C85E-23A6-4ADA-A608-04905796A1D0}" srcOrd="3" destOrd="0" presId="urn:microsoft.com/office/officeart/2018/5/layout/IconCircleLabelList"/>
    <dgm:cxn modelId="{5AA7D1DD-0B26-4CC1-B302-408ABF004B80}" type="presParOf" srcId="{120FD793-7808-4442-AB42-C38779CDB218}" destId="{50224E5A-0B0C-4152-8133-BA50ED886B67}" srcOrd="4" destOrd="0" presId="urn:microsoft.com/office/officeart/2018/5/layout/IconCircleLabelList"/>
    <dgm:cxn modelId="{1EFDB3F5-5990-41EF-AAEF-FF69AFEEA9D9}" type="presParOf" srcId="{50224E5A-0B0C-4152-8133-BA50ED886B67}" destId="{7B411622-2610-48F9-96C3-F2AEEA7E3F74}" srcOrd="0" destOrd="0" presId="urn:microsoft.com/office/officeart/2018/5/layout/IconCircleLabelList"/>
    <dgm:cxn modelId="{2CE10505-38CD-4F26-A28E-43EE4DE6578E}" type="presParOf" srcId="{50224E5A-0B0C-4152-8133-BA50ED886B67}" destId="{DBF04B9B-B4A9-4E18-BCFA-65FE5128BA21}" srcOrd="1" destOrd="0" presId="urn:microsoft.com/office/officeart/2018/5/layout/IconCircleLabelList"/>
    <dgm:cxn modelId="{2E0398C5-64AC-4A7F-AE09-A436E8928A32}" type="presParOf" srcId="{50224E5A-0B0C-4152-8133-BA50ED886B67}" destId="{8EA19B21-CC62-481B-BE00-648FC32A9BF3}" srcOrd="2" destOrd="0" presId="urn:microsoft.com/office/officeart/2018/5/layout/IconCircleLabelList"/>
    <dgm:cxn modelId="{2B9520EA-0222-4B27-8747-C42258668840}" type="presParOf" srcId="{50224E5A-0B0C-4152-8133-BA50ED886B67}" destId="{7E7E92A1-C534-4910-9FC0-B51204103F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BABC5-31F5-4599-A197-12A54E908039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D3F5C-D0AE-491E-831D-D9C42DFF127E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9A88B-3269-421E-9D76-B7098958C357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Rust is a systems software programming language designed around safety, parallelism, and speed </a:t>
          </a:r>
          <a:endParaRPr lang="en-US" sz="1900" kern="1200" dirty="0"/>
        </a:p>
      </dsp:txBody>
      <dsp:txXfrm>
        <a:off x="1728714" y="639"/>
        <a:ext cx="5020806" cy="1496722"/>
      </dsp:txXfrm>
    </dsp:sp>
    <dsp:sp modelId="{25FF7C63-8D6A-416C-9827-5402F164476C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A691E-7F88-4F8F-A2EE-D857DA1D6DB7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8015-EF07-47E8-A88B-513D561EB5C0}">
      <dsp:nvSpPr>
        <dsp:cNvPr id="0" name=""/>
        <dsp:cNvSpPr/>
      </dsp:nvSpPr>
      <dsp:spPr>
        <a:xfrm>
          <a:off x="1728714" y="1871542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allows for the power of a garbage-collected language, but with the performance of manual memory management </a:t>
          </a:r>
          <a:endParaRPr lang="en-US" sz="1900" kern="1200"/>
        </a:p>
      </dsp:txBody>
      <dsp:txXfrm>
        <a:off x="1728714" y="1871542"/>
        <a:ext cx="5020806" cy="1496722"/>
      </dsp:txXfrm>
    </dsp:sp>
    <dsp:sp modelId="{8F545F28-EAFB-4280-8827-060C1D24F375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6C337-9890-4609-A95A-4CF3ACE39275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5B9C-AC0E-4059-9592-F84738EA6156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is important because  Rust is highly composable, allowing for more sophisticated (and higher performing!) primitives</a:t>
          </a:r>
          <a:endParaRPr lang="en-US" sz="1900" kern="1200"/>
        </a:p>
      </dsp:txBody>
      <dsp:txXfrm>
        <a:off x="1728714" y="3742445"/>
        <a:ext cx="5020806" cy="1496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6588E-B3A1-4664-BC78-34800EC8FC2C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940CA-E96F-41F3-A6C7-447FC974D6CD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990B-BC86-477E-8478-2CEEC34C1135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CPU Exceptions</a:t>
          </a:r>
          <a:endParaRPr lang="en-US" sz="2500" kern="1200" dirty="0"/>
        </a:p>
      </dsp:txBody>
      <dsp:txXfrm>
        <a:off x="1728714" y="639"/>
        <a:ext cx="5020806" cy="1496722"/>
      </dsp:txXfrm>
    </dsp:sp>
    <dsp:sp modelId="{6436FD8C-920C-49F7-BDA5-6B7003417A90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0F63F-6C9A-4434-A5BC-DB078CF3D21B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43ECD-E6D7-4538-B8DA-DBA49BAF5909}">
      <dsp:nvSpPr>
        <dsp:cNvPr id="0" name=""/>
        <dsp:cNvSpPr/>
      </dsp:nvSpPr>
      <dsp:spPr>
        <a:xfrm>
          <a:off x="1728714" y="1871542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Double Faults</a:t>
          </a:r>
          <a:endParaRPr lang="en-US" sz="2500" kern="1200"/>
        </a:p>
      </dsp:txBody>
      <dsp:txXfrm>
        <a:off x="1728714" y="1871542"/>
        <a:ext cx="5020806" cy="1496722"/>
      </dsp:txXfrm>
    </dsp:sp>
    <dsp:sp modelId="{AA4C47D6-CB17-46EF-BFAB-74C5E88FCE38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39662-1A72-40F5-B808-82D9B053F9AF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53AE0-19CD-4A80-9157-6A6B3EEB577E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Hardware Interrupts</a:t>
          </a:r>
          <a:endParaRPr lang="en-US" sz="2500" kern="1200"/>
        </a:p>
      </dsp:txBody>
      <dsp:txXfrm>
        <a:off x="1728714" y="3742445"/>
        <a:ext cx="5020806" cy="1496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89CA8-848B-435F-8512-82A2E1CACEAC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75620-19B9-4805-BC37-6F6DB383D098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3A90-10CC-4933-BC86-098AB746B89C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Introduction to Paging</a:t>
          </a:r>
          <a:endParaRPr lang="en-US" sz="2000" kern="1200" dirty="0"/>
        </a:p>
      </dsp:txBody>
      <dsp:txXfrm>
        <a:off x="66003" y="2335819"/>
        <a:ext cx="2868750" cy="720000"/>
      </dsp:txXfrm>
    </dsp:sp>
    <dsp:sp modelId="{BA5CDE3A-00B9-4003-B035-426A7DF9031C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D090A-7EC2-470F-B1EC-C239D9A723C2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34ECB-88E7-4901-A9D7-E0FF1ABEBBE1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Heap Allocation</a:t>
          </a:r>
          <a:endParaRPr lang="en-US" sz="2000" kern="1200" dirty="0"/>
        </a:p>
      </dsp:txBody>
      <dsp:txXfrm>
        <a:off x="3436784" y="2335819"/>
        <a:ext cx="2868750" cy="720000"/>
      </dsp:txXfrm>
    </dsp:sp>
    <dsp:sp modelId="{7B411622-2610-48F9-96C3-F2AEEA7E3F74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04B9B-B4A9-4E18-BCFA-65FE5128BA21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E92A1-C534-4910-9FC0-B51204103F5C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Allocator designs</a:t>
          </a:r>
          <a:endParaRPr lang="en-US" sz="2000" kern="1200" dirty="0"/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0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5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1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1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7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0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95A3D-26CD-492E-868C-D3B474AC381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A1A7D-779E-43D2-80A0-9BCD73838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3DB-DCE0-48B2-9944-E3C38812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167" y="773944"/>
            <a:ext cx="5119360" cy="2757047"/>
          </a:xfrm>
        </p:spPr>
        <p:txBody>
          <a:bodyPr>
            <a:noAutofit/>
          </a:bodyPr>
          <a:lstStyle/>
          <a:p>
            <a:r>
              <a:rPr lang="en-GB" sz="17000" b="1" dirty="0">
                <a:latin typeface="Arial Black" panose="020B0A04020102020204" pitchFamily="34" charset="0"/>
              </a:rPr>
              <a:t>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3800-9F93-4EF0-8691-1A0FEC3EF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9418" y="5805424"/>
            <a:ext cx="2978727" cy="1052576"/>
          </a:xfrm>
        </p:spPr>
        <p:txBody>
          <a:bodyPr/>
          <a:lstStyle/>
          <a:p>
            <a:pPr algn="l"/>
            <a:r>
              <a:rPr lang="en-GB" b="1" dirty="0"/>
              <a:t>S.A.D.H.VISHWAJITH</a:t>
            </a:r>
          </a:p>
          <a:p>
            <a:pPr algn="l"/>
            <a:r>
              <a:rPr lang="en-GB" b="1" dirty="0"/>
              <a:t>IT19952376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AF7EF4B8-7716-4042-9F57-CD6F15D3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5" y="0"/>
            <a:ext cx="4343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8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32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D3954-EF0C-423D-931E-E47C8C38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solidFill>
                  <a:srgbClr val="000000"/>
                </a:solidFill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35A28-58A7-4777-B1CE-239DC53373A7}"/>
              </a:ext>
            </a:extLst>
          </p:cNvPr>
          <p:cNvSpPr txBox="1"/>
          <p:nvPr/>
        </p:nvSpPr>
        <p:spPr>
          <a:xfrm>
            <a:off x="693035" y="1023256"/>
            <a:ext cx="5402965" cy="583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Introduction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What is OS?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Bare Bones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Interrupts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Memory Management 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Multitasking</a:t>
            </a:r>
          </a:p>
          <a:p>
            <a:pPr marL="742950" indent="-7429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108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357BADD-DFB3-4F5A-81E4-E349D0FB0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8D3B-BCA2-4DE9-A41D-E7D6923B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3020608" cy="43779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Introduction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9FCFD583-58F5-4010-85B3-8CBB03E86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6C336C-64DA-4E7A-8899-0010F56A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4D7D4CE-A7BE-43EC-8FB6-B41AA60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7F50F84-B6A2-4A4F-B454-3433B713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9556A8D-1D6A-4D59-BEBA-9F72F7A5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53E0F7F-7E13-4B50-B87E-11DA3A741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DC56D9F3-C412-42E1-B190-402D30E49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4B3D055-D26E-4731-8653-F508249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7DBE0993-CA23-4972-864F-69671419F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87615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4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5681E-82FA-457D-B583-3E7C4D9C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dirty="0"/>
              <a:t>Operation System 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E9DDD80A-901E-4334-B2FE-674ED603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System">
            <a:extLst>
              <a:ext uri="{FF2B5EF4-FFF2-40B4-BE49-F238E27FC236}">
                <a16:creationId xmlns:a16="http://schemas.microsoft.com/office/drawing/2014/main" id="{AE5426C7-6376-410B-8C16-D6CAA6571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CA7B-861D-4F4A-9CC7-F1F05477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8" y="764372"/>
            <a:ext cx="3443587" cy="5216013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BARE BONES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6BE8-C4A3-4D7F-BA5A-60D7DE0C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A Minimal Rust Kernel</a:t>
            </a:r>
          </a:p>
          <a:p>
            <a:r>
              <a:rPr lang="en-GB" sz="3200" dirty="0"/>
              <a:t>The VGA Text Mode</a:t>
            </a:r>
          </a:p>
          <a:p>
            <a:r>
              <a:rPr lang="en-GB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687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357BADD-DFB3-4F5A-81E4-E349D0FB0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2B634-9635-41D2-AC52-00FC0770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834" y="1074392"/>
            <a:ext cx="3498166" cy="4377961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0000"/>
                </a:solidFill>
              </a:rPr>
              <a:t>Interrupts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FCFD583-58F5-4010-85B3-8CBB03E86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C336C-64DA-4E7A-8899-0010F56A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4D7D4CE-A7BE-43EC-8FB6-B41AA60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7F50F84-B6A2-4A4F-B454-3433B713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9556A8D-1D6A-4D59-BEBA-9F72F7A5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53E0F7F-7E13-4B50-B87E-11DA3A741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C56D9F3-C412-42E1-B190-402D30E49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B3D055-D26E-4731-8653-F508249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D98A83-D780-41B5-AF52-24106D39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5060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47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6BE-58E4-4B9A-B2AD-04A56C15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sz="4800" b="1" dirty="0"/>
              <a:t>Memory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B7E784-44AD-4F09-90ED-ABD19F3B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2827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16DDD4-95A6-4794-8C43-17DFFD2D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Multitasking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9DDD80A-901E-4334-B2FE-674ED603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39F96E0-D7AD-4487-A10C-0FFE691F5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0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140C2-A1F9-4209-A65A-3E5FEC6E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9" y="1917290"/>
            <a:ext cx="10656889" cy="23450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5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4203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Corbel</vt:lpstr>
      <vt:lpstr>Parallax</vt:lpstr>
      <vt:lpstr>UST</vt:lpstr>
      <vt:lpstr>Content</vt:lpstr>
      <vt:lpstr>Introduction</vt:lpstr>
      <vt:lpstr>Operation System </vt:lpstr>
      <vt:lpstr>BARE BONES</vt:lpstr>
      <vt:lpstr>Interrupts</vt:lpstr>
      <vt:lpstr>Memory Management</vt:lpstr>
      <vt:lpstr>Multitasking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</dc:title>
  <dc:creator>Vishwajith S.A.D.H. it19952376</dc:creator>
  <cp:lastModifiedBy>Vishwajith S.A.D.H. it19952376</cp:lastModifiedBy>
  <cp:revision>1</cp:revision>
  <dcterms:created xsi:type="dcterms:W3CDTF">2020-10-12T17:30:38Z</dcterms:created>
  <dcterms:modified xsi:type="dcterms:W3CDTF">2020-10-12T17:32:21Z</dcterms:modified>
</cp:coreProperties>
</file>