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4"/>
  </p:notesMasterIdLst>
  <p:sldIdLst>
    <p:sldId id="262" r:id="rId2"/>
    <p:sldId id="264" r:id="rId3"/>
    <p:sldId id="266" r:id="rId4"/>
    <p:sldId id="267" r:id="rId5"/>
    <p:sldId id="269" r:id="rId6"/>
    <p:sldId id="275" r:id="rId7"/>
    <p:sldId id="270" r:id="rId8"/>
    <p:sldId id="300" r:id="rId9"/>
    <p:sldId id="273" r:id="rId10"/>
    <p:sldId id="276" r:id="rId11"/>
    <p:sldId id="278" r:id="rId12"/>
    <p:sldId id="285" r:id="rId13"/>
    <p:sldId id="280" r:id="rId14"/>
    <p:sldId id="287" r:id="rId15"/>
    <p:sldId id="277" r:id="rId16"/>
    <p:sldId id="290" r:id="rId17"/>
    <p:sldId id="288" r:id="rId18"/>
    <p:sldId id="289" r:id="rId19"/>
    <p:sldId id="292" r:id="rId20"/>
    <p:sldId id="293" r:id="rId21"/>
    <p:sldId id="29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 autoAdjust="0"/>
    <p:restoredTop sz="94692" autoAdjust="0"/>
  </p:normalViewPr>
  <p:slideViewPr>
    <p:cSldViewPr>
      <p:cViewPr>
        <p:scale>
          <a:sx n="75" d="100"/>
          <a:sy n="75" d="100"/>
        </p:scale>
        <p:origin x="-1517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AABBC-3535-493B-83E7-87428780C767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3B3EAF7-E021-42C9-B199-1783A8C182D1}">
      <dgm:prSet phldrT="[Text]"/>
      <dgm:spPr/>
      <dgm:t>
        <a:bodyPr/>
        <a:lstStyle/>
        <a:p>
          <a:r>
            <a:rPr lang="en-IN" dirty="0" smtClean="0"/>
            <a:t>Bigdata &amp; Hadoop</a:t>
          </a:r>
          <a:endParaRPr lang="en-IN" dirty="0"/>
        </a:p>
      </dgm:t>
    </dgm:pt>
    <dgm:pt modelId="{B3278CB3-AB33-4354-A20B-667A35732426}" type="parTrans" cxnId="{FE55F573-0BA4-4C05-848E-05CB2298214C}">
      <dgm:prSet/>
      <dgm:spPr/>
      <dgm:t>
        <a:bodyPr/>
        <a:lstStyle/>
        <a:p>
          <a:endParaRPr lang="en-IN"/>
        </a:p>
      </dgm:t>
    </dgm:pt>
    <dgm:pt modelId="{041C3431-D513-4C94-833D-9B8852BC6972}" type="sibTrans" cxnId="{FE55F573-0BA4-4C05-848E-05CB2298214C}">
      <dgm:prSet/>
      <dgm:spPr/>
      <dgm:t>
        <a:bodyPr/>
        <a:lstStyle/>
        <a:p>
          <a:endParaRPr lang="en-IN"/>
        </a:p>
      </dgm:t>
    </dgm:pt>
    <dgm:pt modelId="{8AF26AFE-1F46-4AFE-88E9-1A36D8697900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2B2C09C-6A31-4722-A4C6-E42B53A539B2}" type="parTrans" cxnId="{CD25C86C-ADD2-4EE9-83BF-ED958CC6C2C3}">
      <dgm:prSet/>
      <dgm:spPr/>
      <dgm:t>
        <a:bodyPr/>
        <a:lstStyle/>
        <a:p>
          <a:endParaRPr lang="en-IN"/>
        </a:p>
      </dgm:t>
    </dgm:pt>
    <dgm:pt modelId="{066FC2BC-2D25-4193-AC73-80EFEF2AFC95}" type="sibTrans" cxnId="{CD25C86C-ADD2-4EE9-83BF-ED958CC6C2C3}">
      <dgm:prSet/>
      <dgm:spPr/>
      <dgm:t>
        <a:bodyPr/>
        <a:lstStyle/>
        <a:p>
          <a:endParaRPr lang="en-IN"/>
        </a:p>
      </dgm:t>
    </dgm:pt>
    <dgm:pt modelId="{6E0FE91A-CF20-4305-9ADC-A69378CD3CC0}">
      <dgm:prSet phldrT="[Text]"/>
      <dgm:spPr/>
      <dgm:t>
        <a:bodyPr/>
        <a:lstStyle/>
        <a:p>
          <a:r>
            <a:rPr lang="en-IN" dirty="0" smtClean="0"/>
            <a:t>HDFS</a:t>
          </a:r>
          <a:endParaRPr lang="en-IN" dirty="0"/>
        </a:p>
      </dgm:t>
    </dgm:pt>
    <dgm:pt modelId="{4A979645-11B7-43E0-BF60-4501DE4986CC}" type="parTrans" cxnId="{4A46517C-EA6A-4603-95BB-F684D57C6700}">
      <dgm:prSet/>
      <dgm:spPr/>
      <dgm:t>
        <a:bodyPr/>
        <a:lstStyle/>
        <a:p>
          <a:endParaRPr lang="en-IN"/>
        </a:p>
      </dgm:t>
    </dgm:pt>
    <dgm:pt modelId="{C5D800D2-E470-41D5-BB40-156A229E26B4}" type="sibTrans" cxnId="{4A46517C-EA6A-4603-95BB-F684D57C6700}">
      <dgm:prSet/>
      <dgm:spPr/>
      <dgm:t>
        <a:bodyPr/>
        <a:lstStyle/>
        <a:p>
          <a:endParaRPr lang="en-IN"/>
        </a:p>
      </dgm:t>
    </dgm:pt>
    <dgm:pt modelId="{C63190E6-18A4-4724-8798-1E5B477E5054}">
      <dgm:prSet phldrT="[Text]"/>
      <dgm:spPr/>
      <dgm:t>
        <a:bodyPr/>
        <a:lstStyle/>
        <a:p>
          <a:r>
            <a:rPr lang="en-IN" dirty="0" smtClean="0"/>
            <a:t>Map Reduce</a:t>
          </a:r>
          <a:endParaRPr lang="en-IN" dirty="0"/>
        </a:p>
      </dgm:t>
    </dgm:pt>
    <dgm:pt modelId="{532A876E-54A6-46EE-9283-34646C0C3943}" type="parTrans" cxnId="{B5F47B5E-B806-413F-BD23-B93E2382C949}">
      <dgm:prSet/>
      <dgm:spPr/>
      <dgm:t>
        <a:bodyPr/>
        <a:lstStyle/>
        <a:p>
          <a:endParaRPr lang="en-IN"/>
        </a:p>
      </dgm:t>
    </dgm:pt>
    <dgm:pt modelId="{1AADEB18-EEE2-4B8A-96E4-64DF81603EED}" type="sibTrans" cxnId="{B5F47B5E-B806-413F-BD23-B93E2382C949}">
      <dgm:prSet/>
      <dgm:spPr/>
      <dgm:t>
        <a:bodyPr/>
        <a:lstStyle/>
        <a:p>
          <a:endParaRPr lang="en-IN"/>
        </a:p>
      </dgm:t>
    </dgm:pt>
    <dgm:pt modelId="{7F935568-43AE-4FAE-81E2-8A680920C946}">
      <dgm:prSet phldrT="[Text]"/>
      <dgm:spPr/>
      <dgm:t>
        <a:bodyPr/>
        <a:lstStyle/>
        <a:p>
          <a:r>
            <a:rPr lang="en-IN" dirty="0" smtClean="0"/>
            <a:t>MR1</a:t>
          </a:r>
          <a:endParaRPr lang="en-IN" dirty="0"/>
        </a:p>
      </dgm:t>
    </dgm:pt>
    <dgm:pt modelId="{AB367B4C-033F-4AE6-8F1A-6F32B9B2946F}" type="parTrans" cxnId="{D83E7BD2-9676-4BB7-A6F7-CF57F1EFE98B}">
      <dgm:prSet/>
      <dgm:spPr/>
      <dgm:t>
        <a:bodyPr/>
        <a:lstStyle/>
        <a:p>
          <a:endParaRPr lang="en-IN"/>
        </a:p>
      </dgm:t>
    </dgm:pt>
    <dgm:pt modelId="{62E6DD2E-7019-4523-9A8B-79481A5479A6}" type="sibTrans" cxnId="{D83E7BD2-9676-4BB7-A6F7-CF57F1EFE98B}">
      <dgm:prSet/>
      <dgm:spPr/>
      <dgm:t>
        <a:bodyPr/>
        <a:lstStyle/>
        <a:p>
          <a:endParaRPr lang="en-IN"/>
        </a:p>
      </dgm:t>
    </dgm:pt>
    <dgm:pt modelId="{BE51E68F-E0C0-4BEC-B085-60BFB7E906B8}">
      <dgm:prSet phldrT="[Text]"/>
      <dgm:spPr/>
      <dgm:t>
        <a:bodyPr/>
        <a:lstStyle/>
        <a:p>
          <a:r>
            <a:rPr lang="en-IN" dirty="0" smtClean="0"/>
            <a:t>MR2 / YARN</a:t>
          </a:r>
          <a:endParaRPr lang="en-IN" dirty="0"/>
        </a:p>
      </dgm:t>
    </dgm:pt>
    <dgm:pt modelId="{7D2FD1A9-DECB-4143-92BC-A1C60ED7E000}" type="parTrans" cxnId="{C787B8C3-367B-4151-A57B-FC517BE9CC72}">
      <dgm:prSet/>
      <dgm:spPr/>
      <dgm:t>
        <a:bodyPr/>
        <a:lstStyle/>
        <a:p>
          <a:endParaRPr lang="en-IN"/>
        </a:p>
      </dgm:t>
    </dgm:pt>
    <dgm:pt modelId="{06D02A1F-99CC-4ACB-BFD1-537CD182DB78}" type="sibTrans" cxnId="{C787B8C3-367B-4151-A57B-FC517BE9CC72}">
      <dgm:prSet/>
      <dgm:spPr/>
      <dgm:t>
        <a:bodyPr/>
        <a:lstStyle/>
        <a:p>
          <a:endParaRPr lang="en-IN"/>
        </a:p>
      </dgm:t>
    </dgm:pt>
    <dgm:pt modelId="{382F86E9-4E55-4FF4-B137-E08FB9EA025C}">
      <dgm:prSet phldrT="[Text]"/>
      <dgm:spPr/>
      <dgm:t>
        <a:bodyPr/>
        <a:lstStyle/>
        <a:p>
          <a:r>
            <a:rPr lang="en-IN" dirty="0" smtClean="0"/>
            <a:t>PIG</a:t>
          </a:r>
          <a:endParaRPr lang="en-IN" dirty="0"/>
        </a:p>
      </dgm:t>
    </dgm:pt>
    <dgm:pt modelId="{F45B0090-8192-4482-8A51-E654B7C80580}" type="parTrans" cxnId="{4469E9D4-B5F3-41A2-8EC2-166BDF17FEB8}">
      <dgm:prSet/>
      <dgm:spPr/>
      <dgm:t>
        <a:bodyPr/>
        <a:lstStyle/>
        <a:p>
          <a:endParaRPr lang="en-IN"/>
        </a:p>
      </dgm:t>
    </dgm:pt>
    <dgm:pt modelId="{D9D577D2-BBFA-4296-872D-315771352F84}" type="sibTrans" cxnId="{4469E9D4-B5F3-41A2-8EC2-166BDF17FEB8}">
      <dgm:prSet/>
      <dgm:spPr/>
      <dgm:t>
        <a:bodyPr/>
        <a:lstStyle/>
        <a:p>
          <a:endParaRPr lang="en-IN"/>
        </a:p>
      </dgm:t>
    </dgm:pt>
    <dgm:pt modelId="{B89F2A60-EDE4-4203-B3B0-20FB8AC4C4F3}">
      <dgm:prSet phldrT="[Text]"/>
      <dgm:spPr/>
      <dgm:t>
        <a:bodyPr/>
        <a:lstStyle/>
        <a:p>
          <a:r>
            <a:rPr lang="en-IN" dirty="0" smtClean="0"/>
            <a:t>High Level Prog Language</a:t>
          </a:r>
          <a:endParaRPr lang="en-IN" dirty="0"/>
        </a:p>
      </dgm:t>
    </dgm:pt>
    <dgm:pt modelId="{4299CDDB-FC30-41E6-8CBE-D0DD74F39270}" type="parTrans" cxnId="{0AE97F57-1C55-42D0-9D15-B7123BBE9638}">
      <dgm:prSet/>
      <dgm:spPr/>
      <dgm:t>
        <a:bodyPr/>
        <a:lstStyle/>
        <a:p>
          <a:endParaRPr lang="en-IN"/>
        </a:p>
      </dgm:t>
    </dgm:pt>
    <dgm:pt modelId="{ED821107-BF18-4919-8FAB-6ABE9FB56C38}" type="sibTrans" cxnId="{0AE97F57-1C55-42D0-9D15-B7123BBE9638}">
      <dgm:prSet/>
      <dgm:spPr/>
      <dgm:t>
        <a:bodyPr/>
        <a:lstStyle/>
        <a:p>
          <a:endParaRPr lang="en-IN"/>
        </a:p>
      </dgm:t>
    </dgm:pt>
    <dgm:pt modelId="{36E63825-3682-48D8-B560-E46E381DD086}">
      <dgm:prSet phldrT="[Text]"/>
      <dgm:spPr/>
      <dgm:t>
        <a:bodyPr/>
        <a:lstStyle/>
        <a:p>
          <a:r>
            <a:rPr lang="en-IN" dirty="0" smtClean="0"/>
            <a:t>PIG Commands</a:t>
          </a:r>
          <a:endParaRPr lang="en-IN" dirty="0"/>
        </a:p>
      </dgm:t>
    </dgm:pt>
    <dgm:pt modelId="{AA8C36B6-5995-4223-8C57-546A6D3F57EC}" type="parTrans" cxnId="{B6890D44-DE73-4C07-8A0E-60E9D8EF85B4}">
      <dgm:prSet/>
      <dgm:spPr/>
      <dgm:t>
        <a:bodyPr/>
        <a:lstStyle/>
        <a:p>
          <a:endParaRPr lang="en-IN"/>
        </a:p>
      </dgm:t>
    </dgm:pt>
    <dgm:pt modelId="{4EF26049-13DA-456A-9811-928D12EFE7EE}" type="sibTrans" cxnId="{B6890D44-DE73-4C07-8A0E-60E9D8EF85B4}">
      <dgm:prSet/>
      <dgm:spPr/>
      <dgm:t>
        <a:bodyPr/>
        <a:lstStyle/>
        <a:p>
          <a:endParaRPr lang="en-IN"/>
        </a:p>
      </dgm:t>
    </dgm:pt>
    <dgm:pt modelId="{25527463-C737-4C5F-B9FF-1B2CC7095ACC}">
      <dgm:prSet/>
      <dgm:spPr/>
      <dgm:t>
        <a:bodyPr/>
        <a:lstStyle/>
        <a:p>
          <a:r>
            <a:rPr lang="en-IN" dirty="0" smtClean="0"/>
            <a:t>HIVE</a:t>
          </a:r>
          <a:endParaRPr lang="en-IN" dirty="0"/>
        </a:p>
      </dgm:t>
    </dgm:pt>
    <dgm:pt modelId="{328F996C-D32C-4CCA-B162-87BF2EC0C993}" type="parTrans" cxnId="{DCC21201-4295-4158-9BC5-BD6654C3340B}">
      <dgm:prSet/>
      <dgm:spPr/>
      <dgm:t>
        <a:bodyPr/>
        <a:lstStyle/>
        <a:p>
          <a:endParaRPr lang="en-IN"/>
        </a:p>
      </dgm:t>
    </dgm:pt>
    <dgm:pt modelId="{8C35FF43-889E-49AD-B3F4-1CE9E9DC1532}" type="sibTrans" cxnId="{DCC21201-4295-4158-9BC5-BD6654C3340B}">
      <dgm:prSet/>
      <dgm:spPr/>
      <dgm:t>
        <a:bodyPr/>
        <a:lstStyle/>
        <a:p>
          <a:endParaRPr lang="en-IN"/>
        </a:p>
      </dgm:t>
    </dgm:pt>
    <dgm:pt modelId="{E881A859-BC10-4360-97B8-55F4C0B6C25B}">
      <dgm:prSet/>
      <dgm:spPr/>
      <dgm:t>
        <a:bodyPr/>
        <a:lstStyle/>
        <a:p>
          <a:r>
            <a:rPr lang="en-IN" dirty="0" smtClean="0"/>
            <a:t>Hive QL</a:t>
          </a:r>
          <a:endParaRPr lang="en-IN" dirty="0"/>
        </a:p>
      </dgm:t>
    </dgm:pt>
    <dgm:pt modelId="{F41D474F-3E71-4081-AE3A-737BF3DEC173}" type="parTrans" cxnId="{9DFFDED9-F933-494F-BD51-E14E2F66F732}">
      <dgm:prSet/>
      <dgm:spPr/>
      <dgm:t>
        <a:bodyPr/>
        <a:lstStyle/>
        <a:p>
          <a:endParaRPr lang="en-IN"/>
        </a:p>
      </dgm:t>
    </dgm:pt>
    <dgm:pt modelId="{82F11D39-D4C1-4424-9696-8DB70FE479DE}" type="sibTrans" cxnId="{9DFFDED9-F933-494F-BD51-E14E2F66F732}">
      <dgm:prSet/>
      <dgm:spPr/>
      <dgm:t>
        <a:bodyPr/>
        <a:lstStyle/>
        <a:p>
          <a:endParaRPr lang="en-IN"/>
        </a:p>
      </dgm:t>
    </dgm:pt>
    <dgm:pt modelId="{F3D21A3F-D1A5-49B4-897E-3C1C6CA6E0E4}">
      <dgm:prSet/>
      <dgm:spPr/>
      <dgm:t>
        <a:bodyPr/>
        <a:lstStyle/>
        <a:p>
          <a:r>
            <a:rPr lang="en-IN" dirty="0" smtClean="0"/>
            <a:t>SQL based querying Language</a:t>
          </a:r>
          <a:endParaRPr lang="en-IN" dirty="0"/>
        </a:p>
      </dgm:t>
    </dgm:pt>
    <dgm:pt modelId="{1D3DED85-3CE4-4EB4-B0D4-4DB723EF7F45}" type="parTrans" cxnId="{1D9C3A77-4ECF-495B-A809-992C46CDA2C2}">
      <dgm:prSet/>
      <dgm:spPr/>
      <dgm:t>
        <a:bodyPr/>
        <a:lstStyle/>
        <a:p>
          <a:endParaRPr lang="en-IN"/>
        </a:p>
      </dgm:t>
    </dgm:pt>
    <dgm:pt modelId="{04092329-E8C2-46CC-8C6E-02C2C052EA91}" type="sibTrans" cxnId="{1D9C3A77-4ECF-495B-A809-992C46CDA2C2}">
      <dgm:prSet/>
      <dgm:spPr/>
      <dgm:t>
        <a:bodyPr/>
        <a:lstStyle/>
        <a:p>
          <a:endParaRPr lang="en-IN"/>
        </a:p>
      </dgm:t>
    </dgm:pt>
    <dgm:pt modelId="{FA4CA10D-C29B-4D72-87C4-894F37B3AAEE}" type="pres">
      <dgm:prSet presAssocID="{BDEAABBC-3535-493B-83E7-87428780C7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E1CD6D-7E5E-41E6-815B-63170861715E}" type="pres">
      <dgm:prSet presAssocID="{B3B3EAF7-E021-42C9-B199-1783A8C182D1}" presName="composite" presStyleCnt="0"/>
      <dgm:spPr/>
    </dgm:pt>
    <dgm:pt modelId="{5DA21B80-E0DD-4CF1-AA18-A54365F9C80E}" type="pres">
      <dgm:prSet presAssocID="{B3B3EAF7-E021-42C9-B199-1783A8C182D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B324D7-8AE5-4E24-AC22-CBE096EBE5BD}" type="pres">
      <dgm:prSet presAssocID="{B3B3EAF7-E021-42C9-B199-1783A8C182D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D0F3D7-02A3-49A9-AB03-9BC56301790A}" type="pres">
      <dgm:prSet presAssocID="{041C3431-D513-4C94-833D-9B8852BC6972}" presName="sp" presStyleCnt="0"/>
      <dgm:spPr/>
    </dgm:pt>
    <dgm:pt modelId="{87200F68-5F1E-4EAA-A46E-1DAE8BE81030}" type="pres">
      <dgm:prSet presAssocID="{C63190E6-18A4-4724-8798-1E5B477E5054}" presName="composite" presStyleCnt="0"/>
      <dgm:spPr/>
    </dgm:pt>
    <dgm:pt modelId="{7B1BA805-1CAC-4D78-9AB0-46DE2A98FEF5}" type="pres">
      <dgm:prSet presAssocID="{C63190E6-18A4-4724-8798-1E5B477E505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CDB6CF-0AC2-4B4A-8C8D-C6AEEA2DFCE2}" type="pres">
      <dgm:prSet presAssocID="{C63190E6-18A4-4724-8798-1E5B477E5054}" presName="descendantText" presStyleLbl="alignAcc1" presStyleIdx="1" presStyleCnt="4" custLinFactNeighborX="4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60454D-6127-4CC6-BA1F-BA887352FAE9}" type="pres">
      <dgm:prSet presAssocID="{1AADEB18-EEE2-4B8A-96E4-64DF81603EED}" presName="sp" presStyleCnt="0"/>
      <dgm:spPr/>
    </dgm:pt>
    <dgm:pt modelId="{616E0868-1C3D-4B9E-8017-E73640E8F410}" type="pres">
      <dgm:prSet presAssocID="{382F86E9-4E55-4FF4-B137-E08FB9EA025C}" presName="composite" presStyleCnt="0"/>
      <dgm:spPr/>
    </dgm:pt>
    <dgm:pt modelId="{49E9591E-94D7-465A-8D97-18F1E8654206}" type="pres">
      <dgm:prSet presAssocID="{382F86E9-4E55-4FF4-B137-E08FB9EA025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D5E05-3D10-40A1-8742-01E3577F4087}" type="pres">
      <dgm:prSet presAssocID="{382F86E9-4E55-4FF4-B137-E08FB9EA025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8AFB89-F1AA-4DB2-ADE6-0A77493BE506}" type="pres">
      <dgm:prSet presAssocID="{D9D577D2-BBFA-4296-872D-315771352F84}" presName="sp" presStyleCnt="0"/>
      <dgm:spPr/>
    </dgm:pt>
    <dgm:pt modelId="{06E28998-2C6A-488E-AE99-CDFD9961196A}" type="pres">
      <dgm:prSet presAssocID="{25527463-C737-4C5F-B9FF-1B2CC7095ACC}" presName="composite" presStyleCnt="0"/>
      <dgm:spPr/>
    </dgm:pt>
    <dgm:pt modelId="{D3B790A1-3979-4DDC-AEB3-78ADAFBD4C7F}" type="pres">
      <dgm:prSet presAssocID="{25527463-C737-4C5F-B9FF-1B2CC7095ACC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C3443B-85FE-4327-9C34-A1DA9E112002}" type="pres">
      <dgm:prSet presAssocID="{25527463-C737-4C5F-B9FF-1B2CC7095ACC}" presName="descendantText" presStyleLbl="alignAcc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9AB72CE-BBD2-4927-80EB-B37BEB0737CC}" type="presOf" srcId="{B89F2A60-EDE4-4203-B3B0-20FB8AC4C4F3}" destId="{D61D5E05-3D10-40A1-8742-01E3577F4087}" srcOrd="0" destOrd="0" presId="urn:microsoft.com/office/officeart/2005/8/layout/chevron2"/>
    <dgm:cxn modelId="{1D9C3A77-4ECF-495B-A809-992C46CDA2C2}" srcId="{25527463-C737-4C5F-B9FF-1B2CC7095ACC}" destId="{F3D21A3F-D1A5-49B4-897E-3C1C6CA6E0E4}" srcOrd="1" destOrd="0" parTransId="{1D3DED85-3CE4-4EB4-B0D4-4DB723EF7F45}" sibTransId="{04092329-E8C2-46CC-8C6E-02C2C052EA91}"/>
    <dgm:cxn modelId="{FE55F573-0BA4-4C05-848E-05CB2298214C}" srcId="{BDEAABBC-3535-493B-83E7-87428780C767}" destId="{B3B3EAF7-E021-42C9-B199-1783A8C182D1}" srcOrd="0" destOrd="0" parTransId="{B3278CB3-AB33-4354-A20B-667A35732426}" sibTransId="{041C3431-D513-4C94-833D-9B8852BC6972}"/>
    <dgm:cxn modelId="{4469E9D4-B5F3-41A2-8EC2-166BDF17FEB8}" srcId="{BDEAABBC-3535-493B-83E7-87428780C767}" destId="{382F86E9-4E55-4FF4-B137-E08FB9EA025C}" srcOrd="2" destOrd="0" parTransId="{F45B0090-8192-4482-8A51-E654B7C80580}" sibTransId="{D9D577D2-BBFA-4296-872D-315771352F84}"/>
    <dgm:cxn modelId="{F7A2FF05-BEC1-4984-93D2-7B68AB62F780}" type="presOf" srcId="{BE51E68F-E0C0-4BEC-B085-60BFB7E906B8}" destId="{D5CDB6CF-0AC2-4B4A-8C8D-C6AEEA2DFCE2}" srcOrd="0" destOrd="1" presId="urn:microsoft.com/office/officeart/2005/8/layout/chevron2"/>
    <dgm:cxn modelId="{0AE97F57-1C55-42D0-9D15-B7123BBE9638}" srcId="{382F86E9-4E55-4FF4-B137-E08FB9EA025C}" destId="{B89F2A60-EDE4-4203-B3B0-20FB8AC4C4F3}" srcOrd="0" destOrd="0" parTransId="{4299CDDB-FC30-41E6-8CBE-D0DD74F39270}" sibTransId="{ED821107-BF18-4919-8FAB-6ABE9FB56C38}"/>
    <dgm:cxn modelId="{4A46517C-EA6A-4603-95BB-F684D57C6700}" srcId="{B3B3EAF7-E021-42C9-B199-1783A8C182D1}" destId="{6E0FE91A-CF20-4305-9ADC-A69378CD3CC0}" srcOrd="1" destOrd="0" parTransId="{4A979645-11B7-43E0-BF60-4501DE4986CC}" sibTransId="{C5D800D2-E470-41D5-BB40-156A229E26B4}"/>
    <dgm:cxn modelId="{B6890D44-DE73-4C07-8A0E-60E9D8EF85B4}" srcId="{382F86E9-4E55-4FF4-B137-E08FB9EA025C}" destId="{36E63825-3682-48D8-B560-E46E381DD086}" srcOrd="1" destOrd="0" parTransId="{AA8C36B6-5995-4223-8C57-546A6D3F57EC}" sibTransId="{4EF26049-13DA-456A-9811-928D12EFE7EE}"/>
    <dgm:cxn modelId="{9399EDEA-B11F-4ACD-A654-230CFE67C2F0}" type="presOf" srcId="{382F86E9-4E55-4FF4-B137-E08FB9EA025C}" destId="{49E9591E-94D7-465A-8D97-18F1E8654206}" srcOrd="0" destOrd="0" presId="urn:microsoft.com/office/officeart/2005/8/layout/chevron2"/>
    <dgm:cxn modelId="{E4E46D24-2F01-4C0A-8359-2DF60DBEE49F}" type="presOf" srcId="{36E63825-3682-48D8-B560-E46E381DD086}" destId="{D61D5E05-3D10-40A1-8742-01E3577F4087}" srcOrd="0" destOrd="1" presId="urn:microsoft.com/office/officeart/2005/8/layout/chevron2"/>
    <dgm:cxn modelId="{C787B8C3-367B-4151-A57B-FC517BE9CC72}" srcId="{C63190E6-18A4-4724-8798-1E5B477E5054}" destId="{BE51E68F-E0C0-4BEC-B085-60BFB7E906B8}" srcOrd="1" destOrd="0" parTransId="{7D2FD1A9-DECB-4143-92BC-A1C60ED7E000}" sibTransId="{06D02A1F-99CC-4ACB-BFD1-537CD182DB78}"/>
    <dgm:cxn modelId="{07A5ED5C-CDD1-4B8D-8AB7-AE6820D5441C}" type="presOf" srcId="{C63190E6-18A4-4724-8798-1E5B477E5054}" destId="{7B1BA805-1CAC-4D78-9AB0-46DE2A98FEF5}" srcOrd="0" destOrd="0" presId="urn:microsoft.com/office/officeart/2005/8/layout/chevron2"/>
    <dgm:cxn modelId="{D83E7BD2-9676-4BB7-A6F7-CF57F1EFE98B}" srcId="{C63190E6-18A4-4724-8798-1E5B477E5054}" destId="{7F935568-43AE-4FAE-81E2-8A680920C946}" srcOrd="0" destOrd="0" parTransId="{AB367B4C-033F-4AE6-8F1A-6F32B9B2946F}" sibTransId="{62E6DD2E-7019-4523-9A8B-79481A5479A6}"/>
    <dgm:cxn modelId="{9DFFDED9-F933-494F-BD51-E14E2F66F732}" srcId="{25527463-C737-4C5F-B9FF-1B2CC7095ACC}" destId="{E881A859-BC10-4360-97B8-55F4C0B6C25B}" srcOrd="0" destOrd="0" parTransId="{F41D474F-3E71-4081-AE3A-737BF3DEC173}" sibTransId="{82F11D39-D4C1-4424-9696-8DB70FE479DE}"/>
    <dgm:cxn modelId="{A6DFBA3F-ECCC-4470-AA1D-EA15DCA4B7B3}" type="presOf" srcId="{6E0FE91A-CF20-4305-9ADC-A69378CD3CC0}" destId="{ACB324D7-8AE5-4E24-AC22-CBE096EBE5BD}" srcOrd="0" destOrd="1" presId="urn:microsoft.com/office/officeart/2005/8/layout/chevron2"/>
    <dgm:cxn modelId="{A56D0B27-BE81-4531-A7FF-B1E12F5006EB}" type="presOf" srcId="{F3D21A3F-D1A5-49B4-897E-3C1C6CA6E0E4}" destId="{FCC3443B-85FE-4327-9C34-A1DA9E112002}" srcOrd="0" destOrd="1" presId="urn:microsoft.com/office/officeart/2005/8/layout/chevron2"/>
    <dgm:cxn modelId="{FCE95A67-24E3-468F-B7A1-1BFEE064142B}" type="presOf" srcId="{25527463-C737-4C5F-B9FF-1B2CC7095ACC}" destId="{D3B790A1-3979-4DDC-AEB3-78ADAFBD4C7F}" srcOrd="0" destOrd="0" presId="urn:microsoft.com/office/officeart/2005/8/layout/chevron2"/>
    <dgm:cxn modelId="{D8C5DBA0-6618-4316-8342-3B6028398294}" type="presOf" srcId="{8AF26AFE-1F46-4AFE-88E9-1A36D8697900}" destId="{ACB324D7-8AE5-4E24-AC22-CBE096EBE5BD}" srcOrd="0" destOrd="0" presId="urn:microsoft.com/office/officeart/2005/8/layout/chevron2"/>
    <dgm:cxn modelId="{CD25C86C-ADD2-4EE9-83BF-ED958CC6C2C3}" srcId="{B3B3EAF7-E021-42C9-B199-1783A8C182D1}" destId="{8AF26AFE-1F46-4AFE-88E9-1A36D8697900}" srcOrd="0" destOrd="0" parTransId="{F2B2C09C-6A31-4722-A4C6-E42B53A539B2}" sibTransId="{066FC2BC-2D25-4193-AC73-80EFEF2AFC95}"/>
    <dgm:cxn modelId="{CF1A0CE5-9FB7-40C2-8D6E-89DD7081D101}" type="presOf" srcId="{E881A859-BC10-4360-97B8-55F4C0B6C25B}" destId="{FCC3443B-85FE-4327-9C34-A1DA9E112002}" srcOrd="0" destOrd="0" presId="urn:microsoft.com/office/officeart/2005/8/layout/chevron2"/>
    <dgm:cxn modelId="{E8B5E84B-4232-4DB7-A1F6-635862DB0C40}" type="presOf" srcId="{7F935568-43AE-4FAE-81E2-8A680920C946}" destId="{D5CDB6CF-0AC2-4B4A-8C8D-C6AEEA2DFCE2}" srcOrd="0" destOrd="0" presId="urn:microsoft.com/office/officeart/2005/8/layout/chevron2"/>
    <dgm:cxn modelId="{DFB71508-C84E-455F-9728-45BF947726B2}" type="presOf" srcId="{B3B3EAF7-E021-42C9-B199-1783A8C182D1}" destId="{5DA21B80-E0DD-4CF1-AA18-A54365F9C80E}" srcOrd="0" destOrd="0" presId="urn:microsoft.com/office/officeart/2005/8/layout/chevron2"/>
    <dgm:cxn modelId="{DCC21201-4295-4158-9BC5-BD6654C3340B}" srcId="{BDEAABBC-3535-493B-83E7-87428780C767}" destId="{25527463-C737-4C5F-B9FF-1B2CC7095ACC}" srcOrd="3" destOrd="0" parTransId="{328F996C-D32C-4CCA-B162-87BF2EC0C993}" sibTransId="{8C35FF43-889E-49AD-B3F4-1CE9E9DC1532}"/>
    <dgm:cxn modelId="{645F8886-71EE-4793-AEC2-EFD82741EBA8}" type="presOf" srcId="{BDEAABBC-3535-493B-83E7-87428780C767}" destId="{FA4CA10D-C29B-4D72-87C4-894F37B3AAEE}" srcOrd="0" destOrd="0" presId="urn:microsoft.com/office/officeart/2005/8/layout/chevron2"/>
    <dgm:cxn modelId="{B5F47B5E-B806-413F-BD23-B93E2382C949}" srcId="{BDEAABBC-3535-493B-83E7-87428780C767}" destId="{C63190E6-18A4-4724-8798-1E5B477E5054}" srcOrd="1" destOrd="0" parTransId="{532A876E-54A6-46EE-9283-34646C0C3943}" sibTransId="{1AADEB18-EEE2-4B8A-96E4-64DF81603EED}"/>
    <dgm:cxn modelId="{31078566-520A-4A6B-B1C3-06C9585B24C8}" type="presParOf" srcId="{FA4CA10D-C29B-4D72-87C4-894F37B3AAEE}" destId="{45E1CD6D-7E5E-41E6-815B-63170861715E}" srcOrd="0" destOrd="0" presId="urn:microsoft.com/office/officeart/2005/8/layout/chevron2"/>
    <dgm:cxn modelId="{D1883283-53E5-4D6B-AE56-BD703288CF79}" type="presParOf" srcId="{45E1CD6D-7E5E-41E6-815B-63170861715E}" destId="{5DA21B80-E0DD-4CF1-AA18-A54365F9C80E}" srcOrd="0" destOrd="0" presId="urn:microsoft.com/office/officeart/2005/8/layout/chevron2"/>
    <dgm:cxn modelId="{64AE7C43-75BA-4006-9B4D-957FE622E87C}" type="presParOf" srcId="{45E1CD6D-7E5E-41E6-815B-63170861715E}" destId="{ACB324D7-8AE5-4E24-AC22-CBE096EBE5BD}" srcOrd="1" destOrd="0" presId="urn:microsoft.com/office/officeart/2005/8/layout/chevron2"/>
    <dgm:cxn modelId="{595BB7B0-2E75-4476-9D06-2C9D2F17BC0F}" type="presParOf" srcId="{FA4CA10D-C29B-4D72-87C4-894F37B3AAEE}" destId="{2ED0F3D7-02A3-49A9-AB03-9BC56301790A}" srcOrd="1" destOrd="0" presId="urn:microsoft.com/office/officeart/2005/8/layout/chevron2"/>
    <dgm:cxn modelId="{6C31DABC-F438-4FEF-A9FA-B9985509797E}" type="presParOf" srcId="{FA4CA10D-C29B-4D72-87C4-894F37B3AAEE}" destId="{87200F68-5F1E-4EAA-A46E-1DAE8BE81030}" srcOrd="2" destOrd="0" presId="urn:microsoft.com/office/officeart/2005/8/layout/chevron2"/>
    <dgm:cxn modelId="{C6E255E1-85C6-4D0B-B98F-3C3596F642EF}" type="presParOf" srcId="{87200F68-5F1E-4EAA-A46E-1DAE8BE81030}" destId="{7B1BA805-1CAC-4D78-9AB0-46DE2A98FEF5}" srcOrd="0" destOrd="0" presId="urn:microsoft.com/office/officeart/2005/8/layout/chevron2"/>
    <dgm:cxn modelId="{A28D2257-54B0-4C33-9575-7C803C05A8FD}" type="presParOf" srcId="{87200F68-5F1E-4EAA-A46E-1DAE8BE81030}" destId="{D5CDB6CF-0AC2-4B4A-8C8D-C6AEEA2DFCE2}" srcOrd="1" destOrd="0" presId="urn:microsoft.com/office/officeart/2005/8/layout/chevron2"/>
    <dgm:cxn modelId="{C15D9EFA-3BA7-4D9C-8A23-DC3EF29C6AF5}" type="presParOf" srcId="{FA4CA10D-C29B-4D72-87C4-894F37B3AAEE}" destId="{D660454D-6127-4CC6-BA1F-BA887352FAE9}" srcOrd="3" destOrd="0" presId="urn:microsoft.com/office/officeart/2005/8/layout/chevron2"/>
    <dgm:cxn modelId="{950761C1-7AE3-4C56-83B3-E2BDC8298FF2}" type="presParOf" srcId="{FA4CA10D-C29B-4D72-87C4-894F37B3AAEE}" destId="{616E0868-1C3D-4B9E-8017-E73640E8F410}" srcOrd="4" destOrd="0" presId="urn:microsoft.com/office/officeart/2005/8/layout/chevron2"/>
    <dgm:cxn modelId="{933A96B6-249D-48FD-8E90-92566014246B}" type="presParOf" srcId="{616E0868-1C3D-4B9E-8017-E73640E8F410}" destId="{49E9591E-94D7-465A-8D97-18F1E8654206}" srcOrd="0" destOrd="0" presId="urn:microsoft.com/office/officeart/2005/8/layout/chevron2"/>
    <dgm:cxn modelId="{A3B73657-33BD-49B5-96D4-7ADDCDDF160E}" type="presParOf" srcId="{616E0868-1C3D-4B9E-8017-E73640E8F410}" destId="{D61D5E05-3D10-40A1-8742-01E3577F4087}" srcOrd="1" destOrd="0" presId="urn:microsoft.com/office/officeart/2005/8/layout/chevron2"/>
    <dgm:cxn modelId="{20BA7785-CA8A-42A2-8812-2B4569FCB3D7}" type="presParOf" srcId="{FA4CA10D-C29B-4D72-87C4-894F37B3AAEE}" destId="{5F8AFB89-F1AA-4DB2-ADE6-0A77493BE506}" srcOrd="5" destOrd="0" presId="urn:microsoft.com/office/officeart/2005/8/layout/chevron2"/>
    <dgm:cxn modelId="{729DA0F3-7DF4-4ED1-B849-88FCA2E3B789}" type="presParOf" srcId="{FA4CA10D-C29B-4D72-87C4-894F37B3AAEE}" destId="{06E28998-2C6A-488E-AE99-CDFD9961196A}" srcOrd="6" destOrd="0" presId="urn:microsoft.com/office/officeart/2005/8/layout/chevron2"/>
    <dgm:cxn modelId="{2355633C-615D-412C-8F7A-DBFB1F5B088F}" type="presParOf" srcId="{06E28998-2C6A-488E-AE99-CDFD9961196A}" destId="{D3B790A1-3979-4DDC-AEB3-78ADAFBD4C7F}" srcOrd="0" destOrd="0" presId="urn:microsoft.com/office/officeart/2005/8/layout/chevron2"/>
    <dgm:cxn modelId="{6E17FA29-BFAF-4933-946B-CB3C1BA499EE}" type="presParOf" srcId="{06E28998-2C6A-488E-AE99-CDFD9961196A}" destId="{FCC3443B-85FE-4327-9C34-A1DA9E1120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ACAF8-ED8F-4A12-AFD8-51DCFEDBD02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4CD04CE-9364-4435-9102-3268ADDD676A}">
      <dgm:prSet phldrT="[Text]"/>
      <dgm:spPr/>
      <dgm:t>
        <a:bodyPr/>
        <a:lstStyle/>
        <a:p>
          <a:r>
            <a:rPr lang="en-IN"/>
            <a:t>Volume</a:t>
          </a:r>
        </a:p>
      </dgm:t>
    </dgm:pt>
    <dgm:pt modelId="{DF1173AE-E944-4B38-9FAE-53E5737C0495}" type="parTrans" cxnId="{15DD4BA1-5D56-45B4-AFA7-9B85183ED251}">
      <dgm:prSet/>
      <dgm:spPr/>
      <dgm:t>
        <a:bodyPr/>
        <a:lstStyle/>
        <a:p>
          <a:endParaRPr lang="en-IN"/>
        </a:p>
      </dgm:t>
    </dgm:pt>
    <dgm:pt modelId="{97F2A21B-F307-4E3F-9882-6D4E4AA1503B}" type="sibTrans" cxnId="{15DD4BA1-5D56-45B4-AFA7-9B85183ED251}">
      <dgm:prSet/>
      <dgm:spPr/>
      <dgm:t>
        <a:bodyPr/>
        <a:lstStyle/>
        <a:p>
          <a:endParaRPr lang="en-IN"/>
        </a:p>
      </dgm:t>
    </dgm:pt>
    <dgm:pt modelId="{C407E04B-6FA1-4740-A573-B205FE2BD4B6}">
      <dgm:prSet phldrT="[Text]"/>
      <dgm:spPr/>
      <dgm:t>
        <a:bodyPr/>
        <a:lstStyle/>
        <a:p>
          <a:r>
            <a:rPr lang="en-IN"/>
            <a:t>Velocity</a:t>
          </a:r>
        </a:p>
      </dgm:t>
    </dgm:pt>
    <dgm:pt modelId="{B120DA01-FAE4-482B-8B9D-B1471A07AA72}" type="parTrans" cxnId="{24D1C3BE-DF63-43CA-AC40-2072B10B5529}">
      <dgm:prSet/>
      <dgm:spPr/>
      <dgm:t>
        <a:bodyPr/>
        <a:lstStyle/>
        <a:p>
          <a:endParaRPr lang="en-IN"/>
        </a:p>
      </dgm:t>
    </dgm:pt>
    <dgm:pt modelId="{56267077-61E4-4569-BD0F-5E91058E7AED}" type="sibTrans" cxnId="{24D1C3BE-DF63-43CA-AC40-2072B10B5529}">
      <dgm:prSet/>
      <dgm:spPr/>
      <dgm:t>
        <a:bodyPr/>
        <a:lstStyle/>
        <a:p>
          <a:endParaRPr lang="en-IN"/>
        </a:p>
      </dgm:t>
    </dgm:pt>
    <dgm:pt modelId="{8C7F9804-50F9-4AFF-B78D-E7BD7705C77E}">
      <dgm:prSet phldrT="[Text]"/>
      <dgm:spPr/>
      <dgm:t>
        <a:bodyPr/>
        <a:lstStyle/>
        <a:p>
          <a:r>
            <a:rPr lang="en-IN"/>
            <a:t>Variety</a:t>
          </a:r>
        </a:p>
        <a:p>
          <a:endParaRPr lang="en-IN"/>
        </a:p>
      </dgm:t>
    </dgm:pt>
    <dgm:pt modelId="{F0AF43DC-F2E1-4A6A-B33A-FB60BA3A781F}" type="parTrans" cxnId="{5E0106DA-749D-4100-B34D-FD9346DAF45D}">
      <dgm:prSet/>
      <dgm:spPr/>
      <dgm:t>
        <a:bodyPr/>
        <a:lstStyle/>
        <a:p>
          <a:endParaRPr lang="en-IN"/>
        </a:p>
      </dgm:t>
    </dgm:pt>
    <dgm:pt modelId="{83FD1DE8-C5C4-47E8-B235-06062067574F}" type="sibTrans" cxnId="{5E0106DA-749D-4100-B34D-FD9346DAF45D}">
      <dgm:prSet/>
      <dgm:spPr/>
      <dgm:t>
        <a:bodyPr/>
        <a:lstStyle/>
        <a:p>
          <a:endParaRPr lang="en-IN"/>
        </a:p>
      </dgm:t>
    </dgm:pt>
    <dgm:pt modelId="{ABE879C4-55C7-4730-B6B8-35B784C7EAFD}">
      <dgm:prSet/>
      <dgm:spPr/>
      <dgm:t>
        <a:bodyPr/>
        <a:lstStyle/>
        <a:p>
          <a:r>
            <a:rPr lang="en-IN"/>
            <a:t>Veracity</a:t>
          </a:r>
        </a:p>
      </dgm:t>
    </dgm:pt>
    <dgm:pt modelId="{814687E9-5763-45F9-A9C0-264B4523B980}" type="parTrans" cxnId="{C3BBF45B-F76D-4F22-8DD2-E6CA794B85FE}">
      <dgm:prSet/>
      <dgm:spPr/>
      <dgm:t>
        <a:bodyPr/>
        <a:lstStyle/>
        <a:p>
          <a:endParaRPr lang="en-IN"/>
        </a:p>
      </dgm:t>
    </dgm:pt>
    <dgm:pt modelId="{2D0F032E-7836-4645-AD57-85F906119B63}" type="sibTrans" cxnId="{C3BBF45B-F76D-4F22-8DD2-E6CA794B85FE}">
      <dgm:prSet/>
      <dgm:spPr/>
      <dgm:t>
        <a:bodyPr/>
        <a:lstStyle/>
        <a:p>
          <a:endParaRPr lang="en-IN"/>
        </a:p>
      </dgm:t>
    </dgm:pt>
    <dgm:pt modelId="{08352FAC-6951-4E04-A731-76CC76687DF2}" type="pres">
      <dgm:prSet presAssocID="{947ACAF8-ED8F-4A12-AFD8-51DCFEDBD02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7D43D99-0DEB-46D5-A651-22F6688CBA22}" type="pres">
      <dgm:prSet presAssocID="{84CD04CE-9364-4435-9102-3268ADDD676A}" presName="composite" presStyleCnt="0"/>
      <dgm:spPr/>
    </dgm:pt>
    <dgm:pt modelId="{6E795795-6535-48C7-877B-9BF38D070040}" type="pres">
      <dgm:prSet presAssocID="{84CD04CE-9364-4435-9102-3268ADDD676A}" presName="LShape" presStyleLbl="alignNode1" presStyleIdx="0" presStyleCnt="7"/>
      <dgm:spPr/>
    </dgm:pt>
    <dgm:pt modelId="{8E71214C-E15F-44F7-9C0B-8FE1ACC7C859}" type="pres">
      <dgm:prSet presAssocID="{84CD04CE-9364-4435-9102-3268ADDD676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1DC2B1-B763-4684-8132-C3DFCDE7B7BA}" type="pres">
      <dgm:prSet presAssocID="{84CD04CE-9364-4435-9102-3268ADDD676A}" presName="Triangle" presStyleLbl="alignNode1" presStyleIdx="1" presStyleCnt="7"/>
      <dgm:spPr/>
    </dgm:pt>
    <dgm:pt modelId="{44AE4341-F647-482C-A739-354692E17647}" type="pres">
      <dgm:prSet presAssocID="{97F2A21B-F307-4E3F-9882-6D4E4AA1503B}" presName="sibTrans" presStyleCnt="0"/>
      <dgm:spPr/>
    </dgm:pt>
    <dgm:pt modelId="{CAD1179C-756E-4D09-ABE1-BAB8F6EBE0C4}" type="pres">
      <dgm:prSet presAssocID="{97F2A21B-F307-4E3F-9882-6D4E4AA1503B}" presName="space" presStyleCnt="0"/>
      <dgm:spPr/>
    </dgm:pt>
    <dgm:pt modelId="{29A6B821-1615-4644-BA83-856993652898}" type="pres">
      <dgm:prSet presAssocID="{C407E04B-6FA1-4740-A573-B205FE2BD4B6}" presName="composite" presStyleCnt="0"/>
      <dgm:spPr/>
    </dgm:pt>
    <dgm:pt modelId="{03F7FF2F-0E56-400D-B5EE-FB4BD47511C0}" type="pres">
      <dgm:prSet presAssocID="{C407E04B-6FA1-4740-A573-B205FE2BD4B6}" presName="LShape" presStyleLbl="alignNode1" presStyleIdx="2" presStyleCnt="7"/>
      <dgm:spPr/>
    </dgm:pt>
    <dgm:pt modelId="{F0986DCE-DE27-4C24-8203-47E38F1EC49E}" type="pres">
      <dgm:prSet presAssocID="{C407E04B-6FA1-4740-A573-B205FE2BD4B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9B9F8-48DC-48D1-B4A3-48C8E26E64EA}" type="pres">
      <dgm:prSet presAssocID="{C407E04B-6FA1-4740-A573-B205FE2BD4B6}" presName="Triangle" presStyleLbl="alignNode1" presStyleIdx="3" presStyleCnt="7"/>
      <dgm:spPr/>
    </dgm:pt>
    <dgm:pt modelId="{502D4E55-A2E9-475B-A86F-A4EA5AE311EE}" type="pres">
      <dgm:prSet presAssocID="{56267077-61E4-4569-BD0F-5E91058E7AED}" presName="sibTrans" presStyleCnt="0"/>
      <dgm:spPr/>
    </dgm:pt>
    <dgm:pt modelId="{5524B364-34E8-4240-99BB-8F0B55E3BF87}" type="pres">
      <dgm:prSet presAssocID="{56267077-61E4-4569-BD0F-5E91058E7AED}" presName="space" presStyleCnt="0"/>
      <dgm:spPr/>
    </dgm:pt>
    <dgm:pt modelId="{411A723F-FA7D-40AA-B8DA-FBF4AF89C36D}" type="pres">
      <dgm:prSet presAssocID="{8C7F9804-50F9-4AFF-B78D-E7BD7705C77E}" presName="composite" presStyleCnt="0"/>
      <dgm:spPr/>
    </dgm:pt>
    <dgm:pt modelId="{6F62C21E-5D5B-4316-AEA8-032C8C8CAA58}" type="pres">
      <dgm:prSet presAssocID="{8C7F9804-50F9-4AFF-B78D-E7BD7705C77E}" presName="LShape" presStyleLbl="alignNode1" presStyleIdx="4" presStyleCnt="7"/>
      <dgm:spPr/>
    </dgm:pt>
    <dgm:pt modelId="{EC821594-6675-4B23-9642-47339C25E633}" type="pres">
      <dgm:prSet presAssocID="{8C7F9804-50F9-4AFF-B78D-E7BD7705C77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FA2812-7A7A-40FE-ADE6-95D0FAB8B595}" type="pres">
      <dgm:prSet presAssocID="{8C7F9804-50F9-4AFF-B78D-E7BD7705C77E}" presName="Triangle" presStyleLbl="alignNode1" presStyleIdx="5" presStyleCnt="7"/>
      <dgm:spPr/>
    </dgm:pt>
    <dgm:pt modelId="{1A7B7A31-EEFA-42F7-95FA-4422B0244456}" type="pres">
      <dgm:prSet presAssocID="{83FD1DE8-C5C4-47E8-B235-06062067574F}" presName="sibTrans" presStyleCnt="0"/>
      <dgm:spPr/>
    </dgm:pt>
    <dgm:pt modelId="{C1AE0A23-F8AD-43B8-B58E-26C06954907C}" type="pres">
      <dgm:prSet presAssocID="{83FD1DE8-C5C4-47E8-B235-06062067574F}" presName="space" presStyleCnt="0"/>
      <dgm:spPr/>
    </dgm:pt>
    <dgm:pt modelId="{F838FC4D-BA92-4734-9BC8-5320181A5A59}" type="pres">
      <dgm:prSet presAssocID="{ABE879C4-55C7-4730-B6B8-35B784C7EAFD}" presName="composite" presStyleCnt="0"/>
      <dgm:spPr/>
    </dgm:pt>
    <dgm:pt modelId="{51735A75-9394-4055-9486-ACDD00E3BDF2}" type="pres">
      <dgm:prSet presAssocID="{ABE879C4-55C7-4730-B6B8-35B784C7EAFD}" presName="LShape" presStyleLbl="alignNode1" presStyleIdx="6" presStyleCnt="7"/>
      <dgm:spPr/>
    </dgm:pt>
    <dgm:pt modelId="{F1A0935C-1D29-422A-BC8D-63E36DC1BED5}" type="pres">
      <dgm:prSet presAssocID="{ABE879C4-55C7-4730-B6B8-35B784C7EAF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D1C3BE-DF63-43CA-AC40-2072B10B5529}" srcId="{947ACAF8-ED8F-4A12-AFD8-51DCFEDBD02C}" destId="{C407E04B-6FA1-4740-A573-B205FE2BD4B6}" srcOrd="1" destOrd="0" parTransId="{B120DA01-FAE4-482B-8B9D-B1471A07AA72}" sibTransId="{56267077-61E4-4569-BD0F-5E91058E7AED}"/>
    <dgm:cxn modelId="{22542BA1-8728-420C-ACAE-11AED69FFD5D}" type="presOf" srcId="{8C7F9804-50F9-4AFF-B78D-E7BD7705C77E}" destId="{EC821594-6675-4B23-9642-47339C25E633}" srcOrd="0" destOrd="0" presId="urn:microsoft.com/office/officeart/2009/3/layout/StepUpProcess"/>
    <dgm:cxn modelId="{ECA17A50-34F5-43BF-8BBC-D1733CF49376}" type="presOf" srcId="{C407E04B-6FA1-4740-A573-B205FE2BD4B6}" destId="{F0986DCE-DE27-4C24-8203-47E38F1EC49E}" srcOrd="0" destOrd="0" presId="urn:microsoft.com/office/officeart/2009/3/layout/StepUpProcess"/>
    <dgm:cxn modelId="{B2256C54-8F9F-4C59-8702-012718FC3754}" type="presOf" srcId="{84CD04CE-9364-4435-9102-3268ADDD676A}" destId="{8E71214C-E15F-44F7-9C0B-8FE1ACC7C859}" srcOrd="0" destOrd="0" presId="urn:microsoft.com/office/officeart/2009/3/layout/StepUpProcess"/>
    <dgm:cxn modelId="{089846AA-99FC-43BA-807D-F3B4A59735B4}" type="presOf" srcId="{ABE879C4-55C7-4730-B6B8-35B784C7EAFD}" destId="{F1A0935C-1D29-422A-BC8D-63E36DC1BED5}" srcOrd="0" destOrd="0" presId="urn:microsoft.com/office/officeart/2009/3/layout/StepUpProcess"/>
    <dgm:cxn modelId="{5E0106DA-749D-4100-B34D-FD9346DAF45D}" srcId="{947ACAF8-ED8F-4A12-AFD8-51DCFEDBD02C}" destId="{8C7F9804-50F9-4AFF-B78D-E7BD7705C77E}" srcOrd="2" destOrd="0" parTransId="{F0AF43DC-F2E1-4A6A-B33A-FB60BA3A781F}" sibTransId="{83FD1DE8-C5C4-47E8-B235-06062067574F}"/>
    <dgm:cxn modelId="{4CA71154-5CCF-4FC7-A2CF-71D255E99721}" type="presOf" srcId="{947ACAF8-ED8F-4A12-AFD8-51DCFEDBD02C}" destId="{08352FAC-6951-4E04-A731-76CC76687DF2}" srcOrd="0" destOrd="0" presId="urn:microsoft.com/office/officeart/2009/3/layout/StepUpProcess"/>
    <dgm:cxn modelId="{C3BBF45B-F76D-4F22-8DD2-E6CA794B85FE}" srcId="{947ACAF8-ED8F-4A12-AFD8-51DCFEDBD02C}" destId="{ABE879C4-55C7-4730-B6B8-35B784C7EAFD}" srcOrd="3" destOrd="0" parTransId="{814687E9-5763-45F9-A9C0-264B4523B980}" sibTransId="{2D0F032E-7836-4645-AD57-85F906119B63}"/>
    <dgm:cxn modelId="{15DD4BA1-5D56-45B4-AFA7-9B85183ED251}" srcId="{947ACAF8-ED8F-4A12-AFD8-51DCFEDBD02C}" destId="{84CD04CE-9364-4435-9102-3268ADDD676A}" srcOrd="0" destOrd="0" parTransId="{DF1173AE-E944-4B38-9FAE-53E5737C0495}" sibTransId="{97F2A21B-F307-4E3F-9882-6D4E4AA1503B}"/>
    <dgm:cxn modelId="{8550CE7A-80B1-40E5-8C98-DCE6AD390D87}" type="presParOf" srcId="{08352FAC-6951-4E04-A731-76CC76687DF2}" destId="{57D43D99-0DEB-46D5-A651-22F6688CBA22}" srcOrd="0" destOrd="0" presId="urn:microsoft.com/office/officeart/2009/3/layout/StepUpProcess"/>
    <dgm:cxn modelId="{8C5A29CA-33FB-405E-9494-27949DA8619F}" type="presParOf" srcId="{57D43D99-0DEB-46D5-A651-22F6688CBA22}" destId="{6E795795-6535-48C7-877B-9BF38D070040}" srcOrd="0" destOrd="0" presId="urn:microsoft.com/office/officeart/2009/3/layout/StepUpProcess"/>
    <dgm:cxn modelId="{28B20283-E869-42CA-B2B3-9E7F8E0E2281}" type="presParOf" srcId="{57D43D99-0DEB-46D5-A651-22F6688CBA22}" destId="{8E71214C-E15F-44F7-9C0B-8FE1ACC7C859}" srcOrd="1" destOrd="0" presId="urn:microsoft.com/office/officeart/2009/3/layout/StepUpProcess"/>
    <dgm:cxn modelId="{CA7A3496-3AE5-4F8D-A559-3FB1C80905CE}" type="presParOf" srcId="{57D43D99-0DEB-46D5-A651-22F6688CBA22}" destId="{4A1DC2B1-B763-4684-8132-C3DFCDE7B7BA}" srcOrd="2" destOrd="0" presId="urn:microsoft.com/office/officeart/2009/3/layout/StepUpProcess"/>
    <dgm:cxn modelId="{E273BEDB-4C3D-487A-8CAA-4714296461AF}" type="presParOf" srcId="{08352FAC-6951-4E04-A731-76CC76687DF2}" destId="{44AE4341-F647-482C-A739-354692E17647}" srcOrd="1" destOrd="0" presId="urn:microsoft.com/office/officeart/2009/3/layout/StepUpProcess"/>
    <dgm:cxn modelId="{C06E565C-E418-4335-B93C-D76ED1E0BE3B}" type="presParOf" srcId="{44AE4341-F647-482C-A739-354692E17647}" destId="{CAD1179C-756E-4D09-ABE1-BAB8F6EBE0C4}" srcOrd="0" destOrd="0" presId="urn:microsoft.com/office/officeart/2009/3/layout/StepUpProcess"/>
    <dgm:cxn modelId="{82368F06-DCFD-411C-994F-EC994D5A764E}" type="presParOf" srcId="{08352FAC-6951-4E04-A731-76CC76687DF2}" destId="{29A6B821-1615-4644-BA83-856993652898}" srcOrd="2" destOrd="0" presId="urn:microsoft.com/office/officeart/2009/3/layout/StepUpProcess"/>
    <dgm:cxn modelId="{B1C1645F-5770-4213-A259-A5BDB246832E}" type="presParOf" srcId="{29A6B821-1615-4644-BA83-856993652898}" destId="{03F7FF2F-0E56-400D-B5EE-FB4BD47511C0}" srcOrd="0" destOrd="0" presId="urn:microsoft.com/office/officeart/2009/3/layout/StepUpProcess"/>
    <dgm:cxn modelId="{76C59564-EA89-4B26-A189-FD8572AE91AA}" type="presParOf" srcId="{29A6B821-1615-4644-BA83-856993652898}" destId="{F0986DCE-DE27-4C24-8203-47E38F1EC49E}" srcOrd="1" destOrd="0" presId="urn:microsoft.com/office/officeart/2009/3/layout/StepUpProcess"/>
    <dgm:cxn modelId="{266EE0F7-B4EA-42C8-9DF9-F5BC554A4008}" type="presParOf" srcId="{29A6B821-1615-4644-BA83-856993652898}" destId="{AD39B9F8-48DC-48D1-B4A3-48C8E26E64EA}" srcOrd="2" destOrd="0" presId="urn:microsoft.com/office/officeart/2009/3/layout/StepUpProcess"/>
    <dgm:cxn modelId="{5555247D-302A-4F23-9216-D90B3B636B02}" type="presParOf" srcId="{08352FAC-6951-4E04-A731-76CC76687DF2}" destId="{502D4E55-A2E9-475B-A86F-A4EA5AE311EE}" srcOrd="3" destOrd="0" presId="urn:microsoft.com/office/officeart/2009/3/layout/StepUpProcess"/>
    <dgm:cxn modelId="{17860586-F500-4B4B-8FA4-E7F6020DF127}" type="presParOf" srcId="{502D4E55-A2E9-475B-A86F-A4EA5AE311EE}" destId="{5524B364-34E8-4240-99BB-8F0B55E3BF87}" srcOrd="0" destOrd="0" presId="urn:microsoft.com/office/officeart/2009/3/layout/StepUpProcess"/>
    <dgm:cxn modelId="{C116FAC2-1E41-452C-A17D-DAA7C13AFA31}" type="presParOf" srcId="{08352FAC-6951-4E04-A731-76CC76687DF2}" destId="{411A723F-FA7D-40AA-B8DA-FBF4AF89C36D}" srcOrd="4" destOrd="0" presId="urn:microsoft.com/office/officeart/2009/3/layout/StepUpProcess"/>
    <dgm:cxn modelId="{06653D11-3E39-4813-B024-DB303F9EBD3D}" type="presParOf" srcId="{411A723F-FA7D-40AA-B8DA-FBF4AF89C36D}" destId="{6F62C21E-5D5B-4316-AEA8-032C8C8CAA58}" srcOrd="0" destOrd="0" presId="urn:microsoft.com/office/officeart/2009/3/layout/StepUpProcess"/>
    <dgm:cxn modelId="{10498592-74E8-4854-8153-E3E03DD5393B}" type="presParOf" srcId="{411A723F-FA7D-40AA-B8DA-FBF4AF89C36D}" destId="{EC821594-6675-4B23-9642-47339C25E633}" srcOrd="1" destOrd="0" presId="urn:microsoft.com/office/officeart/2009/3/layout/StepUpProcess"/>
    <dgm:cxn modelId="{1B925E0B-E5FD-4F27-B21B-D6E630CBD69C}" type="presParOf" srcId="{411A723F-FA7D-40AA-B8DA-FBF4AF89C36D}" destId="{44FA2812-7A7A-40FE-ADE6-95D0FAB8B595}" srcOrd="2" destOrd="0" presId="urn:microsoft.com/office/officeart/2009/3/layout/StepUpProcess"/>
    <dgm:cxn modelId="{ADFCCE08-CE4C-498E-A465-1214C0E5C546}" type="presParOf" srcId="{08352FAC-6951-4E04-A731-76CC76687DF2}" destId="{1A7B7A31-EEFA-42F7-95FA-4422B0244456}" srcOrd="5" destOrd="0" presId="urn:microsoft.com/office/officeart/2009/3/layout/StepUpProcess"/>
    <dgm:cxn modelId="{8DA9BACB-62A7-485B-8735-A8ECC411FB0B}" type="presParOf" srcId="{1A7B7A31-EEFA-42F7-95FA-4422B0244456}" destId="{C1AE0A23-F8AD-43B8-B58E-26C06954907C}" srcOrd="0" destOrd="0" presId="urn:microsoft.com/office/officeart/2009/3/layout/StepUpProcess"/>
    <dgm:cxn modelId="{9B112727-02BC-495E-9610-39AE45B913DB}" type="presParOf" srcId="{08352FAC-6951-4E04-A731-76CC76687DF2}" destId="{F838FC4D-BA92-4734-9BC8-5320181A5A59}" srcOrd="6" destOrd="0" presId="urn:microsoft.com/office/officeart/2009/3/layout/StepUpProcess"/>
    <dgm:cxn modelId="{28B80928-6A9B-4109-ADB8-CB0A5BB8DD8A}" type="presParOf" srcId="{F838FC4D-BA92-4734-9BC8-5320181A5A59}" destId="{51735A75-9394-4055-9486-ACDD00E3BDF2}" srcOrd="0" destOrd="0" presId="urn:microsoft.com/office/officeart/2009/3/layout/StepUpProcess"/>
    <dgm:cxn modelId="{28FFDEAB-5620-44B9-81F0-8016A8B65D11}" type="presParOf" srcId="{F838FC4D-BA92-4734-9BC8-5320181A5A59}" destId="{F1A0935C-1D29-422A-BC8D-63E36DC1BED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400" dirty="0" smtClean="0"/>
            <a:t>Project 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smtClean="0"/>
            <a:t>BigData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Hadoop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dirty="0" smtClean="0"/>
            <a:t>Map Reduce</a:t>
          </a:r>
          <a:endParaRPr lang="en-US" sz="1100" dirty="0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dirty="0" smtClean="0"/>
            <a:t>PIG</a:t>
          </a:r>
          <a:endParaRPr lang="en-US" sz="1400" dirty="0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endParaRPr lang="en-IN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01EB4FF4-87A3-4777-BF32-C913E23D26C8}">
      <dgm:prSet/>
      <dgm:spPr/>
      <dgm:t>
        <a:bodyPr/>
        <a:lstStyle/>
        <a:p>
          <a:r>
            <a:rPr lang="en-IN" dirty="0" smtClean="0"/>
            <a:t>Future Enhancement</a:t>
          </a:r>
          <a:endParaRPr lang="en-IN" dirty="0"/>
        </a:p>
      </dgm:t>
    </dgm:pt>
    <dgm:pt modelId="{3F9B1B0D-E31B-4E81-B4A4-E56EFC8C674A}" type="parTrans" cxnId="{ADC8F50C-65B9-4EFB-B74C-246F8A08D657}">
      <dgm:prSet/>
      <dgm:spPr/>
      <dgm:t>
        <a:bodyPr/>
        <a:lstStyle/>
        <a:p>
          <a:endParaRPr lang="en-IN"/>
        </a:p>
      </dgm:t>
    </dgm:pt>
    <dgm:pt modelId="{B392F10F-950E-4676-8987-BAFBBE250889}" type="sibTrans" cxnId="{ADC8F50C-65B9-4EFB-B74C-246F8A08D657}">
      <dgm:prSet/>
      <dgm:spPr/>
      <dgm:t>
        <a:bodyPr/>
        <a:lstStyle/>
        <a:p>
          <a:endParaRPr lang="en-IN"/>
        </a:p>
      </dgm:t>
    </dgm:pt>
    <dgm:pt modelId="{CBF75289-1865-41DC-ABF9-30213BD26D45}">
      <dgm:prSet/>
      <dgm:spPr/>
      <dgm:t>
        <a:bodyPr/>
        <a:lstStyle/>
        <a:p>
          <a:r>
            <a:rPr lang="en-IN" dirty="0" smtClean="0"/>
            <a:t>OOZIE</a:t>
          </a:r>
          <a:endParaRPr lang="en-IN" dirty="0"/>
        </a:p>
      </dgm:t>
    </dgm:pt>
    <dgm:pt modelId="{328326CB-8014-44D2-8A4F-18EF6B83300D}" type="parTrans" cxnId="{4A5F4851-8880-4750-A05B-D7087D1B2AB6}">
      <dgm:prSet/>
      <dgm:spPr/>
      <dgm:t>
        <a:bodyPr/>
        <a:lstStyle/>
        <a:p>
          <a:endParaRPr lang="en-IN"/>
        </a:p>
      </dgm:t>
    </dgm:pt>
    <dgm:pt modelId="{0E96E359-9BF5-4F5D-9C46-41151E6EC5FF}" type="sibTrans" cxnId="{4A5F4851-8880-4750-A05B-D7087D1B2AB6}">
      <dgm:prSet/>
      <dgm:spPr/>
      <dgm:t>
        <a:bodyPr/>
        <a:lstStyle/>
        <a:p>
          <a:endParaRPr lang="en-IN"/>
        </a:p>
      </dgm:t>
    </dgm:pt>
    <dgm:pt modelId="{E7036D0A-431D-4DE3-94FC-1D7C79DBFF81}">
      <dgm:prSet/>
      <dgm:spPr/>
      <dgm:t>
        <a:bodyPr/>
        <a:lstStyle/>
        <a:p>
          <a:r>
            <a:rPr lang="en-IN" dirty="0" smtClean="0"/>
            <a:t>Project 1- User Personalization </a:t>
          </a:r>
          <a:endParaRPr lang="en-IN" dirty="0"/>
        </a:p>
      </dgm:t>
    </dgm:pt>
    <dgm:pt modelId="{A5D52350-00F4-4DB1-B652-58658811406F}" type="parTrans" cxnId="{6F9840F8-39DC-4F44-B4CE-2F59D24A4E2B}">
      <dgm:prSet/>
      <dgm:spPr/>
      <dgm:t>
        <a:bodyPr/>
        <a:lstStyle/>
        <a:p>
          <a:endParaRPr lang="en-IN"/>
        </a:p>
      </dgm:t>
    </dgm:pt>
    <dgm:pt modelId="{62991743-506C-4A98-8F83-B8DC458F984C}" type="sibTrans" cxnId="{6F9840F8-39DC-4F44-B4CE-2F59D24A4E2B}">
      <dgm:prSet/>
      <dgm:spPr/>
      <dgm:t>
        <a:bodyPr/>
        <a:lstStyle/>
        <a:p>
          <a:endParaRPr lang="en-IN"/>
        </a:p>
      </dgm:t>
    </dgm:pt>
    <dgm:pt modelId="{505B8E76-BFAF-4943-AEB3-A22898B87A0E}">
      <dgm:prSet/>
      <dgm:spPr/>
      <dgm:t>
        <a:bodyPr/>
        <a:lstStyle/>
        <a:p>
          <a:r>
            <a:rPr lang="en-IN" dirty="0" smtClean="0"/>
            <a:t>Project 2 – Education Business</a:t>
          </a:r>
          <a:endParaRPr lang="en-IN" dirty="0"/>
        </a:p>
      </dgm:t>
    </dgm:pt>
    <dgm:pt modelId="{38C80D21-088B-4EC6-87AE-8D7AAC71FADD}" type="parTrans" cxnId="{B65FDB84-F629-464D-AD55-99505675936E}">
      <dgm:prSet/>
      <dgm:spPr/>
      <dgm:t>
        <a:bodyPr/>
        <a:lstStyle/>
        <a:p>
          <a:endParaRPr lang="en-IN"/>
        </a:p>
      </dgm:t>
    </dgm:pt>
    <dgm:pt modelId="{5AF39C6E-C70E-4D44-B6C0-4F22FE8B7DF7}" type="sibTrans" cxnId="{B65FDB84-F629-464D-AD55-99505675936E}">
      <dgm:prSet/>
      <dgm:spPr/>
      <dgm:t>
        <a:bodyPr/>
        <a:lstStyle/>
        <a:p>
          <a:endParaRPr lang="en-IN"/>
        </a:p>
      </dgm:t>
    </dgm:pt>
    <dgm:pt modelId="{7C0B7F94-095E-4C4A-B15B-9ADBD2E4A1B7}" type="pres">
      <dgm:prSet presAssocID="{19675BB5-4BE3-4E06-B2B3-AAA3D107C1A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76B293E-5DD1-467A-87CE-3A46434300ED}" type="pres">
      <dgm:prSet presAssocID="{19675BB5-4BE3-4E06-B2B3-AAA3D107C1A8}" presName="dummyMaxCanvas" presStyleCnt="0"/>
      <dgm:spPr/>
      <dgm:t>
        <a:bodyPr/>
        <a:lstStyle/>
        <a:p>
          <a:endParaRPr lang="en-IN"/>
        </a:p>
      </dgm:t>
    </dgm:pt>
    <dgm:pt modelId="{063B9028-F75C-4479-8EB0-CDA87BFAE326}" type="pres">
      <dgm:prSet presAssocID="{19675BB5-4BE3-4E06-B2B3-AAA3D107C1A8}" presName="parentComposite" presStyleCnt="0"/>
      <dgm:spPr/>
      <dgm:t>
        <a:bodyPr/>
        <a:lstStyle/>
        <a:p>
          <a:endParaRPr lang="en-IN"/>
        </a:p>
      </dgm:t>
    </dgm:pt>
    <dgm:pt modelId="{D89FD804-7D1E-4C32-85E0-11074EC7F135}" type="pres">
      <dgm:prSet presAssocID="{19675BB5-4BE3-4E06-B2B3-AAA3D107C1A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EA4C9AC3-3E6B-43E3-AD9E-89AF252DECF9}" type="pres">
      <dgm:prSet presAssocID="{19675BB5-4BE3-4E06-B2B3-AAA3D107C1A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B19C79BD-3F12-4480-A8F3-0DB77EB65778}" type="pres">
      <dgm:prSet presAssocID="{19675BB5-4BE3-4E06-B2B3-AAA3D107C1A8}" presName="childrenComposite" presStyleCnt="0"/>
      <dgm:spPr/>
      <dgm:t>
        <a:bodyPr/>
        <a:lstStyle/>
        <a:p>
          <a:endParaRPr lang="en-IN"/>
        </a:p>
      </dgm:t>
    </dgm:pt>
    <dgm:pt modelId="{AC3A59A7-C23B-4A35-BB18-5F6AFCE60D40}" type="pres">
      <dgm:prSet presAssocID="{19675BB5-4BE3-4E06-B2B3-AAA3D107C1A8}" presName="dummyMaxCanvas_ChildArea" presStyleCnt="0"/>
      <dgm:spPr/>
      <dgm:t>
        <a:bodyPr/>
        <a:lstStyle/>
        <a:p>
          <a:endParaRPr lang="en-IN"/>
        </a:p>
      </dgm:t>
    </dgm:pt>
    <dgm:pt modelId="{46EFBBB3-8A1C-4E05-963B-8F15C9885C63}" type="pres">
      <dgm:prSet presAssocID="{19675BB5-4BE3-4E06-B2B3-AAA3D107C1A8}" presName="fulcrum" presStyleLbl="alignAccFollowNode1" presStyleIdx="2" presStyleCnt="4"/>
      <dgm:spPr/>
      <dgm:t>
        <a:bodyPr/>
        <a:lstStyle/>
        <a:p>
          <a:endParaRPr lang="en-IN"/>
        </a:p>
      </dgm:t>
    </dgm:pt>
    <dgm:pt modelId="{965C1681-A6CE-41BB-8527-5011F18611F4}" type="pres">
      <dgm:prSet presAssocID="{19675BB5-4BE3-4E06-B2B3-AAA3D107C1A8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F41EA3-0A04-4890-9079-D37E6DA439D7}" type="pres">
      <dgm:prSet presAssocID="{19675BB5-4BE3-4E06-B2B3-AAA3D107C1A8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CC34F-ABAC-4C8C-A946-18D525158801}" type="pres">
      <dgm:prSet presAssocID="{19675BB5-4BE3-4E06-B2B3-AAA3D107C1A8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3B9558-9C72-423C-A1A5-26BC2EE4B860}" type="pres">
      <dgm:prSet presAssocID="{19675BB5-4BE3-4E06-B2B3-AAA3D107C1A8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1151DA-519C-4D2C-8FC1-0FECE0BFC911}" type="pres">
      <dgm:prSet presAssocID="{19675BB5-4BE3-4E06-B2B3-AAA3D107C1A8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6EBA2-2FF1-4E88-81B6-6F71AEE5AC5A}" type="pres">
      <dgm:prSet presAssocID="{19675BB5-4BE3-4E06-B2B3-AAA3D107C1A8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A7F449-51AA-4489-B14D-CA1368619CC7}" type="pres">
      <dgm:prSet presAssocID="{19675BB5-4BE3-4E06-B2B3-AAA3D107C1A8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989953-3202-4D05-8335-C025B69D7ABD}" type="pres">
      <dgm:prSet presAssocID="{19675BB5-4BE3-4E06-B2B3-AAA3D107C1A8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0D2EDE40-C7B2-484A-999D-A884A9B67E01}" type="presOf" srcId="{E7036D0A-431D-4DE3-94FC-1D7C79DBFF81}" destId="{95A7F449-51AA-4489-B14D-CA1368619CC7}" srcOrd="0" destOrd="0" presId="urn:microsoft.com/office/officeart/2005/8/layout/balance1"/>
    <dgm:cxn modelId="{D311CF15-1D0F-4503-9B94-7EFCE66AA0AF}" type="presOf" srcId="{19675BB5-4BE3-4E06-B2B3-AAA3D107C1A8}" destId="{7C0B7F94-095E-4C4A-B15B-9ADBD2E4A1B7}" srcOrd="0" destOrd="0" presId="urn:microsoft.com/office/officeart/2005/8/layout/balance1"/>
    <dgm:cxn modelId="{B34C9DF8-CBCC-4F6C-AD00-BAD733195913}" type="presOf" srcId="{9A038BAD-1DAA-4E08-AF5C-7A535C3A31A3}" destId="{9D1151DA-519C-4D2C-8FC1-0FECE0BFC911}" srcOrd="0" destOrd="0" presId="urn:microsoft.com/office/officeart/2005/8/layout/balance1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6F9840F8-39DC-4F44-B4CE-2F59D24A4E2B}" srcId="{01EB4FF4-87A3-4777-BF32-C913E23D26C8}" destId="{E7036D0A-431D-4DE3-94FC-1D7C79DBFF81}" srcOrd="1" destOrd="0" parTransId="{A5D52350-00F4-4DB1-B652-58658811406F}" sibTransId="{62991743-506C-4A98-8F83-B8DC458F984C}"/>
    <dgm:cxn modelId="{ADC8F50C-65B9-4EFB-B74C-246F8A08D657}" srcId="{19675BB5-4BE3-4E06-B2B3-AAA3D107C1A8}" destId="{01EB4FF4-87A3-4777-BF32-C913E23D26C8}" srcOrd="1" destOrd="0" parTransId="{3F9B1B0D-E31B-4E81-B4A4-E56EFC8C674A}" sibTransId="{B392F10F-950E-4676-8987-BAFBBE250889}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B9B37B7D-8E4B-40C7-9647-613D9465FEA3}" type="presOf" srcId="{14E5A95F-9DC9-4E33-B709-14C57323ACAA}" destId="{873B9558-9C72-423C-A1A5-26BC2EE4B860}" srcOrd="0" destOrd="0" presId="urn:microsoft.com/office/officeart/2005/8/layout/balance1"/>
    <dgm:cxn modelId="{4A5F4851-8880-4750-A05B-D7087D1B2AB6}" srcId="{01EB4FF4-87A3-4777-BF32-C913E23D26C8}" destId="{CBF75289-1865-41DC-ABF9-30213BD26D45}" srcOrd="0" destOrd="0" parTransId="{328326CB-8014-44D2-8A4F-18EF6B83300D}" sibTransId="{0E96E359-9BF5-4F5D-9C46-41151E6EC5FF}"/>
    <dgm:cxn modelId="{6A5E2713-1C03-4B09-8FD2-EB67B59937EE}" type="presOf" srcId="{813DB034-1CFA-4CE1-8536-6BC256192226}" destId="{ADF41EA3-0A04-4890-9079-D37E6DA439D7}" srcOrd="0" destOrd="0" presId="urn:microsoft.com/office/officeart/2005/8/layout/balance1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38CFEB20-A675-437A-BC99-B291EFD5A275}" type="presOf" srcId="{CBF75289-1865-41DC-ABF9-30213BD26D45}" destId="{08C6EBA2-2FF1-4E88-81B6-6F71AEE5AC5A}" srcOrd="0" destOrd="0" presId="urn:microsoft.com/office/officeart/2005/8/layout/balance1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46C4E01-992B-4429-90F4-B17E6BC09718}" type="presOf" srcId="{505B8E76-BFAF-4943-AEB3-A22898B87A0E}" destId="{C4989953-3202-4D05-8335-C025B69D7ABD}" srcOrd="0" destOrd="0" presId="urn:microsoft.com/office/officeart/2005/8/layout/balance1"/>
    <dgm:cxn modelId="{C1B16C39-9153-4EBC-85AE-656418586B28}" type="presOf" srcId="{D3864EA6-13E7-440F-948B-8118F5878A44}" destId="{D89FD804-7D1E-4C32-85E0-11074EC7F135}" srcOrd="0" destOrd="0" presId="urn:microsoft.com/office/officeart/2005/8/layout/balance1"/>
    <dgm:cxn modelId="{B65FDB84-F629-464D-AD55-99505675936E}" srcId="{01EB4FF4-87A3-4777-BF32-C913E23D26C8}" destId="{505B8E76-BFAF-4943-AEB3-A22898B87A0E}" srcOrd="2" destOrd="0" parTransId="{38C80D21-088B-4EC6-87AE-8D7AAC71FADD}" sibTransId="{5AF39C6E-C70E-4D44-B6C0-4F22FE8B7DF7}"/>
    <dgm:cxn modelId="{F80FD94B-962E-49EE-B637-0D2F3AE93B64}" type="presOf" srcId="{6461E40C-FAF1-4C11-9CA4-01B7756558A8}" destId="{539CC34F-ABAC-4C8C-A946-18D525158801}" srcOrd="0" destOrd="0" presId="urn:microsoft.com/office/officeart/2005/8/layout/balance1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A0E00B67-775C-41D2-8125-DE3ABF250690}" type="presOf" srcId="{01EB4FF4-87A3-4777-BF32-C913E23D26C8}" destId="{EA4C9AC3-3E6B-43E3-AD9E-89AF252DECF9}" srcOrd="0" destOrd="0" presId="urn:microsoft.com/office/officeart/2005/8/layout/balance1"/>
    <dgm:cxn modelId="{1A45C434-53B0-4846-AFB8-7D181C482B33}" type="presParOf" srcId="{7C0B7F94-095E-4C4A-B15B-9ADBD2E4A1B7}" destId="{876B293E-5DD1-467A-87CE-3A46434300ED}" srcOrd="0" destOrd="0" presId="urn:microsoft.com/office/officeart/2005/8/layout/balance1"/>
    <dgm:cxn modelId="{83F5B0BF-527A-4F5D-B21F-1D4122C01C62}" type="presParOf" srcId="{7C0B7F94-095E-4C4A-B15B-9ADBD2E4A1B7}" destId="{063B9028-F75C-4479-8EB0-CDA87BFAE326}" srcOrd="1" destOrd="0" presId="urn:microsoft.com/office/officeart/2005/8/layout/balance1"/>
    <dgm:cxn modelId="{80A1B7DA-3C83-4755-B694-C9A0B06F4219}" type="presParOf" srcId="{063B9028-F75C-4479-8EB0-CDA87BFAE326}" destId="{D89FD804-7D1E-4C32-85E0-11074EC7F135}" srcOrd="0" destOrd="0" presId="urn:microsoft.com/office/officeart/2005/8/layout/balance1"/>
    <dgm:cxn modelId="{60F57C49-638A-4B84-9CCF-E25DDEACE01D}" type="presParOf" srcId="{063B9028-F75C-4479-8EB0-CDA87BFAE326}" destId="{EA4C9AC3-3E6B-43E3-AD9E-89AF252DECF9}" srcOrd="1" destOrd="0" presId="urn:microsoft.com/office/officeart/2005/8/layout/balance1"/>
    <dgm:cxn modelId="{B86604B2-9906-473D-A6DA-5C4443FFE74F}" type="presParOf" srcId="{7C0B7F94-095E-4C4A-B15B-9ADBD2E4A1B7}" destId="{B19C79BD-3F12-4480-A8F3-0DB77EB65778}" srcOrd="2" destOrd="0" presId="urn:microsoft.com/office/officeart/2005/8/layout/balance1"/>
    <dgm:cxn modelId="{1F118300-A15B-4D69-8971-78462AF098CD}" type="presParOf" srcId="{B19C79BD-3F12-4480-A8F3-0DB77EB65778}" destId="{AC3A59A7-C23B-4A35-BB18-5F6AFCE60D40}" srcOrd="0" destOrd="0" presId="urn:microsoft.com/office/officeart/2005/8/layout/balance1"/>
    <dgm:cxn modelId="{6EB1E5A5-C929-44C8-A861-5D455D89A064}" type="presParOf" srcId="{B19C79BD-3F12-4480-A8F3-0DB77EB65778}" destId="{46EFBBB3-8A1C-4E05-963B-8F15C9885C63}" srcOrd="1" destOrd="0" presId="urn:microsoft.com/office/officeart/2005/8/layout/balance1"/>
    <dgm:cxn modelId="{14BE5A81-3037-49E4-AC66-9EF6FF014519}" type="presParOf" srcId="{B19C79BD-3F12-4480-A8F3-0DB77EB65778}" destId="{965C1681-A6CE-41BB-8527-5011F18611F4}" srcOrd="2" destOrd="0" presId="urn:microsoft.com/office/officeart/2005/8/layout/balance1"/>
    <dgm:cxn modelId="{9E4F5F46-001A-4073-8537-A73B23050477}" type="presParOf" srcId="{B19C79BD-3F12-4480-A8F3-0DB77EB65778}" destId="{ADF41EA3-0A04-4890-9079-D37E6DA439D7}" srcOrd="3" destOrd="0" presId="urn:microsoft.com/office/officeart/2005/8/layout/balance1"/>
    <dgm:cxn modelId="{DE386094-53AE-4904-B7A5-8D1A53861A4A}" type="presParOf" srcId="{B19C79BD-3F12-4480-A8F3-0DB77EB65778}" destId="{539CC34F-ABAC-4C8C-A946-18D525158801}" srcOrd="4" destOrd="0" presId="urn:microsoft.com/office/officeart/2005/8/layout/balance1"/>
    <dgm:cxn modelId="{53468EFB-EF2D-4CB2-A48B-B91001AFEF4C}" type="presParOf" srcId="{B19C79BD-3F12-4480-A8F3-0DB77EB65778}" destId="{873B9558-9C72-423C-A1A5-26BC2EE4B860}" srcOrd="5" destOrd="0" presId="urn:microsoft.com/office/officeart/2005/8/layout/balance1"/>
    <dgm:cxn modelId="{3E1CF507-85CC-4E83-BD3F-4F760A378330}" type="presParOf" srcId="{B19C79BD-3F12-4480-A8F3-0DB77EB65778}" destId="{9D1151DA-519C-4D2C-8FC1-0FECE0BFC911}" srcOrd="6" destOrd="0" presId="urn:microsoft.com/office/officeart/2005/8/layout/balance1"/>
    <dgm:cxn modelId="{0901DFF6-F87D-470A-BE5D-CE5AFF35C015}" type="presParOf" srcId="{B19C79BD-3F12-4480-A8F3-0DB77EB65778}" destId="{08C6EBA2-2FF1-4E88-81B6-6F71AEE5AC5A}" srcOrd="7" destOrd="0" presId="urn:microsoft.com/office/officeart/2005/8/layout/balance1"/>
    <dgm:cxn modelId="{C685BE63-A1FD-4B81-B2B4-A89729C38EA9}" type="presParOf" srcId="{B19C79BD-3F12-4480-A8F3-0DB77EB65778}" destId="{95A7F449-51AA-4489-B14D-CA1368619CC7}" srcOrd="8" destOrd="0" presId="urn:microsoft.com/office/officeart/2005/8/layout/balance1"/>
    <dgm:cxn modelId="{83BF513C-CFB8-4879-AEAA-FDC8CD2CB276}" type="presParOf" srcId="{B19C79BD-3F12-4480-A8F3-0DB77EB65778}" destId="{C4989953-3202-4D05-8335-C025B69D7ABD}" srcOrd="9" destOrd="0" presId="urn:microsoft.com/office/officeart/2005/8/layout/balance1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21B80-E0DD-4CF1-AA18-A54365F9C80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Bigdata &amp; Hadoop</a:t>
          </a:r>
          <a:endParaRPr lang="en-IN" sz="1200" kern="1200" dirty="0"/>
        </a:p>
      </dsp:txBody>
      <dsp:txXfrm rot="-5400000">
        <a:off x="1" y="395096"/>
        <a:ext cx="788987" cy="338137"/>
      </dsp:txXfrm>
    </dsp:sp>
    <dsp:sp modelId="{ACB324D7-8AE5-4E24-AC22-CBE096EBE5B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Architecture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HDFS</a:t>
          </a:r>
          <a:endParaRPr lang="en-IN" sz="2200" kern="1200" dirty="0"/>
        </a:p>
      </dsp:txBody>
      <dsp:txXfrm rot="-5400000">
        <a:off x="788988" y="36365"/>
        <a:ext cx="5271248" cy="661103"/>
      </dsp:txXfrm>
    </dsp:sp>
    <dsp:sp modelId="{7B1BA805-1CAC-4D78-9AB0-46DE2A98FEF5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5">
            <a:hueOff val="3546033"/>
            <a:satOff val="-153"/>
            <a:lumOff val="-6994"/>
            <a:alphaOff val="0"/>
          </a:schemeClr>
        </a:solidFill>
        <a:ln w="25400" cap="flat" cmpd="sng" algn="ctr">
          <a:solidFill>
            <a:schemeClr val="accent5">
              <a:hueOff val="3546033"/>
              <a:satOff val="-153"/>
              <a:lumOff val="-6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Map Reduce</a:t>
          </a:r>
          <a:endParaRPr lang="en-IN" sz="1200" kern="1200" dirty="0"/>
        </a:p>
      </dsp:txBody>
      <dsp:txXfrm rot="-5400000">
        <a:off x="1" y="1373653"/>
        <a:ext cx="788987" cy="338137"/>
      </dsp:txXfrm>
    </dsp:sp>
    <dsp:sp modelId="{D5CDB6CF-0AC2-4B4A-8C8D-C6AEEA2DFCE2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546033"/>
              <a:satOff val="-153"/>
              <a:lumOff val="-6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MR1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MR2 / YARN</a:t>
          </a:r>
          <a:endParaRPr lang="en-IN" sz="2200" kern="1200" dirty="0"/>
        </a:p>
      </dsp:txBody>
      <dsp:txXfrm rot="-5400000">
        <a:off x="788988" y="1014923"/>
        <a:ext cx="5271248" cy="661103"/>
      </dsp:txXfrm>
    </dsp:sp>
    <dsp:sp modelId="{49E9591E-94D7-465A-8D97-18F1E8654206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7092067"/>
            <a:satOff val="-307"/>
            <a:lumOff val="-13987"/>
            <a:alphaOff val="0"/>
          </a:schemeClr>
        </a:solidFill>
        <a:ln w="25400" cap="flat" cmpd="sng" algn="ctr">
          <a:solidFill>
            <a:schemeClr val="accent5">
              <a:hueOff val="7092067"/>
              <a:satOff val="-307"/>
              <a:lumOff val="-1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PIG</a:t>
          </a:r>
          <a:endParaRPr lang="en-IN" sz="1200" kern="1200" dirty="0"/>
        </a:p>
      </dsp:txBody>
      <dsp:txXfrm rot="-5400000">
        <a:off x="1" y="2352210"/>
        <a:ext cx="788987" cy="338137"/>
      </dsp:txXfrm>
    </dsp:sp>
    <dsp:sp modelId="{D61D5E05-3D10-40A1-8742-01E3577F4087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092067"/>
              <a:satOff val="-307"/>
              <a:lumOff val="-1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High Level Prog Language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PIG Commands</a:t>
          </a:r>
          <a:endParaRPr lang="en-IN" sz="2200" kern="1200" dirty="0"/>
        </a:p>
      </dsp:txBody>
      <dsp:txXfrm rot="-5400000">
        <a:off x="788988" y="1993480"/>
        <a:ext cx="5271248" cy="661103"/>
      </dsp:txXfrm>
    </dsp:sp>
    <dsp:sp modelId="{D3B790A1-3979-4DDC-AEB3-78ADAFBD4C7F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10638100"/>
            <a:satOff val="-460"/>
            <a:lumOff val="-20981"/>
            <a:alphaOff val="0"/>
          </a:schemeClr>
        </a:solidFill>
        <a:ln w="25400" cap="flat" cmpd="sng" algn="ctr">
          <a:solidFill>
            <a:schemeClr val="accent5">
              <a:hueOff val="10638100"/>
              <a:satOff val="-460"/>
              <a:lumOff val="-20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HIVE</a:t>
          </a:r>
          <a:endParaRPr lang="en-IN" sz="1200" kern="1200" dirty="0"/>
        </a:p>
      </dsp:txBody>
      <dsp:txXfrm rot="-5400000">
        <a:off x="1" y="3330768"/>
        <a:ext cx="788987" cy="338137"/>
      </dsp:txXfrm>
    </dsp:sp>
    <dsp:sp modelId="{FCC3443B-85FE-4327-9C34-A1DA9E112002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638100"/>
              <a:satOff val="-460"/>
              <a:lumOff val="-20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Hive QL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SQL based querying Language</a:t>
          </a:r>
          <a:endParaRPr lang="en-IN" sz="22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5795-6535-48C7-877B-9BF38D070040}">
      <dsp:nvSpPr>
        <dsp:cNvPr id="0" name=""/>
        <dsp:cNvSpPr/>
      </dsp:nvSpPr>
      <dsp:spPr>
        <a:xfrm rot="5400000">
          <a:off x="202640" y="914889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214C-E15F-44F7-9C0B-8FE1ACC7C859}">
      <dsp:nvSpPr>
        <dsp:cNvPr id="0" name=""/>
        <dsp:cNvSpPr/>
      </dsp:nvSpPr>
      <dsp:spPr>
        <a:xfrm>
          <a:off x="102410" y="1213414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Volume</a:t>
          </a:r>
        </a:p>
      </dsp:txBody>
      <dsp:txXfrm>
        <a:off x="102410" y="1213414"/>
        <a:ext cx="902020" cy="790674"/>
      </dsp:txXfrm>
    </dsp:sp>
    <dsp:sp modelId="{4A1DC2B1-B763-4684-8132-C3DFCDE7B7BA}">
      <dsp:nvSpPr>
        <dsp:cNvPr id="0" name=""/>
        <dsp:cNvSpPr/>
      </dsp:nvSpPr>
      <dsp:spPr>
        <a:xfrm>
          <a:off x="834239" y="841332"/>
          <a:ext cx="170192" cy="17019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7FF2F-0E56-400D-B5EE-FB4BD47511C0}">
      <dsp:nvSpPr>
        <dsp:cNvPr id="0" name=""/>
        <dsp:cNvSpPr/>
      </dsp:nvSpPr>
      <dsp:spPr>
        <a:xfrm rot="5400000">
          <a:off x="1306890" y="641641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6DCE-DE27-4C24-8203-47E38F1EC49E}">
      <dsp:nvSpPr>
        <dsp:cNvPr id="0" name=""/>
        <dsp:cNvSpPr/>
      </dsp:nvSpPr>
      <dsp:spPr>
        <a:xfrm>
          <a:off x="1206660" y="940166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Velocity</a:t>
          </a:r>
        </a:p>
      </dsp:txBody>
      <dsp:txXfrm>
        <a:off x="1206660" y="940166"/>
        <a:ext cx="902020" cy="790674"/>
      </dsp:txXfrm>
    </dsp:sp>
    <dsp:sp modelId="{AD39B9F8-48DC-48D1-B4A3-48C8E26E64EA}">
      <dsp:nvSpPr>
        <dsp:cNvPr id="0" name=""/>
        <dsp:cNvSpPr/>
      </dsp:nvSpPr>
      <dsp:spPr>
        <a:xfrm>
          <a:off x="1938489" y="568084"/>
          <a:ext cx="170192" cy="17019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C21E-5D5B-4316-AEA8-032C8C8CAA58}">
      <dsp:nvSpPr>
        <dsp:cNvPr id="0" name=""/>
        <dsp:cNvSpPr/>
      </dsp:nvSpPr>
      <dsp:spPr>
        <a:xfrm rot="5400000">
          <a:off x="2411140" y="368393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21594-6675-4B23-9642-47339C25E633}">
      <dsp:nvSpPr>
        <dsp:cNvPr id="0" name=""/>
        <dsp:cNvSpPr/>
      </dsp:nvSpPr>
      <dsp:spPr>
        <a:xfrm>
          <a:off x="2310910" y="666918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Variety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2310910" y="666918"/>
        <a:ext cx="902020" cy="790674"/>
      </dsp:txXfrm>
    </dsp:sp>
    <dsp:sp modelId="{44FA2812-7A7A-40FE-ADE6-95D0FAB8B595}">
      <dsp:nvSpPr>
        <dsp:cNvPr id="0" name=""/>
        <dsp:cNvSpPr/>
      </dsp:nvSpPr>
      <dsp:spPr>
        <a:xfrm>
          <a:off x="3042738" y="294836"/>
          <a:ext cx="170192" cy="17019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5A75-9394-4055-9486-ACDD00E3BDF2}">
      <dsp:nvSpPr>
        <dsp:cNvPr id="0" name=""/>
        <dsp:cNvSpPr/>
      </dsp:nvSpPr>
      <dsp:spPr>
        <a:xfrm rot="5400000">
          <a:off x="3515389" y="95146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935C-1D29-422A-BC8D-63E36DC1BED5}">
      <dsp:nvSpPr>
        <dsp:cNvPr id="0" name=""/>
        <dsp:cNvSpPr/>
      </dsp:nvSpPr>
      <dsp:spPr>
        <a:xfrm>
          <a:off x="3415160" y="393670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Veracity</a:t>
          </a:r>
        </a:p>
      </dsp:txBody>
      <dsp:txXfrm>
        <a:off x="3415160" y="393670"/>
        <a:ext cx="902020" cy="790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FD804-7D1E-4C32-85E0-11074EC7F135}">
      <dsp:nvSpPr>
        <dsp:cNvPr id="0" name=""/>
        <dsp:cNvSpPr/>
      </dsp:nvSpPr>
      <dsp:spPr>
        <a:xfrm>
          <a:off x="2132330" y="0"/>
          <a:ext cx="1668780" cy="927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endParaRPr lang="en-US" sz="2000" kern="1200" dirty="0"/>
        </a:p>
      </dsp:txBody>
      <dsp:txXfrm>
        <a:off x="2159484" y="27154"/>
        <a:ext cx="1614472" cy="872792"/>
      </dsp:txXfrm>
    </dsp:sp>
    <dsp:sp modelId="{EA4C9AC3-3E6B-43E3-AD9E-89AF252DECF9}">
      <dsp:nvSpPr>
        <dsp:cNvPr id="0" name=""/>
        <dsp:cNvSpPr/>
      </dsp:nvSpPr>
      <dsp:spPr>
        <a:xfrm>
          <a:off x="4542790" y="0"/>
          <a:ext cx="1668780" cy="927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Future Enhancement</a:t>
          </a:r>
          <a:endParaRPr lang="en-IN" sz="1900" kern="1200" dirty="0"/>
        </a:p>
      </dsp:txBody>
      <dsp:txXfrm>
        <a:off x="4569944" y="27154"/>
        <a:ext cx="1614472" cy="872792"/>
      </dsp:txXfrm>
    </dsp:sp>
    <dsp:sp modelId="{46EFBBB3-8A1C-4E05-963B-8F15C9885C63}">
      <dsp:nvSpPr>
        <dsp:cNvPr id="0" name=""/>
        <dsp:cNvSpPr/>
      </dsp:nvSpPr>
      <dsp:spPr>
        <a:xfrm>
          <a:off x="3824287" y="3940175"/>
          <a:ext cx="695325" cy="695325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C1681-A6CE-41BB-8527-5011F18611F4}">
      <dsp:nvSpPr>
        <dsp:cNvPr id="0" name=""/>
        <dsp:cNvSpPr/>
      </dsp:nvSpPr>
      <dsp:spPr>
        <a:xfrm rot="21360000">
          <a:off x="2085337" y="3642220"/>
          <a:ext cx="4173224" cy="291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41EA3-0A04-4890-9079-D37E6DA439D7}">
      <dsp:nvSpPr>
        <dsp:cNvPr id="0" name=""/>
        <dsp:cNvSpPr/>
      </dsp:nvSpPr>
      <dsp:spPr>
        <a:xfrm rot="21360000">
          <a:off x="2092316" y="3116495"/>
          <a:ext cx="1656096" cy="5719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BigData </a:t>
          </a:r>
          <a:endParaRPr lang="en-US" sz="1100" kern="1200" dirty="0"/>
        </a:p>
      </dsp:txBody>
      <dsp:txXfrm>
        <a:off x="2120235" y="3144414"/>
        <a:ext cx="1600258" cy="516085"/>
      </dsp:txXfrm>
    </dsp:sp>
    <dsp:sp modelId="{539CC34F-ABAC-4C8C-A946-18D525158801}">
      <dsp:nvSpPr>
        <dsp:cNvPr id="0" name=""/>
        <dsp:cNvSpPr/>
      </dsp:nvSpPr>
      <dsp:spPr>
        <a:xfrm rot="21360000">
          <a:off x="2045961" y="2504609"/>
          <a:ext cx="1656096" cy="5719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3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Hadoop</a:t>
          </a:r>
          <a:endParaRPr lang="en-US" sz="1300" kern="1200" spc="-10" baseline="0" dirty="0"/>
        </a:p>
      </dsp:txBody>
      <dsp:txXfrm>
        <a:off x="2073880" y="2532528"/>
        <a:ext cx="1600258" cy="516085"/>
      </dsp:txXfrm>
    </dsp:sp>
    <dsp:sp modelId="{873B9558-9C72-423C-A1A5-26BC2EE4B860}">
      <dsp:nvSpPr>
        <dsp:cNvPr id="0" name=""/>
        <dsp:cNvSpPr/>
      </dsp:nvSpPr>
      <dsp:spPr>
        <a:xfrm rot="21360000">
          <a:off x="1999606" y="1892723"/>
          <a:ext cx="1656096" cy="5719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4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Map Reduce</a:t>
          </a:r>
          <a:endParaRPr lang="en-US" sz="1100" kern="1200" dirty="0"/>
        </a:p>
      </dsp:txBody>
      <dsp:txXfrm>
        <a:off x="2027525" y="1920642"/>
        <a:ext cx="1600258" cy="516085"/>
      </dsp:txXfrm>
    </dsp:sp>
    <dsp:sp modelId="{9D1151DA-519C-4D2C-8FC1-0FECE0BFC911}">
      <dsp:nvSpPr>
        <dsp:cNvPr id="0" name=""/>
        <dsp:cNvSpPr/>
      </dsp:nvSpPr>
      <dsp:spPr>
        <a:xfrm rot="21360000">
          <a:off x="1953251" y="1280837"/>
          <a:ext cx="1656096" cy="5719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5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PIG</a:t>
          </a:r>
          <a:endParaRPr lang="en-US" sz="1400" kern="1200" dirty="0"/>
        </a:p>
      </dsp:txBody>
      <dsp:txXfrm>
        <a:off x="1981170" y="1308756"/>
        <a:ext cx="1600258" cy="516085"/>
      </dsp:txXfrm>
    </dsp:sp>
    <dsp:sp modelId="{08C6EBA2-2FF1-4E88-81B6-6F71AEE5AC5A}">
      <dsp:nvSpPr>
        <dsp:cNvPr id="0" name=""/>
        <dsp:cNvSpPr/>
      </dsp:nvSpPr>
      <dsp:spPr>
        <a:xfrm rot="21360000">
          <a:off x="4502776" y="2949617"/>
          <a:ext cx="1656096" cy="57192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6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OOZIE</a:t>
          </a:r>
          <a:endParaRPr lang="en-IN" sz="1400" kern="1200" dirty="0"/>
        </a:p>
      </dsp:txBody>
      <dsp:txXfrm>
        <a:off x="4530695" y="2977536"/>
        <a:ext cx="1600258" cy="516085"/>
      </dsp:txXfrm>
    </dsp:sp>
    <dsp:sp modelId="{95A7F449-51AA-4489-B14D-CA1368619CC7}">
      <dsp:nvSpPr>
        <dsp:cNvPr id="0" name=""/>
        <dsp:cNvSpPr/>
      </dsp:nvSpPr>
      <dsp:spPr>
        <a:xfrm rot="21360000">
          <a:off x="4456421" y="2337731"/>
          <a:ext cx="1656096" cy="5719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2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Project 1- User Personalization </a:t>
          </a:r>
          <a:endParaRPr lang="en-IN" sz="1400" kern="1200" dirty="0"/>
        </a:p>
      </dsp:txBody>
      <dsp:txXfrm>
        <a:off x="4484340" y="2365650"/>
        <a:ext cx="1600258" cy="516085"/>
      </dsp:txXfrm>
    </dsp:sp>
    <dsp:sp modelId="{C4989953-3202-4D05-8335-C025B69D7ABD}">
      <dsp:nvSpPr>
        <dsp:cNvPr id="0" name=""/>
        <dsp:cNvSpPr/>
      </dsp:nvSpPr>
      <dsp:spPr>
        <a:xfrm rot="21360000">
          <a:off x="4410066" y="1725845"/>
          <a:ext cx="1656096" cy="5719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3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Project 2 – Education Business</a:t>
          </a:r>
          <a:endParaRPr lang="en-IN" sz="1400" kern="1200" dirty="0"/>
        </a:p>
      </dsp:txBody>
      <dsp:txXfrm>
        <a:off x="4437985" y="1753764"/>
        <a:ext cx="1600258" cy="516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68E5-C97F-47E4-B8E6-31E15BE53F0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9C028-DC82-461E-8799-4C439394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158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383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8502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8.xml"/><Relationship Id="rId7" Type="http://schemas.openxmlformats.org/officeDocument/2006/relationships/diagramLayout" Target="../diagrams/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Data" Target="../diagrams/data3.xml"/><Relationship Id="rId5" Type="http://schemas.openxmlformats.org/officeDocument/2006/relationships/notesSlide" Target="../notesSlides/notesSlide8.xml"/><Relationship Id="rId10" Type="http://schemas.microsoft.com/office/2007/relationships/diagramDrawing" Target="../diagrams/drawing3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 rot="19140000">
            <a:off x="692871" y="1629012"/>
            <a:ext cx="5648623" cy="1204306"/>
          </a:xfrm>
        </p:spPr>
        <p:txBody>
          <a:bodyPr/>
          <a:lstStyle/>
          <a:p>
            <a:r>
              <a:rPr lang="en-US" dirty="0" smtClean="0"/>
              <a:t>Big Data </a:t>
            </a:r>
            <a:r>
              <a:rPr lang="en-US" dirty="0" smtClean="0"/>
              <a:t>Hadoop </a:t>
            </a:r>
            <a:r>
              <a:rPr lang="en-US" dirty="0" smtClean="0"/>
              <a:t>– </a:t>
            </a:r>
            <a:r>
              <a:rPr lang="en-US" dirty="0" smtClean="0"/>
              <a:t>Project </a:t>
            </a:r>
            <a:r>
              <a:rPr lang="en-US" dirty="0" smtClean="0"/>
              <a:t>   Presentation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5877272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HASIT SYAL</a:t>
            </a:r>
          </a:p>
          <a:p>
            <a:pPr algn="r"/>
            <a:endParaRPr lang="en-I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5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90024">
            <a:off x="682147" y="2458668"/>
            <a:ext cx="7998697" cy="788899"/>
          </a:xfr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Project ON H1B VISA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20323209">
            <a:off x="99937" y="841919"/>
            <a:ext cx="8161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Abstract</a:t>
            </a:r>
          </a:p>
          <a:p>
            <a:pPr algn="ctr"/>
            <a:endParaRPr lang="en-IN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this CASE STUDY, we will be performing analysis on the H1B visa applicants between the years 2011-2015. After analyzing the data, we can derive the following facts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 rot="20295971">
            <a:off x="2849816" y="3434673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  <a:p>
            <a:r>
              <a:rPr lang="en-IN" dirty="0"/>
              <a:t>Technology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MR </a:t>
            </a:r>
            <a:r>
              <a:rPr lang="en-IN" dirty="0"/>
              <a:t>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Hive QL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PIG Latin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SQOOP</a:t>
            </a:r>
            <a:endParaRPr lang="en-IN" dirty="0"/>
          </a:p>
        </p:txBody>
      </p:sp>
      <p:pic>
        <p:nvPicPr>
          <p:cNvPr id="1026" name="Picture 2" descr="C:\Users\HASIT -SYAL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9012">
            <a:off x="407343" y="5066864"/>
            <a:ext cx="2456289" cy="1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SIT -SYAL\Desktop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0448">
            <a:off x="6248081" y="2872635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SIT -SYAL\Desktop\download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9675"/>
            <a:ext cx="2085975" cy="188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25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Apache Hadoop – Map Reduce Work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0161"/>
            <a:ext cx="7776864" cy="443785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03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Concepts we learnt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90592" cy="368987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Simple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Mapper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Combiner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Partitioner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Reducer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Advance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Simple Map Reduce app plus</a:t>
            </a:r>
          </a:p>
          <a:p>
            <a:pPr marL="114300" indent="0"/>
            <a:r>
              <a:rPr lang="en-US" dirty="0" smtClean="0">
                <a:latin typeface="Calibri" panose="020F0502020204030204" pitchFamily="34" charset="0"/>
              </a:rPr>
              <a:t>b.    Record Reader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Map-Side Join 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Reducer-Side Join</a:t>
            </a:r>
          </a:p>
          <a:p>
            <a:pPr marL="571500" indent="-457200">
              <a:buFont typeface="+mj-lt"/>
              <a:buAutoNum type="alphaLcPeriod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59473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5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Hive – Data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776730"/>
            <a:ext cx="8147248" cy="32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Concepts we learnt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Segoe UI Light" pitchFamily="34" charset="0"/>
            </a:endParaRPr>
          </a:p>
          <a:p>
            <a:pPr marL="571500" indent="-457200">
              <a:buFont typeface="+mj-lt"/>
              <a:buAutoNum type="alphaLcPeriod"/>
            </a:pPr>
            <a:endParaRPr lang="en-US" sz="2000" dirty="0" smtClean="0">
              <a:latin typeface="Segoe UI Light" pitchFamily="34" charset="0"/>
            </a:endParaRPr>
          </a:p>
          <a:p>
            <a:pPr marL="571500" indent="-457200">
              <a:buFont typeface="+mj-lt"/>
              <a:buAutoNum type="alphaLcPeriod"/>
            </a:pPr>
            <a:endParaRPr lang="en-US" sz="2000" dirty="0">
              <a:latin typeface="Segoe UI Light" pitchFamily="34" charset="0"/>
            </a:endParaRPr>
          </a:p>
          <a:p>
            <a:pPr marL="571500" indent="-457200">
              <a:buFont typeface="+mj-lt"/>
              <a:buAutoNum type="alphaLcPeriod"/>
            </a:pPr>
            <a:endParaRPr lang="en-US" sz="2000" dirty="0" smtClean="0">
              <a:latin typeface="Segoe UI Light" pitchFamily="34" charset="0"/>
            </a:endParaRPr>
          </a:p>
          <a:p>
            <a:pPr marL="571500" indent="-457200">
              <a:buFont typeface="+mj-lt"/>
              <a:buAutoNum type="alphaLcPeriod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Create table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Export data 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3657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0537"/>
            <a:ext cx="1600200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2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r>
              <a:rPr lang="en-IN" dirty="0"/>
              <a:t>Apache Pig – Data Flow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C:\Users\HASIT -SYAL\Desktop\pig-data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3000" cy="42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5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2771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Concepts </a:t>
            </a:r>
            <a:r>
              <a:rPr lang="en-US" dirty="0">
                <a:latin typeface="Calibri" pitchFamily="34" charset="0"/>
              </a:rPr>
              <a:t>we learnt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0679" y="3429000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</a:rPr>
              <a:t>FILTER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</a:rPr>
              <a:t>GROUP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</a:rPr>
              <a:t>JOIN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</a:rPr>
              <a:t>DUMP AND STORE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251" y="1219200"/>
            <a:ext cx="7720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high-level scripting language (Pig Latin)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Process data one step at a 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Simple to write MapReduce program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Easy understand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Easy debug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4343400" cy="370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79" y="228600"/>
            <a:ext cx="18171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HASIT -SYAL\Desktop\images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" y="76200"/>
            <a:ext cx="1248424" cy="8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6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SQOOP- DATA FLOW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1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5897"/>
                </a:solidFill>
                <a:latin typeface="Calibri" pitchFamily="34" charset="0"/>
              </a:rPr>
              <a:t>Concepts we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marL="231775" lvl="0" indent="-231775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D20F30"/>
              </a:buClr>
              <a:buFontTx/>
              <a:buChar char="•"/>
            </a:pPr>
            <a:endParaRPr kumimoji="1" lang="en-US" altLang="zh-TW" kern="0" dirty="0" smtClean="0">
              <a:solidFill>
                <a:srgbClr val="636466"/>
              </a:solidFill>
              <a:latin typeface="Arial"/>
              <a:cs typeface="Arial"/>
            </a:endParaRPr>
          </a:p>
          <a:p>
            <a:pPr marL="231775" lvl="0" indent="-231775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D20F30"/>
              </a:buClr>
              <a:buFontTx/>
              <a:buChar char="•"/>
            </a:pPr>
            <a:r>
              <a:rPr kumimoji="1" lang="en-US" altLang="zh-TW" kern="0" dirty="0" smtClean="0">
                <a:solidFill>
                  <a:srgbClr val="636466"/>
                </a:solidFill>
                <a:latin typeface="Arial"/>
                <a:cs typeface="Arial"/>
              </a:rPr>
              <a:t>Easy</a:t>
            </a:r>
            <a:r>
              <a:rPr kumimoji="1" lang="en-US" altLang="zh-TW" kern="0" dirty="0">
                <a:solidFill>
                  <a:srgbClr val="636466"/>
                </a:solidFill>
                <a:latin typeface="Arial"/>
                <a:cs typeface="Arial"/>
              </a:rPr>
              <a:t>, parallel database </a:t>
            </a:r>
            <a:r>
              <a:rPr kumimoji="1" lang="en-US" altLang="zh-TW" kern="0" dirty="0" smtClean="0">
                <a:solidFill>
                  <a:srgbClr val="636466"/>
                </a:solidFill>
                <a:latin typeface="Arial"/>
                <a:cs typeface="Arial"/>
              </a:rPr>
              <a:t>import/export</a:t>
            </a:r>
            <a:endParaRPr kumimoji="1" lang="en-US" altLang="zh-TW" kern="0" dirty="0">
              <a:solidFill>
                <a:srgbClr val="636466"/>
              </a:solidFill>
              <a:latin typeface="Arial"/>
              <a:cs typeface="Arial"/>
            </a:endParaRPr>
          </a:p>
          <a:p>
            <a:pPr marL="231775" lvl="0" indent="-231775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D20F30"/>
              </a:buClr>
              <a:buFontTx/>
              <a:buChar char="•"/>
            </a:pPr>
            <a:r>
              <a:rPr kumimoji="1" lang="en-US" altLang="zh-TW" kern="0" dirty="0">
                <a:solidFill>
                  <a:srgbClr val="636466"/>
                </a:solidFill>
                <a:latin typeface="Arial"/>
                <a:cs typeface="Arial"/>
              </a:rPr>
              <a:t>What you want do?</a:t>
            </a:r>
          </a:p>
          <a:p>
            <a:pPr marL="574675" lvl="1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D20F30"/>
              </a:buClr>
              <a:buFontTx/>
              <a:buChar char="–"/>
            </a:pPr>
            <a:r>
              <a:rPr kumimoji="1" lang="en-US" altLang="zh-TW" sz="2000" kern="0" dirty="0">
                <a:solidFill>
                  <a:srgbClr val="636466"/>
                </a:solidFill>
                <a:latin typeface="Arial"/>
                <a:cs typeface="Arial"/>
              </a:rPr>
              <a:t>Insert data from RDBMS to HDFS</a:t>
            </a:r>
          </a:p>
          <a:p>
            <a:pPr marL="574675" lvl="1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D20F30"/>
              </a:buClr>
              <a:buFontTx/>
              <a:buChar char="–"/>
            </a:pPr>
            <a:r>
              <a:rPr kumimoji="1" lang="en-US" altLang="zh-TW" sz="2000" kern="0" dirty="0">
                <a:solidFill>
                  <a:srgbClr val="636466"/>
                </a:solidFill>
                <a:latin typeface="Arial"/>
                <a:cs typeface="Arial"/>
              </a:rPr>
              <a:t>Export data from HDFS back into RDBMS</a:t>
            </a:r>
            <a:endParaRPr kumimoji="1" lang="zh-TW" altLang="en-US" sz="2000" kern="0" dirty="0">
              <a:solidFill>
                <a:srgbClr val="636466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4054475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1" y="1143000"/>
            <a:ext cx="258715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88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9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8800"/>
            <a:ext cx="4648200" cy="4297363"/>
          </a:xfrm>
        </p:spPr>
        <p:txBody>
          <a:bodyPr/>
          <a:lstStyle/>
          <a:p>
            <a:pPr marL="0" indent="0"/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Study Links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Terminologies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Project – Real time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2286000" cy="2000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36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0783199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7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2638425" cy="1733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4185954"/>
            <a:ext cx="84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“Thanks to Big Data . Machines Can be Now Programmed to do the next thing Right .. But only Developers can do the next Right Thing “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6616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32" y="2200434"/>
            <a:ext cx="2118360" cy="1379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26193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8" y="4725144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03" y="2312407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093720"/>
          </a:xfrm>
        </p:spPr>
        <p:txBody>
          <a:bodyPr/>
          <a:lstStyle/>
          <a:p>
            <a:endParaRPr lang="en-US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SLT SESSIONS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MR SESSIONS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HADOOP DEFINATIVE GUIDE BOOK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HADOOP APACHE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HADOOP TUTORIAL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STACK OVERFLOW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JAVA TUTORIAL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Links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15" y="304800"/>
            <a:ext cx="3162300" cy="75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20859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4912"/>
            <a:ext cx="2981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114800"/>
            <a:ext cx="533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" y="2948305"/>
            <a:ext cx="3962400" cy="352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42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Topic Flow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32674653"/>
              </p:ext>
            </p:extLst>
          </p:nvPr>
        </p:nvGraphicFramePr>
        <p:xfrm>
          <a:off x="1331640" y="18596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6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Terminologies </a:t>
            </a:r>
            <a:br>
              <a:rPr lang="en-US" dirty="0" smtClean="0"/>
            </a:br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995936" y="1124744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i="1" dirty="0">
                <a:solidFill>
                  <a:schemeClr val="tx1"/>
                </a:solidFill>
              </a:rPr>
              <a:t>Big data</a:t>
            </a:r>
            <a:r>
              <a:rPr lang="en-IN" sz="2800" dirty="0">
                <a:solidFill>
                  <a:schemeClr val="tx1"/>
                </a:solidFill>
              </a:rPr>
              <a:t> is a term for </a:t>
            </a:r>
            <a:r>
              <a:rPr lang="en-IN" sz="2800" dirty="0" smtClean="0">
                <a:solidFill>
                  <a:schemeClr val="tx1"/>
                </a:solidFill>
              </a:rPr>
              <a:t>data sets</a:t>
            </a:r>
            <a:r>
              <a:rPr lang="en-IN" sz="2800" dirty="0">
                <a:solidFill>
                  <a:schemeClr val="tx1"/>
                </a:solidFill>
              </a:rPr>
              <a:t> that are so large or complex that traditional data </a:t>
            </a:r>
            <a:r>
              <a:rPr lang="en-IN" sz="2800" dirty="0" smtClean="0">
                <a:solidFill>
                  <a:schemeClr val="tx1"/>
                </a:solidFill>
              </a:rPr>
              <a:t>processing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applications </a:t>
            </a:r>
            <a:r>
              <a:rPr lang="en-IN" sz="2800" dirty="0">
                <a:solidFill>
                  <a:schemeClr val="tx1"/>
                </a:solidFill>
              </a:rPr>
              <a:t>are inadequate to deal with them.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0715047"/>
              </p:ext>
            </p:extLst>
          </p:nvPr>
        </p:nvGraphicFramePr>
        <p:xfrm>
          <a:off x="251520" y="4293096"/>
          <a:ext cx="4320480" cy="229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:\Users\HASIT -SYAL\Desktop\images (2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200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85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4v’s of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BIG DATA</a:t>
            </a:r>
            <a:endParaRPr lang="en-IN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" y="2361446"/>
            <a:ext cx="4572001" cy="4115554"/>
          </a:xfrm>
        </p:spPr>
      </p:pic>
      <p:sp>
        <p:nvSpPr>
          <p:cNvPr id="3" name="Rectangle 2"/>
          <p:cNvSpPr/>
          <p:nvPr/>
        </p:nvSpPr>
        <p:spPr>
          <a:xfrm>
            <a:off x="5029200" y="685800"/>
            <a:ext cx="388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Volume-Defines the extreme amount of data.</a:t>
            </a:r>
          </a:p>
          <a:p>
            <a:endParaRPr lang="en-US" dirty="0"/>
          </a:p>
          <a:p>
            <a:r>
              <a:rPr lang="en-US" dirty="0"/>
              <a:t>Velocity- Defines the data that keeps on changing.</a:t>
            </a:r>
          </a:p>
          <a:p>
            <a:endParaRPr lang="en-US" dirty="0"/>
          </a:p>
          <a:p>
            <a:r>
              <a:rPr lang="en-US" dirty="0"/>
              <a:t>Veracity-Accuracy of data</a:t>
            </a:r>
          </a:p>
          <a:p>
            <a:endParaRPr lang="en-US" dirty="0"/>
          </a:p>
          <a:p>
            <a:r>
              <a:rPr lang="en-US" dirty="0"/>
              <a:t>Variety-Different forms of data such as Structured and semi-structured and unstructured</a:t>
            </a:r>
          </a:p>
        </p:txBody>
      </p:sp>
    </p:spTree>
    <p:extLst>
      <p:ext uri="{BB962C8B-B14F-4D97-AF65-F5344CB8AC3E}">
        <p14:creationId xmlns:p14="http://schemas.microsoft.com/office/powerpoint/2010/main" val="2499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2" y="255363"/>
            <a:ext cx="3168352" cy="14822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37" y="2350845"/>
            <a:ext cx="3121097" cy="136815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" y="4112838"/>
            <a:ext cx="3841847" cy="91886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80" y="5469946"/>
            <a:ext cx="2857500" cy="100012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5005">
            <a:off x="25885" y="5633970"/>
            <a:ext cx="3028950" cy="4667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79281">
            <a:off x="2500198" y="5741409"/>
            <a:ext cx="2933700" cy="4572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Rectangle 1"/>
          <p:cNvSpPr/>
          <p:nvPr/>
        </p:nvSpPr>
        <p:spPr>
          <a:xfrm>
            <a:off x="4191000" y="152400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400" b="1" dirty="0">
                <a:latin typeface="Calibri" panose="020F0502020204030204" pitchFamily="34" charset="0"/>
              </a:rPr>
              <a:t>Government Operation: </a:t>
            </a:r>
            <a:r>
              <a:rPr lang="en-US" altLang="en-US" sz="1400" dirty="0">
                <a:latin typeface="Calibri" panose="020F0502020204030204" pitchFamily="34" charset="0"/>
              </a:rPr>
              <a:t>National Archives and Records Administration, Census </a:t>
            </a:r>
            <a:r>
              <a:rPr lang="en-US" altLang="en-US" sz="1400" dirty="0" smtClean="0">
                <a:latin typeface="Calibri" panose="020F0502020204030204" pitchFamily="34" charset="0"/>
              </a:rPr>
              <a:t>Bureau.</a:t>
            </a:r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r>
              <a:rPr lang="en-US" altLang="en-US" sz="1400" b="1" dirty="0">
                <a:latin typeface="Calibri" panose="020F0502020204030204" pitchFamily="34" charset="0"/>
              </a:rPr>
              <a:t>Commercial: </a:t>
            </a:r>
            <a:r>
              <a:rPr lang="en-US" altLang="en-US" sz="1400" dirty="0">
                <a:latin typeface="Calibri" panose="020F0502020204030204" pitchFamily="34" charset="0"/>
              </a:rPr>
              <a:t>Finance in Cloud, Cloud Backup, </a:t>
            </a:r>
            <a:r>
              <a:rPr lang="en-US" altLang="en-US" sz="1400" dirty="0" err="1">
                <a:latin typeface="Calibri" panose="020F0502020204030204" pitchFamily="34" charset="0"/>
              </a:rPr>
              <a:t>Mendeley</a:t>
            </a:r>
            <a:r>
              <a:rPr lang="en-US" altLang="en-US" sz="1400" dirty="0">
                <a:latin typeface="Calibri" panose="020F0502020204030204" pitchFamily="34" charset="0"/>
              </a:rPr>
              <a:t> (Citations), Netflix, Web Search, Digital Materials, Cargo shipping (as in </a:t>
            </a:r>
            <a:r>
              <a:rPr lang="en-US" altLang="en-US" sz="1400" dirty="0" smtClean="0">
                <a:latin typeface="Calibri" panose="020F0502020204030204" pitchFamily="34" charset="0"/>
              </a:rPr>
              <a:t>UPS.</a:t>
            </a:r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r>
              <a:rPr lang="en-US" altLang="en-US" sz="1400" b="1" dirty="0">
                <a:latin typeface="Calibri" panose="020F0502020204030204" pitchFamily="34" charset="0"/>
              </a:rPr>
              <a:t>Defense: </a:t>
            </a:r>
            <a:r>
              <a:rPr lang="en-US" altLang="en-US" sz="1400" dirty="0">
                <a:latin typeface="Calibri" panose="020F0502020204030204" pitchFamily="34" charset="0"/>
              </a:rPr>
              <a:t>Sensors, Image surveillance, Situation </a:t>
            </a:r>
            <a:r>
              <a:rPr lang="en-US" altLang="en-US" sz="1400" dirty="0" smtClean="0">
                <a:latin typeface="Calibri" panose="020F0502020204030204" pitchFamily="34" charset="0"/>
              </a:rPr>
              <a:t>Assessment</a:t>
            </a:r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r>
              <a:rPr lang="en-US" altLang="en-US" sz="1400" b="1" dirty="0">
                <a:latin typeface="Calibri" panose="020F0502020204030204" pitchFamily="34" charset="0"/>
              </a:rPr>
              <a:t>Healthcare and Life Sciences: </a:t>
            </a:r>
            <a:r>
              <a:rPr lang="en-US" altLang="en-US" sz="1400" dirty="0">
                <a:latin typeface="Calibri" panose="020F0502020204030204" pitchFamily="34" charset="0"/>
              </a:rPr>
              <a:t>Medical records, Graph and Probabilistic analysis, Pathology, </a:t>
            </a:r>
            <a:r>
              <a:rPr lang="en-US" altLang="en-US" sz="1400" dirty="0" err="1">
                <a:latin typeface="Calibri" panose="020F0502020204030204" pitchFamily="34" charset="0"/>
              </a:rPr>
              <a:t>Bioimaging</a:t>
            </a:r>
            <a:r>
              <a:rPr lang="en-US" altLang="en-US" sz="1400" dirty="0">
                <a:latin typeface="Calibri" panose="020F0502020204030204" pitchFamily="34" charset="0"/>
              </a:rPr>
              <a:t>, Genomics, Epidemiology, People Activity models, </a:t>
            </a:r>
            <a:r>
              <a:rPr lang="en-US" altLang="en-US" sz="1400" dirty="0" smtClean="0">
                <a:latin typeface="Calibri" panose="020F0502020204030204" pitchFamily="34" charset="0"/>
              </a:rPr>
              <a:t>Biodiversity</a:t>
            </a:r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r>
              <a:rPr lang="en-US" altLang="en-US" sz="1400" b="1" dirty="0"/>
              <a:t>Energy: </a:t>
            </a:r>
            <a:r>
              <a:rPr lang="en-US" altLang="en-US" sz="1400" dirty="0"/>
              <a:t>Smart </a:t>
            </a:r>
            <a:r>
              <a:rPr lang="en-US" altLang="en-US" sz="1400" dirty="0" smtClean="0"/>
              <a:t>grid</a:t>
            </a:r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r>
              <a:rPr lang="en-US" altLang="en-US" sz="1400" b="1" dirty="0"/>
              <a:t>Deep Learning and Social Media: </a:t>
            </a:r>
            <a:r>
              <a:rPr lang="en-US" altLang="en-US" sz="1400" dirty="0"/>
              <a:t>Driving Car, </a:t>
            </a:r>
            <a:r>
              <a:rPr lang="en-US" altLang="en-US" sz="1400" dirty="0" err="1"/>
              <a:t>Geolocate</a:t>
            </a:r>
            <a:r>
              <a:rPr lang="en-US" altLang="en-US" sz="1400" dirty="0"/>
              <a:t> images/cameras, Twitter, Crowd Sourcing, Network Science, NIST benchmark </a:t>
            </a:r>
            <a:r>
              <a:rPr lang="en-US" altLang="en-US" sz="1400" dirty="0" smtClean="0"/>
              <a:t>datasets.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The Ecosystem for Research: </a:t>
            </a:r>
            <a:r>
              <a:rPr lang="en-US" altLang="en-US" sz="1400" dirty="0"/>
              <a:t>Metadata, Collaboration, Language Translation, Light source </a:t>
            </a:r>
            <a:r>
              <a:rPr lang="en-US" altLang="en-US" sz="1400" dirty="0" smtClean="0"/>
              <a:t>experiments.</a:t>
            </a:r>
            <a:endParaRPr lang="en-US" altLang="en-US" sz="1400" dirty="0"/>
          </a:p>
          <a:p>
            <a:endParaRPr lang="en-US" altLang="en-US" sz="1400" dirty="0">
              <a:latin typeface="Calibri" panose="020F0502020204030204" pitchFamily="34" charset="0"/>
            </a:endParaRPr>
          </a:p>
          <a:p>
            <a:endParaRPr lang="en-US" alt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Terminologies 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851920" y="1124744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Apache Hadoop</a:t>
            </a:r>
            <a:r>
              <a:rPr lang="en-IN" dirty="0"/>
              <a:t> is an </a:t>
            </a:r>
            <a:r>
              <a:rPr lang="en-IN" dirty="0" smtClean="0"/>
              <a:t>open-source</a:t>
            </a:r>
            <a:r>
              <a:rPr lang="en-IN" dirty="0"/>
              <a:t> </a:t>
            </a:r>
            <a:r>
              <a:rPr lang="en-IN" dirty="0" smtClean="0"/>
              <a:t>software framework</a:t>
            </a:r>
            <a:r>
              <a:rPr lang="en-IN" dirty="0"/>
              <a:t> </a:t>
            </a:r>
            <a:r>
              <a:rPr lang="en-IN" dirty="0" smtClean="0"/>
              <a:t>used </a:t>
            </a:r>
            <a:r>
              <a:rPr lang="en-IN" dirty="0"/>
              <a:t>for distributed </a:t>
            </a:r>
            <a:r>
              <a:rPr lang="en-IN" dirty="0" smtClean="0"/>
              <a:t>storage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processing of very large data </a:t>
            </a:r>
            <a:r>
              <a:rPr lang="en-IN" dirty="0" smtClean="0"/>
              <a:t>sets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It consists of computer </a:t>
            </a:r>
            <a:r>
              <a:rPr lang="en-IN" dirty="0" smtClean="0"/>
              <a:t>clusters</a:t>
            </a:r>
            <a:r>
              <a:rPr lang="en-IN" dirty="0"/>
              <a:t> </a:t>
            </a:r>
            <a:r>
              <a:rPr lang="en-IN" dirty="0" smtClean="0"/>
              <a:t>built </a:t>
            </a:r>
            <a:r>
              <a:rPr lang="en-IN" dirty="0"/>
              <a:t>from commodity </a:t>
            </a:r>
            <a:r>
              <a:rPr lang="en-IN" dirty="0" smtClean="0"/>
              <a:t>hardware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modules in Hadoop are designed with a fundamental assumption that hardware failures are a common occurrence and should be automatically handled by the framework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3753036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2195736" y="4580363"/>
            <a:ext cx="2160240" cy="792088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</a:p>
          <a:p>
            <a:pPr algn="ctr"/>
            <a:r>
              <a:rPr lang="en-IN" dirty="0" smtClean="0"/>
              <a:t>Process/Compute</a:t>
            </a:r>
            <a:endParaRPr lang="en-IN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3508" y="4580363"/>
            <a:ext cx="1944216" cy="743761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HDFS(Storage)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54391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2172725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44" y="457200"/>
            <a:ext cx="1572312" cy="157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" y="5462194"/>
            <a:ext cx="2725121" cy="1117998"/>
          </a:xfrm>
          <a:prstGeom prst="rect">
            <a:avLst/>
          </a:prstGeom>
        </p:spPr>
      </p:pic>
      <p:pic>
        <p:nvPicPr>
          <p:cNvPr id="4098" name="Picture 2" descr="C:\Users\HASIT -SYAL\Desktop\images (3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52" y="1981200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70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937376" cy="1905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Terminologies</a:t>
            </a:r>
            <a:br>
              <a:rPr lang="en-IN" sz="3200" dirty="0" smtClean="0"/>
            </a:br>
            <a:r>
              <a:rPr lang="en-IN" sz="3200" dirty="0" smtClean="0"/>
              <a:t>Map Reduce, PIG, HIVE, SQOOP,FLUME,HBASE,OOZIE,ZOOKEEPER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37120"/>
            <a:ext cx="9017781" cy="48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4563</TotalTime>
  <Words>764</Words>
  <Application>Microsoft Office PowerPoint</Application>
  <PresentationFormat>On-screen Show (4:3)</PresentationFormat>
  <Paragraphs>170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Angles</vt:lpstr>
      <vt:lpstr>Big Data Hadoop – Project    Presentation</vt:lpstr>
      <vt:lpstr>Overview</vt:lpstr>
      <vt:lpstr>Study Links</vt:lpstr>
      <vt:lpstr>Topic Flow</vt:lpstr>
      <vt:lpstr>Terminologies  BIG DATA</vt:lpstr>
      <vt:lpstr>4v’s of BIG DATA</vt:lpstr>
      <vt:lpstr>PowerPoint Presentation</vt:lpstr>
      <vt:lpstr>Terminologies  HADOOP</vt:lpstr>
      <vt:lpstr>Terminologies Map Reduce, PIG, HIVE, SQOOP,FLUME,HBASE,OOZIE,ZOOKEEPER</vt:lpstr>
      <vt:lpstr>Project ON H1B VISA</vt:lpstr>
      <vt:lpstr>Apache Hadoop – Map Reduce Work Flow </vt:lpstr>
      <vt:lpstr>Concepts we learnt</vt:lpstr>
      <vt:lpstr>Apache Hive – Data Flow </vt:lpstr>
      <vt:lpstr>Concepts we learnt</vt:lpstr>
      <vt:lpstr>Apache Pig – Data Flow </vt:lpstr>
      <vt:lpstr>         Concepts we learnt</vt:lpstr>
      <vt:lpstr>SQOOP- DATA FLOW</vt:lpstr>
      <vt:lpstr>Concepts we learnt</vt:lpstr>
      <vt:lpstr>GitHub</vt:lpstr>
      <vt:lpstr>Future Scope</vt:lpstr>
      <vt:lpstr>PowerPoint Presentation</vt:lpstr>
      <vt:lpstr>PowerPoint Presentation</vt:lpstr>
    </vt:vector>
  </TitlesOfParts>
  <Company>Quatrro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H1B_VISA</dc:title>
  <dc:creator>Administrator</dc:creator>
  <cp:lastModifiedBy>Administrator</cp:lastModifiedBy>
  <cp:revision>32</cp:revision>
  <dcterms:created xsi:type="dcterms:W3CDTF">2017-04-28T08:24:54Z</dcterms:created>
  <dcterms:modified xsi:type="dcterms:W3CDTF">2017-05-05T06:40:59Z</dcterms:modified>
</cp:coreProperties>
</file>