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1738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A743B-D319-4154-84CE-C3E6BC140E8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E674383-7C5B-4C02-9C5A-975E64B9C78C}">
      <dgm:prSet/>
      <dgm:spPr/>
      <dgm:t>
        <a:bodyPr/>
        <a:lstStyle/>
        <a:p>
          <a:r>
            <a:rPr lang="en-US"/>
            <a:t>Presented by: Putluru Om Sai Nandan Reddy</a:t>
          </a:r>
        </a:p>
      </dgm:t>
    </dgm:pt>
    <dgm:pt modelId="{23D9A081-686B-4AE8-BE78-BBAF688CC671}" type="parTrans" cxnId="{ED94377E-6296-4731-8375-356AB26EA1D2}">
      <dgm:prSet/>
      <dgm:spPr/>
      <dgm:t>
        <a:bodyPr/>
        <a:lstStyle/>
        <a:p>
          <a:endParaRPr lang="en-US"/>
        </a:p>
      </dgm:t>
    </dgm:pt>
    <dgm:pt modelId="{E4E7F60E-37FC-4BA2-9C0E-94F1A9C2E912}" type="sibTrans" cxnId="{ED94377E-6296-4731-8375-356AB26EA1D2}">
      <dgm:prSet/>
      <dgm:spPr/>
      <dgm:t>
        <a:bodyPr/>
        <a:lstStyle/>
        <a:p>
          <a:endParaRPr lang="en-US"/>
        </a:p>
      </dgm:t>
    </dgm:pt>
    <dgm:pt modelId="{A541E77A-C7D7-4BCC-A8E5-2C1927D7F1BB}">
      <dgm:prSet/>
      <dgm:spPr/>
      <dgm:t>
        <a:bodyPr/>
        <a:lstStyle/>
        <a:p>
          <a:r>
            <a:rPr lang="en-US" dirty="0"/>
            <a:t>Roll No: 56 | Section: K23GN</a:t>
          </a:r>
        </a:p>
      </dgm:t>
    </dgm:pt>
    <dgm:pt modelId="{848A4634-91FC-43BE-BAFF-F457CBB58B9F}" type="parTrans" cxnId="{A7989044-0A41-4F63-A37B-77DC4025ECC1}">
      <dgm:prSet/>
      <dgm:spPr/>
      <dgm:t>
        <a:bodyPr/>
        <a:lstStyle/>
        <a:p>
          <a:endParaRPr lang="en-US"/>
        </a:p>
      </dgm:t>
    </dgm:pt>
    <dgm:pt modelId="{1E4ACC84-5936-4BA9-A03E-F86CF709A62A}" type="sibTrans" cxnId="{A7989044-0A41-4F63-A37B-77DC4025ECC1}">
      <dgm:prSet/>
      <dgm:spPr/>
      <dgm:t>
        <a:bodyPr/>
        <a:lstStyle/>
        <a:p>
          <a:endParaRPr lang="en-US"/>
        </a:p>
      </dgm:t>
    </dgm:pt>
    <dgm:pt modelId="{78A992F1-6082-43B0-8146-E51AA310943D}">
      <dgm:prSet/>
      <dgm:spPr/>
      <dgm:t>
        <a:bodyPr/>
        <a:lstStyle/>
        <a:p>
          <a:r>
            <a:rPr lang="en-US" dirty="0"/>
            <a:t>Course Code: INT375</a:t>
          </a:r>
        </a:p>
      </dgm:t>
    </dgm:pt>
    <dgm:pt modelId="{2ED810E6-C736-496E-BCA4-48F4EF8542FB}" type="parTrans" cxnId="{46F3BBB2-8BB0-4C5B-9F82-A9E664439489}">
      <dgm:prSet/>
      <dgm:spPr/>
      <dgm:t>
        <a:bodyPr/>
        <a:lstStyle/>
        <a:p>
          <a:endParaRPr lang="en-US"/>
        </a:p>
      </dgm:t>
    </dgm:pt>
    <dgm:pt modelId="{47AE3785-9EA8-4652-825D-4989A614E673}" type="sibTrans" cxnId="{46F3BBB2-8BB0-4C5B-9F82-A9E664439489}">
      <dgm:prSet/>
      <dgm:spPr/>
      <dgm:t>
        <a:bodyPr/>
        <a:lstStyle/>
        <a:p>
          <a:endParaRPr lang="en-US"/>
        </a:p>
      </dgm:t>
    </dgm:pt>
    <dgm:pt modelId="{93CA90F0-B254-48A7-9018-65EA0A0951DC}">
      <dgm:prSet/>
      <dgm:spPr/>
      <dgm:t>
        <a:bodyPr/>
        <a:lstStyle/>
        <a:p>
          <a:r>
            <a:rPr lang="en-US"/>
            <a:t>Lovely Professional University</a:t>
          </a:r>
        </a:p>
      </dgm:t>
    </dgm:pt>
    <dgm:pt modelId="{B0A3C09E-DA46-45A6-B214-7F84A8C71D3C}" type="parTrans" cxnId="{D4F7BA79-502E-4522-AB7C-4BC72CE94C03}">
      <dgm:prSet/>
      <dgm:spPr/>
      <dgm:t>
        <a:bodyPr/>
        <a:lstStyle/>
        <a:p>
          <a:endParaRPr lang="en-US"/>
        </a:p>
      </dgm:t>
    </dgm:pt>
    <dgm:pt modelId="{5FB9CB2B-B50D-42F5-BBA5-B0765431E080}" type="sibTrans" cxnId="{D4F7BA79-502E-4522-AB7C-4BC72CE94C03}">
      <dgm:prSet/>
      <dgm:spPr/>
      <dgm:t>
        <a:bodyPr/>
        <a:lstStyle/>
        <a:p>
          <a:endParaRPr lang="en-US"/>
        </a:p>
      </dgm:t>
    </dgm:pt>
    <dgm:pt modelId="{6FE33516-BF41-4607-BEED-4756D109363B}">
      <dgm:prSet/>
      <dgm:spPr/>
      <dgm:t>
        <a:bodyPr/>
        <a:lstStyle/>
        <a:p>
          <a:r>
            <a:rPr lang="en-US"/>
            <a:t>Under the Guidance of: Aashima</a:t>
          </a:r>
        </a:p>
      </dgm:t>
    </dgm:pt>
    <dgm:pt modelId="{56D67BEB-90A7-4668-A265-B51FFB593C9E}" type="parTrans" cxnId="{A5B7B2B6-00B7-493D-BF17-E02795C69509}">
      <dgm:prSet/>
      <dgm:spPr/>
      <dgm:t>
        <a:bodyPr/>
        <a:lstStyle/>
        <a:p>
          <a:endParaRPr lang="en-US"/>
        </a:p>
      </dgm:t>
    </dgm:pt>
    <dgm:pt modelId="{92681269-FC7C-4488-A08C-33BE4A59BC7F}" type="sibTrans" cxnId="{A5B7B2B6-00B7-493D-BF17-E02795C69509}">
      <dgm:prSet/>
      <dgm:spPr/>
      <dgm:t>
        <a:bodyPr/>
        <a:lstStyle/>
        <a:p>
          <a:endParaRPr lang="en-US"/>
        </a:p>
      </dgm:t>
    </dgm:pt>
    <dgm:pt modelId="{94A57116-C703-4E89-921C-EDAFB34618B0}" type="pres">
      <dgm:prSet presAssocID="{232A743B-D319-4154-84CE-C3E6BC140E8A}" presName="vert0" presStyleCnt="0">
        <dgm:presLayoutVars>
          <dgm:dir/>
          <dgm:animOne val="branch"/>
          <dgm:animLvl val="lvl"/>
        </dgm:presLayoutVars>
      </dgm:prSet>
      <dgm:spPr/>
    </dgm:pt>
    <dgm:pt modelId="{4B821614-8FA4-4EEC-B0F6-A3D3691F73C3}" type="pres">
      <dgm:prSet presAssocID="{CE674383-7C5B-4C02-9C5A-975E64B9C78C}" presName="thickLine" presStyleLbl="alignNode1" presStyleIdx="0" presStyleCnt="5"/>
      <dgm:spPr/>
    </dgm:pt>
    <dgm:pt modelId="{49B0728D-0431-4BAD-9EE6-CDCA32EA0C2A}" type="pres">
      <dgm:prSet presAssocID="{CE674383-7C5B-4C02-9C5A-975E64B9C78C}" presName="horz1" presStyleCnt="0"/>
      <dgm:spPr/>
    </dgm:pt>
    <dgm:pt modelId="{9947D120-8909-43B0-B67B-2A188C867D7C}" type="pres">
      <dgm:prSet presAssocID="{CE674383-7C5B-4C02-9C5A-975E64B9C78C}" presName="tx1" presStyleLbl="revTx" presStyleIdx="0" presStyleCnt="5"/>
      <dgm:spPr/>
    </dgm:pt>
    <dgm:pt modelId="{4804DA54-053A-4878-A4D8-4DCC3F4B26CC}" type="pres">
      <dgm:prSet presAssocID="{CE674383-7C5B-4C02-9C5A-975E64B9C78C}" presName="vert1" presStyleCnt="0"/>
      <dgm:spPr/>
    </dgm:pt>
    <dgm:pt modelId="{42BA385C-B11B-4465-B97B-1920C81E7FCE}" type="pres">
      <dgm:prSet presAssocID="{A541E77A-C7D7-4BCC-A8E5-2C1927D7F1BB}" presName="thickLine" presStyleLbl="alignNode1" presStyleIdx="1" presStyleCnt="5"/>
      <dgm:spPr/>
    </dgm:pt>
    <dgm:pt modelId="{DA972DE0-D76A-4188-BDF9-838AE2C21969}" type="pres">
      <dgm:prSet presAssocID="{A541E77A-C7D7-4BCC-A8E5-2C1927D7F1BB}" presName="horz1" presStyleCnt="0"/>
      <dgm:spPr/>
    </dgm:pt>
    <dgm:pt modelId="{AE586F28-DC2E-4938-97EE-C99DD111878A}" type="pres">
      <dgm:prSet presAssocID="{A541E77A-C7D7-4BCC-A8E5-2C1927D7F1BB}" presName="tx1" presStyleLbl="revTx" presStyleIdx="1" presStyleCnt="5"/>
      <dgm:spPr/>
    </dgm:pt>
    <dgm:pt modelId="{BD2D27F5-66B7-4E29-AEEE-2674C60B12D8}" type="pres">
      <dgm:prSet presAssocID="{A541E77A-C7D7-4BCC-A8E5-2C1927D7F1BB}" presName="vert1" presStyleCnt="0"/>
      <dgm:spPr/>
    </dgm:pt>
    <dgm:pt modelId="{83371461-11B2-475E-B48A-A095428C83C0}" type="pres">
      <dgm:prSet presAssocID="{78A992F1-6082-43B0-8146-E51AA310943D}" presName="thickLine" presStyleLbl="alignNode1" presStyleIdx="2" presStyleCnt="5"/>
      <dgm:spPr/>
    </dgm:pt>
    <dgm:pt modelId="{49E25FBD-44B7-4940-87A7-F0EA33D30882}" type="pres">
      <dgm:prSet presAssocID="{78A992F1-6082-43B0-8146-E51AA310943D}" presName="horz1" presStyleCnt="0"/>
      <dgm:spPr/>
    </dgm:pt>
    <dgm:pt modelId="{C54D4F19-1060-4A56-A60C-0205FC081407}" type="pres">
      <dgm:prSet presAssocID="{78A992F1-6082-43B0-8146-E51AA310943D}" presName="tx1" presStyleLbl="revTx" presStyleIdx="2" presStyleCnt="5"/>
      <dgm:spPr/>
    </dgm:pt>
    <dgm:pt modelId="{5FC0841D-131A-4A47-AF46-6CECB652790C}" type="pres">
      <dgm:prSet presAssocID="{78A992F1-6082-43B0-8146-E51AA310943D}" presName="vert1" presStyleCnt="0"/>
      <dgm:spPr/>
    </dgm:pt>
    <dgm:pt modelId="{09B50D2D-6BA3-49CF-B905-7E74F54F8642}" type="pres">
      <dgm:prSet presAssocID="{93CA90F0-B254-48A7-9018-65EA0A0951DC}" presName="thickLine" presStyleLbl="alignNode1" presStyleIdx="3" presStyleCnt="5"/>
      <dgm:spPr/>
    </dgm:pt>
    <dgm:pt modelId="{80A4F4EA-B4CE-442E-B8B9-74071912C0DD}" type="pres">
      <dgm:prSet presAssocID="{93CA90F0-B254-48A7-9018-65EA0A0951DC}" presName="horz1" presStyleCnt="0"/>
      <dgm:spPr/>
    </dgm:pt>
    <dgm:pt modelId="{D464F988-1120-4298-89F4-E796C5FF317F}" type="pres">
      <dgm:prSet presAssocID="{93CA90F0-B254-48A7-9018-65EA0A0951DC}" presName="tx1" presStyleLbl="revTx" presStyleIdx="3" presStyleCnt="5"/>
      <dgm:spPr/>
    </dgm:pt>
    <dgm:pt modelId="{47576FFE-DE8D-4338-A435-B7C25FFF2A44}" type="pres">
      <dgm:prSet presAssocID="{93CA90F0-B254-48A7-9018-65EA0A0951DC}" presName="vert1" presStyleCnt="0"/>
      <dgm:spPr/>
    </dgm:pt>
    <dgm:pt modelId="{ECBAA15B-1374-490D-B20D-8EE674C934C7}" type="pres">
      <dgm:prSet presAssocID="{6FE33516-BF41-4607-BEED-4756D109363B}" presName="thickLine" presStyleLbl="alignNode1" presStyleIdx="4" presStyleCnt="5"/>
      <dgm:spPr/>
    </dgm:pt>
    <dgm:pt modelId="{CB33EA00-647A-4934-B84A-06C12FE73386}" type="pres">
      <dgm:prSet presAssocID="{6FE33516-BF41-4607-BEED-4756D109363B}" presName="horz1" presStyleCnt="0"/>
      <dgm:spPr/>
    </dgm:pt>
    <dgm:pt modelId="{115B984D-5CED-4F40-810B-CCEA5A084EE3}" type="pres">
      <dgm:prSet presAssocID="{6FE33516-BF41-4607-BEED-4756D109363B}" presName="tx1" presStyleLbl="revTx" presStyleIdx="4" presStyleCnt="5"/>
      <dgm:spPr/>
    </dgm:pt>
    <dgm:pt modelId="{69D4B2FF-230B-47B4-8027-43B36226AA84}" type="pres">
      <dgm:prSet presAssocID="{6FE33516-BF41-4607-BEED-4756D109363B}" presName="vert1" presStyleCnt="0"/>
      <dgm:spPr/>
    </dgm:pt>
  </dgm:ptLst>
  <dgm:cxnLst>
    <dgm:cxn modelId="{25DE6A27-B3C2-453A-A611-486D38585508}" type="presOf" srcId="{232A743B-D319-4154-84CE-C3E6BC140E8A}" destId="{94A57116-C703-4E89-921C-EDAFB34618B0}" srcOrd="0" destOrd="0" presId="urn:microsoft.com/office/officeart/2008/layout/LinedList"/>
    <dgm:cxn modelId="{98EAD640-7D99-44BF-9A62-8EC94CF7FA76}" type="presOf" srcId="{93CA90F0-B254-48A7-9018-65EA0A0951DC}" destId="{D464F988-1120-4298-89F4-E796C5FF317F}" srcOrd="0" destOrd="0" presId="urn:microsoft.com/office/officeart/2008/layout/LinedList"/>
    <dgm:cxn modelId="{A7989044-0A41-4F63-A37B-77DC4025ECC1}" srcId="{232A743B-D319-4154-84CE-C3E6BC140E8A}" destId="{A541E77A-C7D7-4BCC-A8E5-2C1927D7F1BB}" srcOrd="1" destOrd="0" parTransId="{848A4634-91FC-43BE-BAFF-F457CBB58B9F}" sibTransId="{1E4ACC84-5936-4BA9-A03E-F86CF709A62A}"/>
    <dgm:cxn modelId="{F08FFF68-D818-4CE8-A935-71F59A729A82}" type="presOf" srcId="{CE674383-7C5B-4C02-9C5A-975E64B9C78C}" destId="{9947D120-8909-43B0-B67B-2A188C867D7C}" srcOrd="0" destOrd="0" presId="urn:microsoft.com/office/officeart/2008/layout/LinedList"/>
    <dgm:cxn modelId="{A5B78170-2C71-45D5-A5DE-824F328437F7}" type="presOf" srcId="{6FE33516-BF41-4607-BEED-4756D109363B}" destId="{115B984D-5CED-4F40-810B-CCEA5A084EE3}" srcOrd="0" destOrd="0" presId="urn:microsoft.com/office/officeart/2008/layout/LinedList"/>
    <dgm:cxn modelId="{D4F7BA79-502E-4522-AB7C-4BC72CE94C03}" srcId="{232A743B-D319-4154-84CE-C3E6BC140E8A}" destId="{93CA90F0-B254-48A7-9018-65EA0A0951DC}" srcOrd="3" destOrd="0" parTransId="{B0A3C09E-DA46-45A6-B214-7F84A8C71D3C}" sibTransId="{5FB9CB2B-B50D-42F5-BBA5-B0765431E080}"/>
    <dgm:cxn modelId="{ED94377E-6296-4731-8375-356AB26EA1D2}" srcId="{232A743B-D319-4154-84CE-C3E6BC140E8A}" destId="{CE674383-7C5B-4C02-9C5A-975E64B9C78C}" srcOrd="0" destOrd="0" parTransId="{23D9A081-686B-4AE8-BE78-BBAF688CC671}" sibTransId="{E4E7F60E-37FC-4BA2-9C0E-94F1A9C2E912}"/>
    <dgm:cxn modelId="{24944D9D-8FE5-4497-8C89-BA9C6F87F810}" type="presOf" srcId="{A541E77A-C7D7-4BCC-A8E5-2C1927D7F1BB}" destId="{AE586F28-DC2E-4938-97EE-C99DD111878A}" srcOrd="0" destOrd="0" presId="urn:microsoft.com/office/officeart/2008/layout/LinedList"/>
    <dgm:cxn modelId="{46F3BBB2-8BB0-4C5B-9F82-A9E664439489}" srcId="{232A743B-D319-4154-84CE-C3E6BC140E8A}" destId="{78A992F1-6082-43B0-8146-E51AA310943D}" srcOrd="2" destOrd="0" parTransId="{2ED810E6-C736-496E-BCA4-48F4EF8542FB}" sibTransId="{47AE3785-9EA8-4652-825D-4989A614E673}"/>
    <dgm:cxn modelId="{A5B7B2B6-00B7-493D-BF17-E02795C69509}" srcId="{232A743B-D319-4154-84CE-C3E6BC140E8A}" destId="{6FE33516-BF41-4607-BEED-4756D109363B}" srcOrd="4" destOrd="0" parTransId="{56D67BEB-90A7-4668-A265-B51FFB593C9E}" sibTransId="{92681269-FC7C-4488-A08C-33BE4A59BC7F}"/>
    <dgm:cxn modelId="{5B680FE5-481F-43CB-968D-73FC78CF1C84}" type="presOf" srcId="{78A992F1-6082-43B0-8146-E51AA310943D}" destId="{C54D4F19-1060-4A56-A60C-0205FC081407}" srcOrd="0" destOrd="0" presId="urn:microsoft.com/office/officeart/2008/layout/LinedList"/>
    <dgm:cxn modelId="{D56BD068-7C8A-4418-893C-79F8BA479D47}" type="presParOf" srcId="{94A57116-C703-4E89-921C-EDAFB34618B0}" destId="{4B821614-8FA4-4EEC-B0F6-A3D3691F73C3}" srcOrd="0" destOrd="0" presId="urn:microsoft.com/office/officeart/2008/layout/LinedList"/>
    <dgm:cxn modelId="{784B76BD-D8CE-45F5-8A08-54E0127F0F84}" type="presParOf" srcId="{94A57116-C703-4E89-921C-EDAFB34618B0}" destId="{49B0728D-0431-4BAD-9EE6-CDCA32EA0C2A}" srcOrd="1" destOrd="0" presId="urn:microsoft.com/office/officeart/2008/layout/LinedList"/>
    <dgm:cxn modelId="{9628F3A7-9DF5-4BC8-B512-3C0F0F1EC603}" type="presParOf" srcId="{49B0728D-0431-4BAD-9EE6-CDCA32EA0C2A}" destId="{9947D120-8909-43B0-B67B-2A188C867D7C}" srcOrd="0" destOrd="0" presId="urn:microsoft.com/office/officeart/2008/layout/LinedList"/>
    <dgm:cxn modelId="{264A6BEC-B15B-427A-941E-6EAB07429AA4}" type="presParOf" srcId="{49B0728D-0431-4BAD-9EE6-CDCA32EA0C2A}" destId="{4804DA54-053A-4878-A4D8-4DCC3F4B26CC}" srcOrd="1" destOrd="0" presId="urn:microsoft.com/office/officeart/2008/layout/LinedList"/>
    <dgm:cxn modelId="{526FAFCD-A276-478B-A97D-30D940569883}" type="presParOf" srcId="{94A57116-C703-4E89-921C-EDAFB34618B0}" destId="{42BA385C-B11B-4465-B97B-1920C81E7FCE}" srcOrd="2" destOrd="0" presId="urn:microsoft.com/office/officeart/2008/layout/LinedList"/>
    <dgm:cxn modelId="{50739C8E-2963-496D-81EA-0E59E2ADDFC3}" type="presParOf" srcId="{94A57116-C703-4E89-921C-EDAFB34618B0}" destId="{DA972DE0-D76A-4188-BDF9-838AE2C21969}" srcOrd="3" destOrd="0" presId="urn:microsoft.com/office/officeart/2008/layout/LinedList"/>
    <dgm:cxn modelId="{2DBDF013-E642-4823-824E-60F75E0C3B73}" type="presParOf" srcId="{DA972DE0-D76A-4188-BDF9-838AE2C21969}" destId="{AE586F28-DC2E-4938-97EE-C99DD111878A}" srcOrd="0" destOrd="0" presId="urn:microsoft.com/office/officeart/2008/layout/LinedList"/>
    <dgm:cxn modelId="{2708A35F-43E3-4390-8473-7FE2EEC18456}" type="presParOf" srcId="{DA972DE0-D76A-4188-BDF9-838AE2C21969}" destId="{BD2D27F5-66B7-4E29-AEEE-2674C60B12D8}" srcOrd="1" destOrd="0" presId="urn:microsoft.com/office/officeart/2008/layout/LinedList"/>
    <dgm:cxn modelId="{631DB982-32A1-4A42-934E-54A1DC8C2AFC}" type="presParOf" srcId="{94A57116-C703-4E89-921C-EDAFB34618B0}" destId="{83371461-11B2-475E-B48A-A095428C83C0}" srcOrd="4" destOrd="0" presId="urn:microsoft.com/office/officeart/2008/layout/LinedList"/>
    <dgm:cxn modelId="{D8BA113E-5BDB-4168-9C22-6D1125753DD8}" type="presParOf" srcId="{94A57116-C703-4E89-921C-EDAFB34618B0}" destId="{49E25FBD-44B7-4940-87A7-F0EA33D30882}" srcOrd="5" destOrd="0" presId="urn:microsoft.com/office/officeart/2008/layout/LinedList"/>
    <dgm:cxn modelId="{C0C64776-4236-4DC1-BCE1-E7F25463E97B}" type="presParOf" srcId="{49E25FBD-44B7-4940-87A7-F0EA33D30882}" destId="{C54D4F19-1060-4A56-A60C-0205FC081407}" srcOrd="0" destOrd="0" presId="urn:microsoft.com/office/officeart/2008/layout/LinedList"/>
    <dgm:cxn modelId="{9F3C66FF-DE67-49CE-83C0-195627E07FC0}" type="presParOf" srcId="{49E25FBD-44B7-4940-87A7-F0EA33D30882}" destId="{5FC0841D-131A-4A47-AF46-6CECB652790C}" srcOrd="1" destOrd="0" presId="urn:microsoft.com/office/officeart/2008/layout/LinedList"/>
    <dgm:cxn modelId="{95DFC5BD-199B-4165-9239-EB8C28E02E45}" type="presParOf" srcId="{94A57116-C703-4E89-921C-EDAFB34618B0}" destId="{09B50D2D-6BA3-49CF-B905-7E74F54F8642}" srcOrd="6" destOrd="0" presId="urn:microsoft.com/office/officeart/2008/layout/LinedList"/>
    <dgm:cxn modelId="{EDC1B7D4-D99B-4CC1-81B8-5323915402C7}" type="presParOf" srcId="{94A57116-C703-4E89-921C-EDAFB34618B0}" destId="{80A4F4EA-B4CE-442E-B8B9-74071912C0DD}" srcOrd="7" destOrd="0" presId="urn:microsoft.com/office/officeart/2008/layout/LinedList"/>
    <dgm:cxn modelId="{1C757BB8-2761-4E57-882E-2D6A8D16ADAD}" type="presParOf" srcId="{80A4F4EA-B4CE-442E-B8B9-74071912C0DD}" destId="{D464F988-1120-4298-89F4-E796C5FF317F}" srcOrd="0" destOrd="0" presId="urn:microsoft.com/office/officeart/2008/layout/LinedList"/>
    <dgm:cxn modelId="{FCE54D6C-8B53-4521-B438-D6E19DC3C4B4}" type="presParOf" srcId="{80A4F4EA-B4CE-442E-B8B9-74071912C0DD}" destId="{47576FFE-DE8D-4338-A435-B7C25FFF2A44}" srcOrd="1" destOrd="0" presId="urn:microsoft.com/office/officeart/2008/layout/LinedList"/>
    <dgm:cxn modelId="{49C9F910-1E66-4D62-946E-2A7C44D5E18F}" type="presParOf" srcId="{94A57116-C703-4E89-921C-EDAFB34618B0}" destId="{ECBAA15B-1374-490D-B20D-8EE674C934C7}" srcOrd="8" destOrd="0" presId="urn:microsoft.com/office/officeart/2008/layout/LinedList"/>
    <dgm:cxn modelId="{93D5D397-1F86-4700-A54E-CADBA040188C}" type="presParOf" srcId="{94A57116-C703-4E89-921C-EDAFB34618B0}" destId="{CB33EA00-647A-4934-B84A-06C12FE73386}" srcOrd="9" destOrd="0" presId="urn:microsoft.com/office/officeart/2008/layout/LinedList"/>
    <dgm:cxn modelId="{3885AF7D-8CD2-47A4-AEBF-CBD51269950A}" type="presParOf" srcId="{CB33EA00-647A-4934-B84A-06C12FE73386}" destId="{115B984D-5CED-4F40-810B-CCEA5A084EE3}" srcOrd="0" destOrd="0" presId="urn:microsoft.com/office/officeart/2008/layout/LinedList"/>
    <dgm:cxn modelId="{302664CB-B82E-4ED6-AFE8-32C74B96F446}" type="presParOf" srcId="{CB33EA00-647A-4934-B84A-06C12FE73386}" destId="{69D4B2FF-230B-47B4-8027-43B36226AA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A25308-5292-4F0B-8861-A2F31D69E8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D52B0C-30FC-4FFC-BD60-0B8AE250F56B}">
      <dgm:prSet/>
      <dgm:spPr/>
      <dgm:t>
        <a:bodyPr/>
        <a:lstStyle/>
        <a:p>
          <a:pPr>
            <a:defRPr cap="all"/>
          </a:pPr>
          <a:r>
            <a:rPr lang="en-US"/>
            <a:t>UK Government Data Portal</a:t>
          </a:r>
        </a:p>
      </dgm:t>
    </dgm:pt>
    <dgm:pt modelId="{DC801F31-DF8C-4E05-9FF9-F30F6A7B4900}" type="parTrans" cxnId="{7C8554E9-64AB-4B9C-85B6-B4875C4A7675}">
      <dgm:prSet/>
      <dgm:spPr/>
      <dgm:t>
        <a:bodyPr/>
        <a:lstStyle/>
        <a:p>
          <a:endParaRPr lang="en-US"/>
        </a:p>
      </dgm:t>
    </dgm:pt>
    <dgm:pt modelId="{9413ED22-AA3A-4945-8C7F-3BD296CB340B}" type="sibTrans" cxnId="{7C8554E9-64AB-4B9C-85B6-B4875C4A7675}">
      <dgm:prSet/>
      <dgm:spPr/>
      <dgm:t>
        <a:bodyPr/>
        <a:lstStyle/>
        <a:p>
          <a:endParaRPr lang="en-US"/>
        </a:p>
      </dgm:t>
    </dgm:pt>
    <dgm:pt modelId="{1F528A8E-0FB2-4F53-88F7-E7148A2A992F}">
      <dgm:prSet/>
      <dgm:spPr/>
      <dgm:t>
        <a:bodyPr/>
        <a:lstStyle/>
        <a:p>
          <a:pPr>
            <a:defRPr cap="all"/>
          </a:pPr>
          <a:r>
            <a:rPr lang="en-US"/>
            <a:t>Python Official Documentation</a:t>
          </a:r>
        </a:p>
      </dgm:t>
    </dgm:pt>
    <dgm:pt modelId="{B29CD9E5-2DF7-4622-87B9-9E012D90AD29}" type="parTrans" cxnId="{E7308354-85F4-4ACC-8748-38BC0FE16AC3}">
      <dgm:prSet/>
      <dgm:spPr/>
      <dgm:t>
        <a:bodyPr/>
        <a:lstStyle/>
        <a:p>
          <a:endParaRPr lang="en-US"/>
        </a:p>
      </dgm:t>
    </dgm:pt>
    <dgm:pt modelId="{F5D47F88-6281-4C7E-9920-AF174BBF961B}" type="sibTrans" cxnId="{E7308354-85F4-4ACC-8748-38BC0FE16AC3}">
      <dgm:prSet/>
      <dgm:spPr/>
      <dgm:t>
        <a:bodyPr/>
        <a:lstStyle/>
        <a:p>
          <a:endParaRPr lang="en-US"/>
        </a:p>
      </dgm:t>
    </dgm:pt>
    <dgm:pt modelId="{4CC90B87-D61D-40CC-A228-3B13D065D487}">
      <dgm:prSet/>
      <dgm:spPr/>
      <dgm:t>
        <a:bodyPr/>
        <a:lstStyle/>
        <a:p>
          <a:pPr>
            <a:defRPr cap="all"/>
          </a:pPr>
          <a:r>
            <a:rPr lang="en-US"/>
            <a:t>Stack Overflow, Data Science Stack Exchange</a:t>
          </a:r>
        </a:p>
      </dgm:t>
    </dgm:pt>
    <dgm:pt modelId="{C6E5B586-1DD4-48D9-9F01-15D4EB8B098B}" type="parTrans" cxnId="{3327CE2E-B9F0-4F3A-B980-54A018A68D16}">
      <dgm:prSet/>
      <dgm:spPr/>
      <dgm:t>
        <a:bodyPr/>
        <a:lstStyle/>
        <a:p>
          <a:endParaRPr lang="en-US"/>
        </a:p>
      </dgm:t>
    </dgm:pt>
    <dgm:pt modelId="{87686AB8-E6E9-4A8A-8CAB-2F4832458E67}" type="sibTrans" cxnId="{3327CE2E-B9F0-4F3A-B980-54A018A68D16}">
      <dgm:prSet/>
      <dgm:spPr/>
      <dgm:t>
        <a:bodyPr/>
        <a:lstStyle/>
        <a:p>
          <a:endParaRPr lang="en-US"/>
        </a:p>
      </dgm:t>
    </dgm:pt>
    <dgm:pt modelId="{1A4320E9-93B9-48CE-A964-C2B08CABE5B8}">
      <dgm:prSet/>
      <dgm:spPr/>
      <dgm:t>
        <a:bodyPr/>
        <a:lstStyle/>
        <a:p>
          <a:pPr>
            <a:defRPr cap="all"/>
          </a:pPr>
          <a:r>
            <a:rPr lang="en-US"/>
            <a:t>Python for Data Analysis by Wes McKinney</a:t>
          </a:r>
        </a:p>
      </dgm:t>
    </dgm:pt>
    <dgm:pt modelId="{09756ABB-1D2C-46AA-A957-F3AFC0B38E3F}" type="parTrans" cxnId="{6366B0AD-1F20-4685-A242-10EB96DA9414}">
      <dgm:prSet/>
      <dgm:spPr/>
      <dgm:t>
        <a:bodyPr/>
        <a:lstStyle/>
        <a:p>
          <a:endParaRPr lang="en-US"/>
        </a:p>
      </dgm:t>
    </dgm:pt>
    <dgm:pt modelId="{1736E58F-21AA-4813-BFDC-111A95F7B703}" type="sibTrans" cxnId="{6366B0AD-1F20-4685-A242-10EB96DA9414}">
      <dgm:prSet/>
      <dgm:spPr/>
      <dgm:t>
        <a:bodyPr/>
        <a:lstStyle/>
        <a:p>
          <a:endParaRPr lang="en-US"/>
        </a:p>
      </dgm:t>
    </dgm:pt>
    <dgm:pt modelId="{5A287FF7-9A01-490F-9383-4648361E2CC7}" type="pres">
      <dgm:prSet presAssocID="{92A25308-5292-4F0B-8861-A2F31D69E870}" presName="root" presStyleCnt="0">
        <dgm:presLayoutVars>
          <dgm:dir/>
          <dgm:resizeHandles val="exact"/>
        </dgm:presLayoutVars>
      </dgm:prSet>
      <dgm:spPr/>
    </dgm:pt>
    <dgm:pt modelId="{3C892694-A818-4433-B236-F0B6D847350F}" type="pres">
      <dgm:prSet presAssocID="{E4D52B0C-30FC-4FFC-BD60-0B8AE250F56B}" presName="compNode" presStyleCnt="0"/>
      <dgm:spPr/>
    </dgm:pt>
    <dgm:pt modelId="{D6A9162A-B905-4D5D-82CF-FC8EAB715448}" type="pres">
      <dgm:prSet presAssocID="{E4D52B0C-30FC-4FFC-BD60-0B8AE250F56B}" presName="iconBgRect" presStyleLbl="bgShp" presStyleIdx="0" presStyleCnt="4"/>
      <dgm:spPr/>
    </dgm:pt>
    <dgm:pt modelId="{7B1E0DFC-9E40-4320-AD10-80D5C29D7262}" type="pres">
      <dgm:prSet presAssocID="{E4D52B0C-30FC-4FFC-BD60-0B8AE250F5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E79DBF8-47B6-407E-A523-3B1382DDE552}" type="pres">
      <dgm:prSet presAssocID="{E4D52B0C-30FC-4FFC-BD60-0B8AE250F56B}" presName="spaceRect" presStyleCnt="0"/>
      <dgm:spPr/>
    </dgm:pt>
    <dgm:pt modelId="{67D8C63E-7F29-4BFB-AB8F-99635F828124}" type="pres">
      <dgm:prSet presAssocID="{E4D52B0C-30FC-4FFC-BD60-0B8AE250F56B}" presName="textRect" presStyleLbl="revTx" presStyleIdx="0" presStyleCnt="4">
        <dgm:presLayoutVars>
          <dgm:chMax val="1"/>
          <dgm:chPref val="1"/>
        </dgm:presLayoutVars>
      </dgm:prSet>
      <dgm:spPr/>
    </dgm:pt>
    <dgm:pt modelId="{E2DEE136-6AB9-4BE8-852D-90E1A37ED753}" type="pres">
      <dgm:prSet presAssocID="{9413ED22-AA3A-4945-8C7F-3BD296CB340B}" presName="sibTrans" presStyleCnt="0"/>
      <dgm:spPr/>
    </dgm:pt>
    <dgm:pt modelId="{8761E82E-2133-4C5B-8F74-E0604EAAC47D}" type="pres">
      <dgm:prSet presAssocID="{1F528A8E-0FB2-4F53-88F7-E7148A2A992F}" presName="compNode" presStyleCnt="0"/>
      <dgm:spPr/>
    </dgm:pt>
    <dgm:pt modelId="{96661983-E76C-4713-8D6F-27CF649E0832}" type="pres">
      <dgm:prSet presAssocID="{1F528A8E-0FB2-4F53-88F7-E7148A2A992F}" presName="iconBgRect" presStyleLbl="bgShp" presStyleIdx="1" presStyleCnt="4"/>
      <dgm:spPr/>
    </dgm:pt>
    <dgm:pt modelId="{31820924-0F38-46E2-92F0-13BF7A681CE1}" type="pres">
      <dgm:prSet presAssocID="{1F528A8E-0FB2-4F53-88F7-E7148A2A99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8467EA-B98F-40E3-A81B-0A749FD32640}" type="pres">
      <dgm:prSet presAssocID="{1F528A8E-0FB2-4F53-88F7-E7148A2A992F}" presName="spaceRect" presStyleCnt="0"/>
      <dgm:spPr/>
    </dgm:pt>
    <dgm:pt modelId="{B9E5F953-CA87-4299-80CF-857D63368DEA}" type="pres">
      <dgm:prSet presAssocID="{1F528A8E-0FB2-4F53-88F7-E7148A2A992F}" presName="textRect" presStyleLbl="revTx" presStyleIdx="1" presStyleCnt="4">
        <dgm:presLayoutVars>
          <dgm:chMax val="1"/>
          <dgm:chPref val="1"/>
        </dgm:presLayoutVars>
      </dgm:prSet>
      <dgm:spPr/>
    </dgm:pt>
    <dgm:pt modelId="{6E8B67DF-9843-4F01-8A1C-BB388ABCD7CA}" type="pres">
      <dgm:prSet presAssocID="{F5D47F88-6281-4C7E-9920-AF174BBF961B}" presName="sibTrans" presStyleCnt="0"/>
      <dgm:spPr/>
    </dgm:pt>
    <dgm:pt modelId="{8DF8E74C-BBD9-4236-8056-0F1F06310D94}" type="pres">
      <dgm:prSet presAssocID="{4CC90B87-D61D-40CC-A228-3B13D065D487}" presName="compNode" presStyleCnt="0"/>
      <dgm:spPr/>
    </dgm:pt>
    <dgm:pt modelId="{BC5DFBF9-74DE-441B-B56E-79787FD1358C}" type="pres">
      <dgm:prSet presAssocID="{4CC90B87-D61D-40CC-A228-3B13D065D487}" presName="iconBgRect" presStyleLbl="bgShp" presStyleIdx="2" presStyleCnt="4"/>
      <dgm:spPr/>
    </dgm:pt>
    <dgm:pt modelId="{D1855BE6-0059-45A1-9309-9FE9EDDC82E8}" type="pres">
      <dgm:prSet presAssocID="{4CC90B87-D61D-40CC-A228-3B13D065D4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E99F5D-AC58-45D1-B613-89C4FE0425EF}" type="pres">
      <dgm:prSet presAssocID="{4CC90B87-D61D-40CC-A228-3B13D065D487}" presName="spaceRect" presStyleCnt="0"/>
      <dgm:spPr/>
    </dgm:pt>
    <dgm:pt modelId="{CBB1DE3A-2D9E-469A-9931-AD9C85F2A34C}" type="pres">
      <dgm:prSet presAssocID="{4CC90B87-D61D-40CC-A228-3B13D065D487}" presName="textRect" presStyleLbl="revTx" presStyleIdx="2" presStyleCnt="4">
        <dgm:presLayoutVars>
          <dgm:chMax val="1"/>
          <dgm:chPref val="1"/>
        </dgm:presLayoutVars>
      </dgm:prSet>
      <dgm:spPr/>
    </dgm:pt>
    <dgm:pt modelId="{571C367F-60F7-4C5F-91BC-779212944629}" type="pres">
      <dgm:prSet presAssocID="{87686AB8-E6E9-4A8A-8CAB-2F4832458E67}" presName="sibTrans" presStyleCnt="0"/>
      <dgm:spPr/>
    </dgm:pt>
    <dgm:pt modelId="{5BFCAC89-8475-4B67-BA65-E2B57E2EB260}" type="pres">
      <dgm:prSet presAssocID="{1A4320E9-93B9-48CE-A964-C2B08CABE5B8}" presName="compNode" presStyleCnt="0"/>
      <dgm:spPr/>
    </dgm:pt>
    <dgm:pt modelId="{7F2EA5D5-973F-4DF3-8B68-54786B56B1BF}" type="pres">
      <dgm:prSet presAssocID="{1A4320E9-93B9-48CE-A964-C2B08CABE5B8}" presName="iconBgRect" presStyleLbl="bgShp" presStyleIdx="3" presStyleCnt="4"/>
      <dgm:spPr/>
    </dgm:pt>
    <dgm:pt modelId="{FDA4FF18-802B-41B8-AD4F-CBEC55C4DA20}" type="pres">
      <dgm:prSet presAssocID="{1A4320E9-93B9-48CE-A964-C2B08CABE5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D71A11-FD4E-46FE-90B3-EE0B9CAE9045}" type="pres">
      <dgm:prSet presAssocID="{1A4320E9-93B9-48CE-A964-C2B08CABE5B8}" presName="spaceRect" presStyleCnt="0"/>
      <dgm:spPr/>
    </dgm:pt>
    <dgm:pt modelId="{7A94CE8C-A9DE-4DA8-B643-F689A148C808}" type="pres">
      <dgm:prSet presAssocID="{1A4320E9-93B9-48CE-A964-C2B08CABE5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F847C1E-E190-4DDA-9706-217761C1522C}" type="presOf" srcId="{1A4320E9-93B9-48CE-A964-C2B08CABE5B8}" destId="{7A94CE8C-A9DE-4DA8-B643-F689A148C808}" srcOrd="0" destOrd="0" presId="urn:microsoft.com/office/officeart/2018/5/layout/IconCircleLabelList"/>
    <dgm:cxn modelId="{3327CE2E-B9F0-4F3A-B980-54A018A68D16}" srcId="{92A25308-5292-4F0B-8861-A2F31D69E870}" destId="{4CC90B87-D61D-40CC-A228-3B13D065D487}" srcOrd="2" destOrd="0" parTransId="{C6E5B586-1DD4-48D9-9F01-15D4EB8B098B}" sibTransId="{87686AB8-E6E9-4A8A-8CAB-2F4832458E67}"/>
    <dgm:cxn modelId="{C5A23E33-8DEA-4193-8027-7956D3C96CB3}" type="presOf" srcId="{92A25308-5292-4F0B-8861-A2F31D69E870}" destId="{5A287FF7-9A01-490F-9383-4648361E2CC7}" srcOrd="0" destOrd="0" presId="urn:microsoft.com/office/officeart/2018/5/layout/IconCircleLabelList"/>
    <dgm:cxn modelId="{87805B5F-70C2-4AA2-BCE3-7703024EACDA}" type="presOf" srcId="{1F528A8E-0FB2-4F53-88F7-E7148A2A992F}" destId="{B9E5F953-CA87-4299-80CF-857D63368DEA}" srcOrd="0" destOrd="0" presId="urn:microsoft.com/office/officeart/2018/5/layout/IconCircleLabelList"/>
    <dgm:cxn modelId="{25CBCF68-520D-44A1-95F6-4F65FA686CA8}" type="presOf" srcId="{E4D52B0C-30FC-4FFC-BD60-0B8AE250F56B}" destId="{67D8C63E-7F29-4BFB-AB8F-99635F828124}" srcOrd="0" destOrd="0" presId="urn:microsoft.com/office/officeart/2018/5/layout/IconCircleLabelList"/>
    <dgm:cxn modelId="{E7308354-85F4-4ACC-8748-38BC0FE16AC3}" srcId="{92A25308-5292-4F0B-8861-A2F31D69E870}" destId="{1F528A8E-0FB2-4F53-88F7-E7148A2A992F}" srcOrd="1" destOrd="0" parTransId="{B29CD9E5-2DF7-4622-87B9-9E012D90AD29}" sibTransId="{F5D47F88-6281-4C7E-9920-AF174BBF961B}"/>
    <dgm:cxn modelId="{6366B0AD-1F20-4685-A242-10EB96DA9414}" srcId="{92A25308-5292-4F0B-8861-A2F31D69E870}" destId="{1A4320E9-93B9-48CE-A964-C2B08CABE5B8}" srcOrd="3" destOrd="0" parTransId="{09756ABB-1D2C-46AA-A957-F3AFC0B38E3F}" sibTransId="{1736E58F-21AA-4813-BFDC-111A95F7B703}"/>
    <dgm:cxn modelId="{05452BDD-6E95-48E9-AEFC-20CFC2CB8E1B}" type="presOf" srcId="{4CC90B87-D61D-40CC-A228-3B13D065D487}" destId="{CBB1DE3A-2D9E-469A-9931-AD9C85F2A34C}" srcOrd="0" destOrd="0" presId="urn:microsoft.com/office/officeart/2018/5/layout/IconCircleLabelList"/>
    <dgm:cxn modelId="{7C8554E9-64AB-4B9C-85B6-B4875C4A7675}" srcId="{92A25308-5292-4F0B-8861-A2F31D69E870}" destId="{E4D52B0C-30FC-4FFC-BD60-0B8AE250F56B}" srcOrd="0" destOrd="0" parTransId="{DC801F31-DF8C-4E05-9FF9-F30F6A7B4900}" sibTransId="{9413ED22-AA3A-4945-8C7F-3BD296CB340B}"/>
    <dgm:cxn modelId="{1F026192-060A-43AC-8AA9-3977A0A5A6D3}" type="presParOf" srcId="{5A287FF7-9A01-490F-9383-4648361E2CC7}" destId="{3C892694-A818-4433-B236-F0B6D847350F}" srcOrd="0" destOrd="0" presId="urn:microsoft.com/office/officeart/2018/5/layout/IconCircleLabelList"/>
    <dgm:cxn modelId="{D6B29926-E6C5-436C-AAD0-1A4214C2933E}" type="presParOf" srcId="{3C892694-A818-4433-B236-F0B6D847350F}" destId="{D6A9162A-B905-4D5D-82CF-FC8EAB715448}" srcOrd="0" destOrd="0" presId="urn:microsoft.com/office/officeart/2018/5/layout/IconCircleLabelList"/>
    <dgm:cxn modelId="{1D94FCC8-06AF-4DCB-B70A-FF56D07A1C62}" type="presParOf" srcId="{3C892694-A818-4433-B236-F0B6D847350F}" destId="{7B1E0DFC-9E40-4320-AD10-80D5C29D7262}" srcOrd="1" destOrd="0" presId="urn:microsoft.com/office/officeart/2018/5/layout/IconCircleLabelList"/>
    <dgm:cxn modelId="{703E2C5E-13F1-4D9E-89B8-3B09F6168D19}" type="presParOf" srcId="{3C892694-A818-4433-B236-F0B6D847350F}" destId="{7E79DBF8-47B6-407E-A523-3B1382DDE552}" srcOrd="2" destOrd="0" presId="urn:microsoft.com/office/officeart/2018/5/layout/IconCircleLabelList"/>
    <dgm:cxn modelId="{F1D1CBD2-B1AA-4039-B121-BCE3C2B6D956}" type="presParOf" srcId="{3C892694-A818-4433-B236-F0B6D847350F}" destId="{67D8C63E-7F29-4BFB-AB8F-99635F828124}" srcOrd="3" destOrd="0" presId="urn:microsoft.com/office/officeart/2018/5/layout/IconCircleLabelList"/>
    <dgm:cxn modelId="{31AEB816-A349-4733-B0CD-F7A0A77957DF}" type="presParOf" srcId="{5A287FF7-9A01-490F-9383-4648361E2CC7}" destId="{E2DEE136-6AB9-4BE8-852D-90E1A37ED753}" srcOrd="1" destOrd="0" presId="urn:microsoft.com/office/officeart/2018/5/layout/IconCircleLabelList"/>
    <dgm:cxn modelId="{5DB29EA1-19BF-4B44-8A21-261399222487}" type="presParOf" srcId="{5A287FF7-9A01-490F-9383-4648361E2CC7}" destId="{8761E82E-2133-4C5B-8F74-E0604EAAC47D}" srcOrd="2" destOrd="0" presId="urn:microsoft.com/office/officeart/2018/5/layout/IconCircleLabelList"/>
    <dgm:cxn modelId="{37229F45-6E93-4F01-9D43-BD3017E4976A}" type="presParOf" srcId="{8761E82E-2133-4C5B-8F74-E0604EAAC47D}" destId="{96661983-E76C-4713-8D6F-27CF649E0832}" srcOrd="0" destOrd="0" presId="urn:microsoft.com/office/officeart/2018/5/layout/IconCircleLabelList"/>
    <dgm:cxn modelId="{7F447BA6-9B75-44A0-BC45-DBE325502583}" type="presParOf" srcId="{8761E82E-2133-4C5B-8F74-E0604EAAC47D}" destId="{31820924-0F38-46E2-92F0-13BF7A681CE1}" srcOrd="1" destOrd="0" presId="urn:microsoft.com/office/officeart/2018/5/layout/IconCircleLabelList"/>
    <dgm:cxn modelId="{B259EF53-D44C-4C29-A93D-40D0277976B3}" type="presParOf" srcId="{8761E82E-2133-4C5B-8F74-E0604EAAC47D}" destId="{C48467EA-B98F-40E3-A81B-0A749FD32640}" srcOrd="2" destOrd="0" presId="urn:microsoft.com/office/officeart/2018/5/layout/IconCircleLabelList"/>
    <dgm:cxn modelId="{99743B00-566D-4572-9857-712843058465}" type="presParOf" srcId="{8761E82E-2133-4C5B-8F74-E0604EAAC47D}" destId="{B9E5F953-CA87-4299-80CF-857D63368DEA}" srcOrd="3" destOrd="0" presId="urn:microsoft.com/office/officeart/2018/5/layout/IconCircleLabelList"/>
    <dgm:cxn modelId="{62DE7E4C-4333-44E3-8329-7526CCD73D88}" type="presParOf" srcId="{5A287FF7-9A01-490F-9383-4648361E2CC7}" destId="{6E8B67DF-9843-4F01-8A1C-BB388ABCD7CA}" srcOrd="3" destOrd="0" presId="urn:microsoft.com/office/officeart/2018/5/layout/IconCircleLabelList"/>
    <dgm:cxn modelId="{5DF9C2C7-CA07-4E6A-8966-960427C95A10}" type="presParOf" srcId="{5A287FF7-9A01-490F-9383-4648361E2CC7}" destId="{8DF8E74C-BBD9-4236-8056-0F1F06310D94}" srcOrd="4" destOrd="0" presId="urn:microsoft.com/office/officeart/2018/5/layout/IconCircleLabelList"/>
    <dgm:cxn modelId="{83EDD02F-528E-4C84-AE29-52BDF07AE8C5}" type="presParOf" srcId="{8DF8E74C-BBD9-4236-8056-0F1F06310D94}" destId="{BC5DFBF9-74DE-441B-B56E-79787FD1358C}" srcOrd="0" destOrd="0" presId="urn:microsoft.com/office/officeart/2018/5/layout/IconCircleLabelList"/>
    <dgm:cxn modelId="{B96A7C13-36BC-4E10-9841-5A9A93DFEA2E}" type="presParOf" srcId="{8DF8E74C-BBD9-4236-8056-0F1F06310D94}" destId="{D1855BE6-0059-45A1-9309-9FE9EDDC82E8}" srcOrd="1" destOrd="0" presId="urn:microsoft.com/office/officeart/2018/5/layout/IconCircleLabelList"/>
    <dgm:cxn modelId="{268A7642-8A1F-4669-BEF8-D66465B0406F}" type="presParOf" srcId="{8DF8E74C-BBD9-4236-8056-0F1F06310D94}" destId="{97E99F5D-AC58-45D1-B613-89C4FE0425EF}" srcOrd="2" destOrd="0" presId="urn:microsoft.com/office/officeart/2018/5/layout/IconCircleLabelList"/>
    <dgm:cxn modelId="{2C8AF1F0-086F-475A-9F0E-43A303F55B61}" type="presParOf" srcId="{8DF8E74C-BBD9-4236-8056-0F1F06310D94}" destId="{CBB1DE3A-2D9E-469A-9931-AD9C85F2A34C}" srcOrd="3" destOrd="0" presId="urn:microsoft.com/office/officeart/2018/5/layout/IconCircleLabelList"/>
    <dgm:cxn modelId="{4C1A948F-0748-4729-825B-171FED927F16}" type="presParOf" srcId="{5A287FF7-9A01-490F-9383-4648361E2CC7}" destId="{571C367F-60F7-4C5F-91BC-779212944629}" srcOrd="5" destOrd="0" presId="urn:microsoft.com/office/officeart/2018/5/layout/IconCircleLabelList"/>
    <dgm:cxn modelId="{292FCD39-7DBC-40D2-8D19-FEAF39A9EA7E}" type="presParOf" srcId="{5A287FF7-9A01-490F-9383-4648361E2CC7}" destId="{5BFCAC89-8475-4B67-BA65-E2B57E2EB260}" srcOrd="6" destOrd="0" presId="urn:microsoft.com/office/officeart/2018/5/layout/IconCircleLabelList"/>
    <dgm:cxn modelId="{BE99E98F-56E9-4436-83B0-77039154F575}" type="presParOf" srcId="{5BFCAC89-8475-4B67-BA65-E2B57E2EB260}" destId="{7F2EA5D5-973F-4DF3-8B68-54786B56B1BF}" srcOrd="0" destOrd="0" presId="urn:microsoft.com/office/officeart/2018/5/layout/IconCircleLabelList"/>
    <dgm:cxn modelId="{B4EC38EE-90CA-456D-8968-420082D9BA80}" type="presParOf" srcId="{5BFCAC89-8475-4B67-BA65-E2B57E2EB260}" destId="{FDA4FF18-802B-41B8-AD4F-CBEC55C4DA20}" srcOrd="1" destOrd="0" presId="urn:microsoft.com/office/officeart/2018/5/layout/IconCircleLabelList"/>
    <dgm:cxn modelId="{64CDBE11-2502-4741-94B0-C1398B634B3B}" type="presParOf" srcId="{5BFCAC89-8475-4B67-BA65-E2B57E2EB260}" destId="{03D71A11-FD4E-46FE-90B3-EE0B9CAE9045}" srcOrd="2" destOrd="0" presId="urn:microsoft.com/office/officeart/2018/5/layout/IconCircleLabelList"/>
    <dgm:cxn modelId="{C1D57824-440A-4E42-A21E-D37A1B1699F1}" type="presParOf" srcId="{5BFCAC89-8475-4B67-BA65-E2B57E2EB260}" destId="{7A94CE8C-A9DE-4DA8-B643-F689A148C8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11679-F0FF-4C60-BA5E-E116F4B58AF3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0CAAC8-85C6-4C1E-82B9-012490236103}">
      <dgm:prSet/>
      <dgm:spPr/>
      <dgm:t>
        <a:bodyPr/>
        <a:lstStyle/>
        <a:p>
          <a:r>
            <a:rPr lang="en-US"/>
            <a:t>Explore, clean, and analyze</a:t>
          </a:r>
        </a:p>
      </dgm:t>
    </dgm:pt>
    <dgm:pt modelId="{2BB0E19F-0324-472F-94F4-933F5AD5DB03}" type="parTrans" cxnId="{4128DF1F-2AFE-4549-A6DE-CA667D8FCD3F}">
      <dgm:prSet/>
      <dgm:spPr/>
      <dgm:t>
        <a:bodyPr/>
        <a:lstStyle/>
        <a:p>
          <a:endParaRPr lang="en-US"/>
        </a:p>
      </dgm:t>
    </dgm:pt>
    <dgm:pt modelId="{CB7AF930-370B-4C5F-BDDF-86FAF9756ACA}" type="sibTrans" cxnId="{4128DF1F-2AFE-4549-A6DE-CA667D8FCD3F}">
      <dgm:prSet/>
      <dgm:spPr/>
      <dgm:t>
        <a:bodyPr/>
        <a:lstStyle/>
        <a:p>
          <a:endParaRPr lang="en-US"/>
        </a:p>
      </dgm:t>
    </dgm:pt>
    <dgm:pt modelId="{454FA23E-24A6-483C-A055-46B3CB9456AF}">
      <dgm:prSet/>
      <dgm:spPr/>
      <dgm:t>
        <a:bodyPr/>
        <a:lstStyle/>
        <a:p>
          <a:r>
            <a:rPr lang="en-US"/>
            <a:t>Explore, clean, and analyze the dataset.</a:t>
          </a:r>
        </a:p>
      </dgm:t>
    </dgm:pt>
    <dgm:pt modelId="{0BC3BF79-8491-43D2-A272-485E4E2655B2}" type="parTrans" cxnId="{919CE07A-8DA7-45AD-B071-D877D755D445}">
      <dgm:prSet/>
      <dgm:spPr/>
      <dgm:t>
        <a:bodyPr/>
        <a:lstStyle/>
        <a:p>
          <a:endParaRPr lang="en-US"/>
        </a:p>
      </dgm:t>
    </dgm:pt>
    <dgm:pt modelId="{655444A3-AB9C-4F21-8C95-8CE7C55602A0}" type="sibTrans" cxnId="{919CE07A-8DA7-45AD-B071-D877D755D445}">
      <dgm:prSet/>
      <dgm:spPr/>
      <dgm:t>
        <a:bodyPr/>
        <a:lstStyle/>
        <a:p>
          <a:endParaRPr lang="en-US"/>
        </a:p>
      </dgm:t>
    </dgm:pt>
    <dgm:pt modelId="{65E48BCA-D896-41F5-B7A4-27D95C2AF80C}">
      <dgm:prSet/>
      <dgm:spPr/>
      <dgm:t>
        <a:bodyPr/>
        <a:lstStyle/>
        <a:p>
          <a:r>
            <a:rPr lang="en-US"/>
            <a:t>Perform</a:t>
          </a:r>
        </a:p>
      </dgm:t>
    </dgm:pt>
    <dgm:pt modelId="{80AC2734-BE98-4FB3-B819-CD8A2A3D70D1}" type="parTrans" cxnId="{8080300F-607D-46DD-8555-C803E7E03C34}">
      <dgm:prSet/>
      <dgm:spPr/>
      <dgm:t>
        <a:bodyPr/>
        <a:lstStyle/>
        <a:p>
          <a:endParaRPr lang="en-US"/>
        </a:p>
      </dgm:t>
    </dgm:pt>
    <dgm:pt modelId="{1FDC91C8-8E49-48D5-9A64-F6D9E5A28CF0}" type="sibTrans" cxnId="{8080300F-607D-46DD-8555-C803E7E03C34}">
      <dgm:prSet/>
      <dgm:spPr/>
      <dgm:t>
        <a:bodyPr/>
        <a:lstStyle/>
        <a:p>
          <a:endParaRPr lang="en-US"/>
        </a:p>
      </dgm:t>
    </dgm:pt>
    <dgm:pt modelId="{36EF321F-86A8-46AD-9AC1-4D918925865D}">
      <dgm:prSet/>
      <dgm:spPr/>
      <dgm:t>
        <a:bodyPr/>
        <a:lstStyle/>
        <a:p>
          <a:r>
            <a:rPr lang="en-US"/>
            <a:t>Perform statistical and visual analysis.</a:t>
          </a:r>
        </a:p>
      </dgm:t>
    </dgm:pt>
    <dgm:pt modelId="{D5994B89-A5E2-4EA8-90D8-E7E85BF434B6}" type="parTrans" cxnId="{C6E0AA85-2307-468F-8A31-5035E93398BB}">
      <dgm:prSet/>
      <dgm:spPr/>
      <dgm:t>
        <a:bodyPr/>
        <a:lstStyle/>
        <a:p>
          <a:endParaRPr lang="en-US"/>
        </a:p>
      </dgm:t>
    </dgm:pt>
    <dgm:pt modelId="{0C1E3655-E1CB-4E3B-B30A-36E25CD6B031}" type="sibTrans" cxnId="{C6E0AA85-2307-468F-8A31-5035E93398BB}">
      <dgm:prSet/>
      <dgm:spPr/>
      <dgm:t>
        <a:bodyPr/>
        <a:lstStyle/>
        <a:p>
          <a:endParaRPr lang="en-US"/>
        </a:p>
      </dgm:t>
    </dgm:pt>
    <dgm:pt modelId="{A688AF14-C076-47D9-9EBD-1F8E27892E25}">
      <dgm:prSet/>
      <dgm:spPr/>
      <dgm:t>
        <a:bodyPr/>
        <a:lstStyle/>
        <a:p>
          <a:r>
            <a:rPr lang="en-US"/>
            <a:t>Identify</a:t>
          </a:r>
        </a:p>
      </dgm:t>
    </dgm:pt>
    <dgm:pt modelId="{B5541A46-089B-4413-AC8C-F117408F04BC}" type="parTrans" cxnId="{A4B4363B-7E77-43BF-A264-47D0022652D8}">
      <dgm:prSet/>
      <dgm:spPr/>
      <dgm:t>
        <a:bodyPr/>
        <a:lstStyle/>
        <a:p>
          <a:endParaRPr lang="en-US"/>
        </a:p>
      </dgm:t>
    </dgm:pt>
    <dgm:pt modelId="{F6EE266D-C491-4CC3-A57E-E1DAFB82FAE0}" type="sibTrans" cxnId="{A4B4363B-7E77-43BF-A264-47D0022652D8}">
      <dgm:prSet/>
      <dgm:spPr/>
      <dgm:t>
        <a:bodyPr/>
        <a:lstStyle/>
        <a:p>
          <a:endParaRPr lang="en-US"/>
        </a:p>
      </dgm:t>
    </dgm:pt>
    <dgm:pt modelId="{27802CC3-E408-4677-91F8-658582525821}">
      <dgm:prSet/>
      <dgm:spPr/>
      <dgm:t>
        <a:bodyPr/>
        <a:lstStyle/>
        <a:p>
          <a:r>
            <a:rPr lang="en-US"/>
            <a:t>Identify trends and outliers in the data.</a:t>
          </a:r>
        </a:p>
      </dgm:t>
    </dgm:pt>
    <dgm:pt modelId="{EAC3CF7E-46D5-41CB-8F19-6C7DE9442A80}" type="parTrans" cxnId="{D4AE04C2-81C1-4787-8015-5F8311E14587}">
      <dgm:prSet/>
      <dgm:spPr/>
      <dgm:t>
        <a:bodyPr/>
        <a:lstStyle/>
        <a:p>
          <a:endParaRPr lang="en-US"/>
        </a:p>
      </dgm:t>
    </dgm:pt>
    <dgm:pt modelId="{B74A444A-41E2-4BD0-A3EF-77B0D6187EB1}" type="sibTrans" cxnId="{D4AE04C2-81C1-4787-8015-5F8311E14587}">
      <dgm:prSet/>
      <dgm:spPr/>
      <dgm:t>
        <a:bodyPr/>
        <a:lstStyle/>
        <a:p>
          <a:endParaRPr lang="en-US"/>
        </a:p>
      </dgm:t>
    </dgm:pt>
    <dgm:pt modelId="{F10D4E78-C2CB-4744-8EBA-62C5CB199CFA}">
      <dgm:prSet/>
      <dgm:spPr/>
      <dgm:t>
        <a:bodyPr/>
        <a:lstStyle/>
        <a:p>
          <a:r>
            <a:rPr lang="en-US"/>
            <a:t>Understand</a:t>
          </a:r>
        </a:p>
      </dgm:t>
    </dgm:pt>
    <dgm:pt modelId="{51D1D4F8-1409-4938-8A7D-6CC1CEED004C}" type="parTrans" cxnId="{29DC8A0C-2892-4F23-82B9-5B49F61EC1CE}">
      <dgm:prSet/>
      <dgm:spPr/>
      <dgm:t>
        <a:bodyPr/>
        <a:lstStyle/>
        <a:p>
          <a:endParaRPr lang="en-US"/>
        </a:p>
      </dgm:t>
    </dgm:pt>
    <dgm:pt modelId="{6E5094E1-2058-475E-9877-6A177661C855}" type="sibTrans" cxnId="{29DC8A0C-2892-4F23-82B9-5B49F61EC1CE}">
      <dgm:prSet/>
      <dgm:spPr/>
      <dgm:t>
        <a:bodyPr/>
        <a:lstStyle/>
        <a:p>
          <a:endParaRPr lang="en-US"/>
        </a:p>
      </dgm:t>
    </dgm:pt>
    <dgm:pt modelId="{B4905938-8CE7-4B37-ABB9-941C79107CA6}">
      <dgm:prSet/>
      <dgm:spPr/>
      <dgm:t>
        <a:bodyPr/>
        <a:lstStyle/>
        <a:p>
          <a:r>
            <a:rPr lang="en-US"/>
            <a:t>Understand correlations among variables.</a:t>
          </a:r>
        </a:p>
      </dgm:t>
    </dgm:pt>
    <dgm:pt modelId="{D01C55A3-DB84-423B-A288-8BC8C5C4B7C3}" type="parTrans" cxnId="{710ACA2D-7033-4754-B871-45F71495C9E1}">
      <dgm:prSet/>
      <dgm:spPr/>
      <dgm:t>
        <a:bodyPr/>
        <a:lstStyle/>
        <a:p>
          <a:endParaRPr lang="en-US"/>
        </a:p>
      </dgm:t>
    </dgm:pt>
    <dgm:pt modelId="{2B987E74-399E-4CD1-8ABB-EA6B000011B1}" type="sibTrans" cxnId="{710ACA2D-7033-4754-B871-45F71495C9E1}">
      <dgm:prSet/>
      <dgm:spPr/>
      <dgm:t>
        <a:bodyPr/>
        <a:lstStyle/>
        <a:p>
          <a:endParaRPr lang="en-US"/>
        </a:p>
      </dgm:t>
    </dgm:pt>
    <dgm:pt modelId="{CA551DB8-5613-498E-A0B6-8CB03F430164}">
      <dgm:prSet/>
      <dgm:spPr/>
      <dgm:t>
        <a:bodyPr/>
        <a:lstStyle/>
        <a:p>
          <a:r>
            <a:rPr lang="en-US"/>
            <a:t>Use</a:t>
          </a:r>
        </a:p>
      </dgm:t>
    </dgm:pt>
    <dgm:pt modelId="{DA952B8B-A318-4243-BB94-9AC03928809C}" type="parTrans" cxnId="{5B4C2DEC-2F2D-42B4-A3D1-96F6CE7A7978}">
      <dgm:prSet/>
      <dgm:spPr/>
      <dgm:t>
        <a:bodyPr/>
        <a:lstStyle/>
        <a:p>
          <a:endParaRPr lang="en-US"/>
        </a:p>
      </dgm:t>
    </dgm:pt>
    <dgm:pt modelId="{409C4551-E2D5-46D6-AC26-67B75A435ABC}" type="sibTrans" cxnId="{5B4C2DEC-2F2D-42B4-A3D1-96F6CE7A7978}">
      <dgm:prSet/>
      <dgm:spPr/>
      <dgm:t>
        <a:bodyPr/>
        <a:lstStyle/>
        <a:p>
          <a:endParaRPr lang="en-US"/>
        </a:p>
      </dgm:t>
    </dgm:pt>
    <dgm:pt modelId="{6F1FE6AC-4DB0-435A-96FC-452631AB5EEF}">
      <dgm:prSet/>
      <dgm:spPr/>
      <dgm:t>
        <a:bodyPr/>
        <a:lstStyle/>
        <a:p>
          <a:r>
            <a:rPr lang="en-US"/>
            <a:t>Use graphical representations for insights.</a:t>
          </a:r>
        </a:p>
      </dgm:t>
    </dgm:pt>
    <dgm:pt modelId="{86CE7053-15DC-4A69-AD07-B9365F79B12C}" type="parTrans" cxnId="{612F7593-456A-41F4-BF15-5C832A150574}">
      <dgm:prSet/>
      <dgm:spPr/>
      <dgm:t>
        <a:bodyPr/>
        <a:lstStyle/>
        <a:p>
          <a:endParaRPr lang="en-US"/>
        </a:p>
      </dgm:t>
    </dgm:pt>
    <dgm:pt modelId="{31626D8E-5306-4DBE-A046-E959940B9810}" type="sibTrans" cxnId="{612F7593-456A-41F4-BF15-5C832A150574}">
      <dgm:prSet/>
      <dgm:spPr/>
      <dgm:t>
        <a:bodyPr/>
        <a:lstStyle/>
        <a:p>
          <a:endParaRPr lang="en-US"/>
        </a:p>
      </dgm:t>
    </dgm:pt>
    <dgm:pt modelId="{5045AE17-82AA-4483-A3F6-AE96427F9C17}" type="pres">
      <dgm:prSet presAssocID="{E8B11679-F0FF-4C60-BA5E-E116F4B58AF3}" presName="Name0" presStyleCnt="0">
        <dgm:presLayoutVars>
          <dgm:dir/>
          <dgm:animLvl val="lvl"/>
          <dgm:resizeHandles val="exact"/>
        </dgm:presLayoutVars>
      </dgm:prSet>
      <dgm:spPr/>
    </dgm:pt>
    <dgm:pt modelId="{5906DA12-CCBF-4EC7-B81A-E751E1C326EF}" type="pres">
      <dgm:prSet presAssocID="{CA551DB8-5613-498E-A0B6-8CB03F430164}" presName="boxAndChildren" presStyleCnt="0"/>
      <dgm:spPr/>
    </dgm:pt>
    <dgm:pt modelId="{891B2ABD-C7FE-48F0-A091-21449A9396DC}" type="pres">
      <dgm:prSet presAssocID="{CA551DB8-5613-498E-A0B6-8CB03F430164}" presName="parentTextBox" presStyleLbl="alignNode1" presStyleIdx="0" presStyleCnt="5"/>
      <dgm:spPr/>
    </dgm:pt>
    <dgm:pt modelId="{08425A03-C31E-422E-89F2-FE2A39A329C2}" type="pres">
      <dgm:prSet presAssocID="{CA551DB8-5613-498E-A0B6-8CB03F430164}" presName="descendantBox" presStyleLbl="bgAccFollowNode1" presStyleIdx="0" presStyleCnt="5"/>
      <dgm:spPr/>
    </dgm:pt>
    <dgm:pt modelId="{675DBE10-C123-4D5E-9D68-230B731ED39A}" type="pres">
      <dgm:prSet presAssocID="{6E5094E1-2058-475E-9877-6A177661C855}" presName="sp" presStyleCnt="0"/>
      <dgm:spPr/>
    </dgm:pt>
    <dgm:pt modelId="{54BA1BE8-D68F-4C77-A717-86C89D310619}" type="pres">
      <dgm:prSet presAssocID="{F10D4E78-C2CB-4744-8EBA-62C5CB199CFA}" presName="arrowAndChildren" presStyleCnt="0"/>
      <dgm:spPr/>
    </dgm:pt>
    <dgm:pt modelId="{1029A258-15C6-482A-89E7-FE902F0B5B69}" type="pres">
      <dgm:prSet presAssocID="{F10D4E78-C2CB-4744-8EBA-62C5CB199CFA}" presName="parentTextArrow" presStyleLbl="node1" presStyleIdx="0" presStyleCnt="0"/>
      <dgm:spPr/>
    </dgm:pt>
    <dgm:pt modelId="{40F3F00F-D838-45D0-B495-6D36C5421768}" type="pres">
      <dgm:prSet presAssocID="{F10D4E78-C2CB-4744-8EBA-62C5CB199CFA}" presName="arrow" presStyleLbl="alignNode1" presStyleIdx="1" presStyleCnt="5"/>
      <dgm:spPr/>
    </dgm:pt>
    <dgm:pt modelId="{3AFA3800-8701-4061-ABDB-FCACDDD09118}" type="pres">
      <dgm:prSet presAssocID="{F10D4E78-C2CB-4744-8EBA-62C5CB199CFA}" presName="descendantArrow" presStyleLbl="bgAccFollowNode1" presStyleIdx="1" presStyleCnt="5"/>
      <dgm:spPr/>
    </dgm:pt>
    <dgm:pt modelId="{E3E22D03-5A0B-418A-BD59-C3246CA2654E}" type="pres">
      <dgm:prSet presAssocID="{F6EE266D-C491-4CC3-A57E-E1DAFB82FAE0}" presName="sp" presStyleCnt="0"/>
      <dgm:spPr/>
    </dgm:pt>
    <dgm:pt modelId="{BA6A43FA-5BF2-4547-98C1-094669D388C5}" type="pres">
      <dgm:prSet presAssocID="{A688AF14-C076-47D9-9EBD-1F8E27892E25}" presName="arrowAndChildren" presStyleCnt="0"/>
      <dgm:spPr/>
    </dgm:pt>
    <dgm:pt modelId="{BDDA7E0D-0195-4DAC-9517-F15BE907F20B}" type="pres">
      <dgm:prSet presAssocID="{A688AF14-C076-47D9-9EBD-1F8E27892E25}" presName="parentTextArrow" presStyleLbl="node1" presStyleIdx="0" presStyleCnt="0"/>
      <dgm:spPr/>
    </dgm:pt>
    <dgm:pt modelId="{CB0F9705-A704-488E-A6DC-3C2EB7EB1D2B}" type="pres">
      <dgm:prSet presAssocID="{A688AF14-C076-47D9-9EBD-1F8E27892E25}" presName="arrow" presStyleLbl="alignNode1" presStyleIdx="2" presStyleCnt="5"/>
      <dgm:spPr/>
    </dgm:pt>
    <dgm:pt modelId="{F4BF23D9-E2D6-43AE-A618-CC26B2F7397C}" type="pres">
      <dgm:prSet presAssocID="{A688AF14-C076-47D9-9EBD-1F8E27892E25}" presName="descendantArrow" presStyleLbl="bgAccFollowNode1" presStyleIdx="2" presStyleCnt="5"/>
      <dgm:spPr/>
    </dgm:pt>
    <dgm:pt modelId="{84CEBF95-9770-4EBF-8925-12D990F60D78}" type="pres">
      <dgm:prSet presAssocID="{1FDC91C8-8E49-48D5-9A64-F6D9E5A28CF0}" presName="sp" presStyleCnt="0"/>
      <dgm:spPr/>
    </dgm:pt>
    <dgm:pt modelId="{4F09B618-4DBB-4D7B-B61B-EFC78778C80E}" type="pres">
      <dgm:prSet presAssocID="{65E48BCA-D896-41F5-B7A4-27D95C2AF80C}" presName="arrowAndChildren" presStyleCnt="0"/>
      <dgm:spPr/>
    </dgm:pt>
    <dgm:pt modelId="{56D78371-B203-4996-B64E-D1420F55F286}" type="pres">
      <dgm:prSet presAssocID="{65E48BCA-D896-41F5-B7A4-27D95C2AF80C}" presName="parentTextArrow" presStyleLbl="node1" presStyleIdx="0" presStyleCnt="0"/>
      <dgm:spPr/>
    </dgm:pt>
    <dgm:pt modelId="{A6F53ABC-B773-4CD0-A537-4EEDF13B3943}" type="pres">
      <dgm:prSet presAssocID="{65E48BCA-D896-41F5-B7A4-27D95C2AF80C}" presName="arrow" presStyleLbl="alignNode1" presStyleIdx="3" presStyleCnt="5"/>
      <dgm:spPr/>
    </dgm:pt>
    <dgm:pt modelId="{0AF426BA-2E3A-4996-9099-4F91B196E211}" type="pres">
      <dgm:prSet presAssocID="{65E48BCA-D896-41F5-B7A4-27D95C2AF80C}" presName="descendantArrow" presStyleLbl="bgAccFollowNode1" presStyleIdx="3" presStyleCnt="5"/>
      <dgm:spPr/>
    </dgm:pt>
    <dgm:pt modelId="{65EC0486-FFDD-4059-B46E-D0AE04DEA0F2}" type="pres">
      <dgm:prSet presAssocID="{CB7AF930-370B-4C5F-BDDF-86FAF9756ACA}" presName="sp" presStyleCnt="0"/>
      <dgm:spPr/>
    </dgm:pt>
    <dgm:pt modelId="{B2D693BF-5112-4182-8F79-6D3A8D8D355C}" type="pres">
      <dgm:prSet presAssocID="{B40CAAC8-85C6-4C1E-82B9-012490236103}" presName="arrowAndChildren" presStyleCnt="0"/>
      <dgm:spPr/>
    </dgm:pt>
    <dgm:pt modelId="{0243380F-4695-4FB4-A9CF-BA7E9F204E96}" type="pres">
      <dgm:prSet presAssocID="{B40CAAC8-85C6-4C1E-82B9-012490236103}" presName="parentTextArrow" presStyleLbl="node1" presStyleIdx="0" presStyleCnt="0"/>
      <dgm:spPr/>
    </dgm:pt>
    <dgm:pt modelId="{DD9E4AB6-6E9C-4026-AD5E-72FE0B84AAD2}" type="pres">
      <dgm:prSet presAssocID="{B40CAAC8-85C6-4C1E-82B9-012490236103}" presName="arrow" presStyleLbl="alignNode1" presStyleIdx="4" presStyleCnt="5"/>
      <dgm:spPr/>
    </dgm:pt>
    <dgm:pt modelId="{21A5198D-F196-4353-B2FB-0515D19FA9A6}" type="pres">
      <dgm:prSet presAssocID="{B40CAAC8-85C6-4C1E-82B9-012490236103}" presName="descendantArrow" presStyleLbl="bgAccFollowNode1" presStyleIdx="4" presStyleCnt="5"/>
      <dgm:spPr/>
    </dgm:pt>
  </dgm:ptLst>
  <dgm:cxnLst>
    <dgm:cxn modelId="{29DC8A0C-2892-4F23-82B9-5B49F61EC1CE}" srcId="{E8B11679-F0FF-4C60-BA5E-E116F4B58AF3}" destId="{F10D4E78-C2CB-4744-8EBA-62C5CB199CFA}" srcOrd="3" destOrd="0" parTransId="{51D1D4F8-1409-4938-8A7D-6CC1CEED004C}" sibTransId="{6E5094E1-2058-475E-9877-6A177661C855}"/>
    <dgm:cxn modelId="{4AEB8C0C-81FC-4598-AA00-31D49877089B}" type="presOf" srcId="{36EF321F-86A8-46AD-9AC1-4D918925865D}" destId="{0AF426BA-2E3A-4996-9099-4F91B196E211}" srcOrd="0" destOrd="0" presId="urn:microsoft.com/office/officeart/2016/7/layout/VerticalDownArrowProcess"/>
    <dgm:cxn modelId="{8080300F-607D-46DD-8555-C803E7E03C34}" srcId="{E8B11679-F0FF-4C60-BA5E-E116F4B58AF3}" destId="{65E48BCA-D896-41F5-B7A4-27D95C2AF80C}" srcOrd="1" destOrd="0" parTransId="{80AC2734-BE98-4FB3-B819-CD8A2A3D70D1}" sibTransId="{1FDC91C8-8E49-48D5-9A64-F6D9E5A28CF0}"/>
    <dgm:cxn modelId="{4128DF1F-2AFE-4549-A6DE-CA667D8FCD3F}" srcId="{E8B11679-F0FF-4C60-BA5E-E116F4B58AF3}" destId="{B40CAAC8-85C6-4C1E-82B9-012490236103}" srcOrd="0" destOrd="0" parTransId="{2BB0E19F-0324-472F-94F4-933F5AD5DB03}" sibTransId="{CB7AF930-370B-4C5F-BDDF-86FAF9756ACA}"/>
    <dgm:cxn modelId="{710ACA2D-7033-4754-B871-45F71495C9E1}" srcId="{F10D4E78-C2CB-4744-8EBA-62C5CB199CFA}" destId="{B4905938-8CE7-4B37-ABB9-941C79107CA6}" srcOrd="0" destOrd="0" parTransId="{D01C55A3-DB84-423B-A288-8BC8C5C4B7C3}" sibTransId="{2B987E74-399E-4CD1-8ABB-EA6B000011B1}"/>
    <dgm:cxn modelId="{A4B4363B-7E77-43BF-A264-47D0022652D8}" srcId="{E8B11679-F0FF-4C60-BA5E-E116F4B58AF3}" destId="{A688AF14-C076-47D9-9EBD-1F8E27892E25}" srcOrd="2" destOrd="0" parTransId="{B5541A46-089B-4413-AC8C-F117408F04BC}" sibTransId="{F6EE266D-C491-4CC3-A57E-E1DAFB82FAE0}"/>
    <dgm:cxn modelId="{26744D3C-BEA3-4E0B-B599-6B9F6B9F2CB6}" type="presOf" srcId="{B40CAAC8-85C6-4C1E-82B9-012490236103}" destId="{0243380F-4695-4FB4-A9CF-BA7E9F204E96}" srcOrd="0" destOrd="0" presId="urn:microsoft.com/office/officeart/2016/7/layout/VerticalDownArrowProcess"/>
    <dgm:cxn modelId="{5C5A105D-BCD5-4427-BD18-919635775E7A}" type="presOf" srcId="{65E48BCA-D896-41F5-B7A4-27D95C2AF80C}" destId="{56D78371-B203-4996-B64E-D1420F55F286}" srcOrd="0" destOrd="0" presId="urn:microsoft.com/office/officeart/2016/7/layout/VerticalDownArrowProcess"/>
    <dgm:cxn modelId="{240F1A5F-CB15-4B18-8B84-EC0880000F73}" type="presOf" srcId="{F10D4E78-C2CB-4744-8EBA-62C5CB199CFA}" destId="{40F3F00F-D838-45D0-B495-6D36C5421768}" srcOrd="1" destOrd="0" presId="urn:microsoft.com/office/officeart/2016/7/layout/VerticalDownArrowProcess"/>
    <dgm:cxn modelId="{A254D462-18B3-46CB-9554-31EB228C6B2D}" type="presOf" srcId="{B40CAAC8-85C6-4C1E-82B9-012490236103}" destId="{DD9E4AB6-6E9C-4026-AD5E-72FE0B84AAD2}" srcOrd="1" destOrd="0" presId="urn:microsoft.com/office/officeart/2016/7/layout/VerticalDownArrowProcess"/>
    <dgm:cxn modelId="{0B06ED56-DC2C-4BBC-9794-CC550B231C81}" type="presOf" srcId="{6F1FE6AC-4DB0-435A-96FC-452631AB5EEF}" destId="{08425A03-C31E-422E-89F2-FE2A39A329C2}" srcOrd="0" destOrd="0" presId="urn:microsoft.com/office/officeart/2016/7/layout/VerticalDownArrowProcess"/>
    <dgm:cxn modelId="{6325785A-B3D5-44C6-A052-BE25B924652B}" type="presOf" srcId="{27802CC3-E408-4677-91F8-658582525821}" destId="{F4BF23D9-E2D6-43AE-A618-CC26B2F7397C}" srcOrd="0" destOrd="0" presId="urn:microsoft.com/office/officeart/2016/7/layout/VerticalDownArrowProcess"/>
    <dgm:cxn modelId="{919CE07A-8DA7-45AD-B071-D877D755D445}" srcId="{B40CAAC8-85C6-4C1E-82B9-012490236103}" destId="{454FA23E-24A6-483C-A055-46B3CB9456AF}" srcOrd="0" destOrd="0" parTransId="{0BC3BF79-8491-43D2-A272-485E4E2655B2}" sibTransId="{655444A3-AB9C-4F21-8C95-8CE7C55602A0}"/>
    <dgm:cxn modelId="{B0086C82-E934-4DB5-B6D7-041EB7275754}" type="presOf" srcId="{B4905938-8CE7-4B37-ABB9-941C79107CA6}" destId="{3AFA3800-8701-4061-ABDB-FCACDDD09118}" srcOrd="0" destOrd="0" presId="urn:microsoft.com/office/officeart/2016/7/layout/VerticalDownArrowProcess"/>
    <dgm:cxn modelId="{C6E0AA85-2307-468F-8A31-5035E93398BB}" srcId="{65E48BCA-D896-41F5-B7A4-27D95C2AF80C}" destId="{36EF321F-86A8-46AD-9AC1-4D918925865D}" srcOrd="0" destOrd="0" parTransId="{D5994B89-A5E2-4EA8-90D8-E7E85BF434B6}" sibTransId="{0C1E3655-E1CB-4E3B-B30A-36E25CD6B031}"/>
    <dgm:cxn modelId="{622B558D-8CB9-4DC3-B73E-9BF570F40083}" type="presOf" srcId="{65E48BCA-D896-41F5-B7A4-27D95C2AF80C}" destId="{A6F53ABC-B773-4CD0-A537-4EEDF13B3943}" srcOrd="1" destOrd="0" presId="urn:microsoft.com/office/officeart/2016/7/layout/VerticalDownArrowProcess"/>
    <dgm:cxn modelId="{612F7593-456A-41F4-BF15-5C832A150574}" srcId="{CA551DB8-5613-498E-A0B6-8CB03F430164}" destId="{6F1FE6AC-4DB0-435A-96FC-452631AB5EEF}" srcOrd="0" destOrd="0" parTransId="{86CE7053-15DC-4A69-AD07-B9365F79B12C}" sibTransId="{31626D8E-5306-4DBE-A046-E959940B9810}"/>
    <dgm:cxn modelId="{B073CBA3-DF94-444B-BCDC-EA57F7E71127}" type="presOf" srcId="{A688AF14-C076-47D9-9EBD-1F8E27892E25}" destId="{CB0F9705-A704-488E-A6DC-3C2EB7EB1D2B}" srcOrd="1" destOrd="0" presId="urn:microsoft.com/office/officeart/2016/7/layout/VerticalDownArrowProcess"/>
    <dgm:cxn modelId="{A5500AB1-6664-4771-8C83-D84FB6623C4F}" type="presOf" srcId="{CA551DB8-5613-498E-A0B6-8CB03F430164}" destId="{891B2ABD-C7FE-48F0-A091-21449A9396DC}" srcOrd="0" destOrd="0" presId="urn:microsoft.com/office/officeart/2016/7/layout/VerticalDownArrowProcess"/>
    <dgm:cxn modelId="{D4AE04C2-81C1-4787-8015-5F8311E14587}" srcId="{A688AF14-C076-47D9-9EBD-1F8E27892E25}" destId="{27802CC3-E408-4677-91F8-658582525821}" srcOrd="0" destOrd="0" parTransId="{EAC3CF7E-46D5-41CB-8F19-6C7DE9442A80}" sibTransId="{B74A444A-41E2-4BD0-A3EF-77B0D6187EB1}"/>
    <dgm:cxn modelId="{1F07ABC4-C001-42D9-8A32-9ECF2F59A768}" type="presOf" srcId="{F10D4E78-C2CB-4744-8EBA-62C5CB199CFA}" destId="{1029A258-15C6-482A-89E7-FE902F0B5B69}" srcOrd="0" destOrd="0" presId="urn:microsoft.com/office/officeart/2016/7/layout/VerticalDownArrowProcess"/>
    <dgm:cxn modelId="{CFCBF9E5-8FD2-48E5-9640-62B2BAFEFC8D}" type="presOf" srcId="{E8B11679-F0FF-4C60-BA5E-E116F4B58AF3}" destId="{5045AE17-82AA-4483-A3F6-AE96427F9C17}" srcOrd="0" destOrd="0" presId="urn:microsoft.com/office/officeart/2016/7/layout/VerticalDownArrowProcess"/>
    <dgm:cxn modelId="{5B4C2DEC-2F2D-42B4-A3D1-96F6CE7A7978}" srcId="{E8B11679-F0FF-4C60-BA5E-E116F4B58AF3}" destId="{CA551DB8-5613-498E-A0B6-8CB03F430164}" srcOrd="4" destOrd="0" parTransId="{DA952B8B-A318-4243-BB94-9AC03928809C}" sibTransId="{409C4551-E2D5-46D6-AC26-67B75A435ABC}"/>
    <dgm:cxn modelId="{7F8CE1F5-B38F-4E7C-A665-5A6BB4B2A48B}" type="presOf" srcId="{454FA23E-24A6-483C-A055-46B3CB9456AF}" destId="{21A5198D-F196-4353-B2FB-0515D19FA9A6}" srcOrd="0" destOrd="0" presId="urn:microsoft.com/office/officeart/2016/7/layout/VerticalDownArrowProcess"/>
    <dgm:cxn modelId="{8DF92BFB-4FB9-455A-A35E-A599635BA196}" type="presOf" srcId="{A688AF14-C076-47D9-9EBD-1F8E27892E25}" destId="{BDDA7E0D-0195-4DAC-9517-F15BE907F20B}" srcOrd="0" destOrd="0" presId="urn:microsoft.com/office/officeart/2016/7/layout/VerticalDownArrowProcess"/>
    <dgm:cxn modelId="{B44FFD85-8CEF-470C-96BB-A045266B3EE8}" type="presParOf" srcId="{5045AE17-82AA-4483-A3F6-AE96427F9C17}" destId="{5906DA12-CCBF-4EC7-B81A-E751E1C326EF}" srcOrd="0" destOrd="0" presId="urn:microsoft.com/office/officeart/2016/7/layout/VerticalDownArrowProcess"/>
    <dgm:cxn modelId="{758AC447-AD5E-4DA6-B2C7-2F8A4EE09F58}" type="presParOf" srcId="{5906DA12-CCBF-4EC7-B81A-E751E1C326EF}" destId="{891B2ABD-C7FE-48F0-A091-21449A9396DC}" srcOrd="0" destOrd="0" presId="urn:microsoft.com/office/officeart/2016/7/layout/VerticalDownArrowProcess"/>
    <dgm:cxn modelId="{D8F897F1-EB09-4E78-B662-5587EB6D0145}" type="presParOf" srcId="{5906DA12-CCBF-4EC7-B81A-E751E1C326EF}" destId="{08425A03-C31E-422E-89F2-FE2A39A329C2}" srcOrd="1" destOrd="0" presId="urn:microsoft.com/office/officeart/2016/7/layout/VerticalDownArrowProcess"/>
    <dgm:cxn modelId="{14FFE816-80E0-4B4A-90EA-9CFF1019DE20}" type="presParOf" srcId="{5045AE17-82AA-4483-A3F6-AE96427F9C17}" destId="{675DBE10-C123-4D5E-9D68-230B731ED39A}" srcOrd="1" destOrd="0" presId="urn:microsoft.com/office/officeart/2016/7/layout/VerticalDownArrowProcess"/>
    <dgm:cxn modelId="{B62A5CBC-9645-4078-834E-56F015800D4E}" type="presParOf" srcId="{5045AE17-82AA-4483-A3F6-AE96427F9C17}" destId="{54BA1BE8-D68F-4C77-A717-86C89D310619}" srcOrd="2" destOrd="0" presId="urn:microsoft.com/office/officeart/2016/7/layout/VerticalDownArrowProcess"/>
    <dgm:cxn modelId="{17E2E8DD-7F37-4A03-8CD2-5862B0A02A73}" type="presParOf" srcId="{54BA1BE8-D68F-4C77-A717-86C89D310619}" destId="{1029A258-15C6-482A-89E7-FE902F0B5B69}" srcOrd="0" destOrd="0" presId="urn:microsoft.com/office/officeart/2016/7/layout/VerticalDownArrowProcess"/>
    <dgm:cxn modelId="{9E926A02-497A-4F7D-90CE-803D7FDAB353}" type="presParOf" srcId="{54BA1BE8-D68F-4C77-A717-86C89D310619}" destId="{40F3F00F-D838-45D0-B495-6D36C5421768}" srcOrd="1" destOrd="0" presId="urn:microsoft.com/office/officeart/2016/7/layout/VerticalDownArrowProcess"/>
    <dgm:cxn modelId="{A151C567-45B9-404B-BCF5-759028791875}" type="presParOf" srcId="{54BA1BE8-D68F-4C77-A717-86C89D310619}" destId="{3AFA3800-8701-4061-ABDB-FCACDDD09118}" srcOrd="2" destOrd="0" presId="urn:microsoft.com/office/officeart/2016/7/layout/VerticalDownArrowProcess"/>
    <dgm:cxn modelId="{2704A57B-1F82-498F-B302-8BF585683921}" type="presParOf" srcId="{5045AE17-82AA-4483-A3F6-AE96427F9C17}" destId="{E3E22D03-5A0B-418A-BD59-C3246CA2654E}" srcOrd="3" destOrd="0" presId="urn:microsoft.com/office/officeart/2016/7/layout/VerticalDownArrowProcess"/>
    <dgm:cxn modelId="{6848B69B-705B-4C66-B5A4-F15968C43548}" type="presParOf" srcId="{5045AE17-82AA-4483-A3F6-AE96427F9C17}" destId="{BA6A43FA-5BF2-4547-98C1-094669D388C5}" srcOrd="4" destOrd="0" presId="urn:microsoft.com/office/officeart/2016/7/layout/VerticalDownArrowProcess"/>
    <dgm:cxn modelId="{D6C5C20C-C537-47DC-92AB-EEE83FB1DB4F}" type="presParOf" srcId="{BA6A43FA-5BF2-4547-98C1-094669D388C5}" destId="{BDDA7E0D-0195-4DAC-9517-F15BE907F20B}" srcOrd="0" destOrd="0" presId="urn:microsoft.com/office/officeart/2016/7/layout/VerticalDownArrowProcess"/>
    <dgm:cxn modelId="{8DD5B510-0E00-4980-AAE0-531454BCCE31}" type="presParOf" srcId="{BA6A43FA-5BF2-4547-98C1-094669D388C5}" destId="{CB0F9705-A704-488E-A6DC-3C2EB7EB1D2B}" srcOrd="1" destOrd="0" presId="urn:microsoft.com/office/officeart/2016/7/layout/VerticalDownArrowProcess"/>
    <dgm:cxn modelId="{9F4FB1B1-528B-4810-9734-A29CC49FE201}" type="presParOf" srcId="{BA6A43FA-5BF2-4547-98C1-094669D388C5}" destId="{F4BF23D9-E2D6-43AE-A618-CC26B2F7397C}" srcOrd="2" destOrd="0" presId="urn:microsoft.com/office/officeart/2016/7/layout/VerticalDownArrowProcess"/>
    <dgm:cxn modelId="{30585B94-18AE-4A4A-B370-DCB26E683A10}" type="presParOf" srcId="{5045AE17-82AA-4483-A3F6-AE96427F9C17}" destId="{84CEBF95-9770-4EBF-8925-12D990F60D78}" srcOrd="5" destOrd="0" presId="urn:microsoft.com/office/officeart/2016/7/layout/VerticalDownArrowProcess"/>
    <dgm:cxn modelId="{F642EBF9-61D0-4E43-8D3E-E38F0FA683B9}" type="presParOf" srcId="{5045AE17-82AA-4483-A3F6-AE96427F9C17}" destId="{4F09B618-4DBB-4D7B-B61B-EFC78778C80E}" srcOrd="6" destOrd="0" presId="urn:microsoft.com/office/officeart/2016/7/layout/VerticalDownArrowProcess"/>
    <dgm:cxn modelId="{36A4EB18-8566-44CF-B923-84E5523A90BF}" type="presParOf" srcId="{4F09B618-4DBB-4D7B-B61B-EFC78778C80E}" destId="{56D78371-B203-4996-B64E-D1420F55F286}" srcOrd="0" destOrd="0" presId="urn:microsoft.com/office/officeart/2016/7/layout/VerticalDownArrowProcess"/>
    <dgm:cxn modelId="{C5D213F6-1225-4442-9FA4-54A24F48696A}" type="presParOf" srcId="{4F09B618-4DBB-4D7B-B61B-EFC78778C80E}" destId="{A6F53ABC-B773-4CD0-A537-4EEDF13B3943}" srcOrd="1" destOrd="0" presId="urn:microsoft.com/office/officeart/2016/7/layout/VerticalDownArrowProcess"/>
    <dgm:cxn modelId="{FDA54851-1382-4F17-BEE9-4EB0A65B401E}" type="presParOf" srcId="{4F09B618-4DBB-4D7B-B61B-EFC78778C80E}" destId="{0AF426BA-2E3A-4996-9099-4F91B196E211}" srcOrd="2" destOrd="0" presId="urn:microsoft.com/office/officeart/2016/7/layout/VerticalDownArrowProcess"/>
    <dgm:cxn modelId="{699DE44E-6A46-4287-8D69-AEA39EAF599C}" type="presParOf" srcId="{5045AE17-82AA-4483-A3F6-AE96427F9C17}" destId="{65EC0486-FFDD-4059-B46E-D0AE04DEA0F2}" srcOrd="7" destOrd="0" presId="urn:microsoft.com/office/officeart/2016/7/layout/VerticalDownArrowProcess"/>
    <dgm:cxn modelId="{BE198191-79CC-440D-AB7F-4C84D2AE9F35}" type="presParOf" srcId="{5045AE17-82AA-4483-A3F6-AE96427F9C17}" destId="{B2D693BF-5112-4182-8F79-6D3A8D8D355C}" srcOrd="8" destOrd="0" presId="urn:microsoft.com/office/officeart/2016/7/layout/VerticalDownArrowProcess"/>
    <dgm:cxn modelId="{9C0B9CE7-2F80-44B0-9CA1-4FAC3FE4149E}" type="presParOf" srcId="{B2D693BF-5112-4182-8F79-6D3A8D8D355C}" destId="{0243380F-4695-4FB4-A9CF-BA7E9F204E96}" srcOrd="0" destOrd="0" presId="urn:microsoft.com/office/officeart/2016/7/layout/VerticalDownArrowProcess"/>
    <dgm:cxn modelId="{5D1BE74F-EB9D-4387-8158-54C938BD4923}" type="presParOf" srcId="{B2D693BF-5112-4182-8F79-6D3A8D8D355C}" destId="{DD9E4AB6-6E9C-4026-AD5E-72FE0B84AAD2}" srcOrd="1" destOrd="0" presId="urn:microsoft.com/office/officeart/2016/7/layout/VerticalDownArrowProcess"/>
    <dgm:cxn modelId="{86812DF1-E61C-40E3-8720-9E81EAD7EFBD}" type="presParOf" srcId="{B2D693BF-5112-4182-8F79-6D3A8D8D355C}" destId="{21A5198D-F196-4353-B2FB-0515D19FA9A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947EC-8FE1-4FEA-8C27-D47B6BCA065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75217C-8113-453C-8AB0-D46731E5E854}">
      <dgm:prSet/>
      <dgm:spPr/>
      <dgm:t>
        <a:bodyPr/>
        <a:lstStyle/>
        <a:p>
          <a:pPr>
            <a:defRPr cap="all"/>
          </a:pPr>
          <a:r>
            <a:rPr lang="en-US"/>
            <a:t>Python Programming Language</a:t>
          </a:r>
        </a:p>
      </dgm:t>
    </dgm:pt>
    <dgm:pt modelId="{97164D3F-B485-4D7C-831B-C64DE1089CBD}" type="parTrans" cxnId="{A3B37A15-88F5-4C51-9655-52C1559DC3CB}">
      <dgm:prSet/>
      <dgm:spPr/>
      <dgm:t>
        <a:bodyPr/>
        <a:lstStyle/>
        <a:p>
          <a:endParaRPr lang="en-US"/>
        </a:p>
      </dgm:t>
    </dgm:pt>
    <dgm:pt modelId="{F3D583EB-4B40-4301-A16A-68659F4613DC}" type="sibTrans" cxnId="{A3B37A15-88F5-4C51-9655-52C1559DC3CB}">
      <dgm:prSet/>
      <dgm:spPr/>
      <dgm:t>
        <a:bodyPr/>
        <a:lstStyle/>
        <a:p>
          <a:endParaRPr lang="en-US"/>
        </a:p>
      </dgm:t>
    </dgm:pt>
    <dgm:pt modelId="{5036650B-6BB4-4844-ADEC-1DA4AC4D3672}">
      <dgm:prSet/>
      <dgm:spPr/>
      <dgm:t>
        <a:bodyPr/>
        <a:lstStyle/>
        <a:p>
          <a:pPr>
            <a:defRPr cap="all"/>
          </a:pPr>
          <a:r>
            <a:rPr lang="en-US"/>
            <a:t>pandas: Data handling and manipulation</a:t>
          </a:r>
        </a:p>
      </dgm:t>
    </dgm:pt>
    <dgm:pt modelId="{53B3E2D0-7E5D-4544-BB47-819C443E45A8}" type="parTrans" cxnId="{50E8A116-0706-4DCB-AAC8-1B762AEECD41}">
      <dgm:prSet/>
      <dgm:spPr/>
      <dgm:t>
        <a:bodyPr/>
        <a:lstStyle/>
        <a:p>
          <a:endParaRPr lang="en-US"/>
        </a:p>
      </dgm:t>
    </dgm:pt>
    <dgm:pt modelId="{1D18C52A-FD41-42F6-8432-9FC731FDA792}" type="sibTrans" cxnId="{50E8A116-0706-4DCB-AAC8-1B762AEECD41}">
      <dgm:prSet/>
      <dgm:spPr/>
      <dgm:t>
        <a:bodyPr/>
        <a:lstStyle/>
        <a:p>
          <a:endParaRPr lang="en-US"/>
        </a:p>
      </dgm:t>
    </dgm:pt>
    <dgm:pt modelId="{31A5CCB5-4766-4963-8EFE-8985EBE7C26C}">
      <dgm:prSet/>
      <dgm:spPr/>
      <dgm:t>
        <a:bodyPr/>
        <a:lstStyle/>
        <a:p>
          <a:pPr>
            <a:defRPr cap="all"/>
          </a:pPr>
          <a:r>
            <a:rPr lang="en-US"/>
            <a:t>numpy: Numerical operations</a:t>
          </a:r>
        </a:p>
      </dgm:t>
    </dgm:pt>
    <dgm:pt modelId="{43102ABF-C70D-4EE2-AB80-1A6AC88116D3}" type="parTrans" cxnId="{EA67A9AD-5E6F-4587-9B75-366B069BF7DE}">
      <dgm:prSet/>
      <dgm:spPr/>
      <dgm:t>
        <a:bodyPr/>
        <a:lstStyle/>
        <a:p>
          <a:endParaRPr lang="en-US"/>
        </a:p>
      </dgm:t>
    </dgm:pt>
    <dgm:pt modelId="{BD124573-CA23-4BF4-A416-69BCC4138A16}" type="sibTrans" cxnId="{EA67A9AD-5E6F-4587-9B75-366B069BF7DE}">
      <dgm:prSet/>
      <dgm:spPr/>
      <dgm:t>
        <a:bodyPr/>
        <a:lstStyle/>
        <a:p>
          <a:endParaRPr lang="en-US"/>
        </a:p>
      </dgm:t>
    </dgm:pt>
    <dgm:pt modelId="{5635341B-E391-46B2-8F39-4BF9E0EC4BD9}">
      <dgm:prSet/>
      <dgm:spPr/>
      <dgm:t>
        <a:bodyPr/>
        <a:lstStyle/>
        <a:p>
          <a:pPr>
            <a:defRPr cap="all"/>
          </a:pPr>
          <a:r>
            <a:rPr lang="en-US"/>
            <a:t>matplotlib: Basic visualizations</a:t>
          </a:r>
        </a:p>
      </dgm:t>
    </dgm:pt>
    <dgm:pt modelId="{682C65CE-CF88-43FD-A541-89D7E1DF0085}" type="parTrans" cxnId="{8C42BCB4-8BF6-4FF3-92CE-450CEDF356BA}">
      <dgm:prSet/>
      <dgm:spPr/>
      <dgm:t>
        <a:bodyPr/>
        <a:lstStyle/>
        <a:p>
          <a:endParaRPr lang="en-US"/>
        </a:p>
      </dgm:t>
    </dgm:pt>
    <dgm:pt modelId="{F80CA835-5B53-414A-B3E9-778547381689}" type="sibTrans" cxnId="{8C42BCB4-8BF6-4FF3-92CE-450CEDF356BA}">
      <dgm:prSet/>
      <dgm:spPr/>
      <dgm:t>
        <a:bodyPr/>
        <a:lstStyle/>
        <a:p>
          <a:endParaRPr lang="en-US"/>
        </a:p>
      </dgm:t>
    </dgm:pt>
    <dgm:pt modelId="{4EE2089E-CFDA-4929-B32A-2BF3210461A6}">
      <dgm:prSet/>
      <dgm:spPr/>
      <dgm:t>
        <a:bodyPr/>
        <a:lstStyle/>
        <a:p>
          <a:pPr>
            <a:defRPr cap="all"/>
          </a:pPr>
          <a:r>
            <a:rPr lang="en-US"/>
            <a:t>seaborn: Advanced and aesthetic plots</a:t>
          </a:r>
        </a:p>
      </dgm:t>
    </dgm:pt>
    <dgm:pt modelId="{6F58FD70-61E1-4B5A-BF5A-CB8D6F781CB0}" type="parTrans" cxnId="{420C6064-13D0-40C7-A1EA-AE3ABEA0BCAA}">
      <dgm:prSet/>
      <dgm:spPr/>
      <dgm:t>
        <a:bodyPr/>
        <a:lstStyle/>
        <a:p>
          <a:endParaRPr lang="en-US"/>
        </a:p>
      </dgm:t>
    </dgm:pt>
    <dgm:pt modelId="{FDF5AE30-0783-42C5-9F4D-E96B77296C7D}" type="sibTrans" cxnId="{420C6064-13D0-40C7-A1EA-AE3ABEA0BCAA}">
      <dgm:prSet/>
      <dgm:spPr/>
      <dgm:t>
        <a:bodyPr/>
        <a:lstStyle/>
        <a:p>
          <a:endParaRPr lang="en-US"/>
        </a:p>
      </dgm:t>
    </dgm:pt>
    <dgm:pt modelId="{45AB109D-D981-446B-A6B7-38909DBD8A33}">
      <dgm:prSet/>
      <dgm:spPr/>
      <dgm:t>
        <a:bodyPr/>
        <a:lstStyle/>
        <a:p>
          <a:pPr>
            <a:defRPr cap="all"/>
          </a:pPr>
          <a:r>
            <a:rPr lang="en-US"/>
            <a:t>scipy: Z-score for statistical outlier detection</a:t>
          </a:r>
        </a:p>
      </dgm:t>
    </dgm:pt>
    <dgm:pt modelId="{2099D20D-8591-4F99-B8FA-FE8E90199F65}" type="parTrans" cxnId="{15C166D9-AA9C-45C4-A401-FA2227AA5135}">
      <dgm:prSet/>
      <dgm:spPr/>
      <dgm:t>
        <a:bodyPr/>
        <a:lstStyle/>
        <a:p>
          <a:endParaRPr lang="en-US"/>
        </a:p>
      </dgm:t>
    </dgm:pt>
    <dgm:pt modelId="{B28F49E9-9030-4B98-BCCD-D4746280EA2A}" type="sibTrans" cxnId="{15C166D9-AA9C-45C4-A401-FA2227AA5135}">
      <dgm:prSet/>
      <dgm:spPr/>
      <dgm:t>
        <a:bodyPr/>
        <a:lstStyle/>
        <a:p>
          <a:endParaRPr lang="en-US"/>
        </a:p>
      </dgm:t>
    </dgm:pt>
    <dgm:pt modelId="{924D227C-F175-4AE9-BAD6-A4BABF65DC02}" type="pres">
      <dgm:prSet presAssocID="{AA3947EC-8FE1-4FEA-8C27-D47B6BCA0656}" presName="root" presStyleCnt="0">
        <dgm:presLayoutVars>
          <dgm:dir/>
          <dgm:resizeHandles val="exact"/>
        </dgm:presLayoutVars>
      </dgm:prSet>
      <dgm:spPr/>
    </dgm:pt>
    <dgm:pt modelId="{0519103B-0FFF-4E3A-8C1B-5E9AA7377D86}" type="pres">
      <dgm:prSet presAssocID="{D375217C-8113-453C-8AB0-D46731E5E854}" presName="compNode" presStyleCnt="0"/>
      <dgm:spPr/>
    </dgm:pt>
    <dgm:pt modelId="{734450E7-8814-4C17-821D-834ACF127E84}" type="pres">
      <dgm:prSet presAssocID="{D375217C-8113-453C-8AB0-D46731E5E854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B5A7AB5-D55B-4BD7-966F-18BE8A1C1CCC}" type="pres">
      <dgm:prSet presAssocID="{D375217C-8113-453C-8AB0-D46731E5E85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F8141A8-FC75-4616-820D-F98A9523CB5A}" type="pres">
      <dgm:prSet presAssocID="{D375217C-8113-453C-8AB0-D46731E5E854}" presName="spaceRect" presStyleCnt="0"/>
      <dgm:spPr/>
    </dgm:pt>
    <dgm:pt modelId="{10A92E16-3252-4B0D-ACBB-7C857FE0A491}" type="pres">
      <dgm:prSet presAssocID="{D375217C-8113-453C-8AB0-D46731E5E854}" presName="textRect" presStyleLbl="revTx" presStyleIdx="0" presStyleCnt="6">
        <dgm:presLayoutVars>
          <dgm:chMax val="1"/>
          <dgm:chPref val="1"/>
        </dgm:presLayoutVars>
      </dgm:prSet>
      <dgm:spPr/>
    </dgm:pt>
    <dgm:pt modelId="{6FF7908F-78D9-4CC6-A3B2-2CB36E71D181}" type="pres">
      <dgm:prSet presAssocID="{F3D583EB-4B40-4301-A16A-68659F4613DC}" presName="sibTrans" presStyleCnt="0"/>
      <dgm:spPr/>
    </dgm:pt>
    <dgm:pt modelId="{73EBB302-D4AC-4BD4-B761-32935E7F980E}" type="pres">
      <dgm:prSet presAssocID="{5036650B-6BB4-4844-ADEC-1DA4AC4D3672}" presName="compNode" presStyleCnt="0"/>
      <dgm:spPr/>
    </dgm:pt>
    <dgm:pt modelId="{F536779E-5C95-43E8-B252-FE160132A7CE}" type="pres">
      <dgm:prSet presAssocID="{5036650B-6BB4-4844-ADEC-1DA4AC4D3672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2114CA3-6DC9-4A2D-B2E2-2F54243DB27C}" type="pres">
      <dgm:prSet presAssocID="{5036650B-6BB4-4844-ADEC-1DA4AC4D36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C3A24C5-6679-4187-B147-F5EA0AFB7CA9}" type="pres">
      <dgm:prSet presAssocID="{5036650B-6BB4-4844-ADEC-1DA4AC4D3672}" presName="spaceRect" presStyleCnt="0"/>
      <dgm:spPr/>
    </dgm:pt>
    <dgm:pt modelId="{5ED4780D-1FCD-4769-B424-2D6E704900D5}" type="pres">
      <dgm:prSet presAssocID="{5036650B-6BB4-4844-ADEC-1DA4AC4D3672}" presName="textRect" presStyleLbl="revTx" presStyleIdx="1" presStyleCnt="6">
        <dgm:presLayoutVars>
          <dgm:chMax val="1"/>
          <dgm:chPref val="1"/>
        </dgm:presLayoutVars>
      </dgm:prSet>
      <dgm:spPr/>
    </dgm:pt>
    <dgm:pt modelId="{2101A2AA-070C-4C53-B61A-BE7AF4CD1EA1}" type="pres">
      <dgm:prSet presAssocID="{1D18C52A-FD41-42F6-8432-9FC731FDA792}" presName="sibTrans" presStyleCnt="0"/>
      <dgm:spPr/>
    </dgm:pt>
    <dgm:pt modelId="{C3315927-074D-401E-AA74-FD887ABE1FCB}" type="pres">
      <dgm:prSet presAssocID="{31A5CCB5-4766-4963-8EFE-8985EBE7C26C}" presName="compNode" presStyleCnt="0"/>
      <dgm:spPr/>
    </dgm:pt>
    <dgm:pt modelId="{29DAB017-3AF5-441A-8E0F-AC092AB4F49B}" type="pres">
      <dgm:prSet presAssocID="{31A5CCB5-4766-4963-8EFE-8985EBE7C26C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63B2E9A-2EA4-420F-B312-EB9ABF5878BE}" type="pres">
      <dgm:prSet presAssocID="{31A5CCB5-4766-4963-8EFE-8985EBE7C26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99572619-4CF4-4159-B091-FFE4135D335A}" type="pres">
      <dgm:prSet presAssocID="{31A5CCB5-4766-4963-8EFE-8985EBE7C26C}" presName="spaceRect" presStyleCnt="0"/>
      <dgm:spPr/>
    </dgm:pt>
    <dgm:pt modelId="{369BCE62-AE15-430C-B829-A5759F95F89F}" type="pres">
      <dgm:prSet presAssocID="{31A5CCB5-4766-4963-8EFE-8985EBE7C26C}" presName="textRect" presStyleLbl="revTx" presStyleIdx="2" presStyleCnt="6">
        <dgm:presLayoutVars>
          <dgm:chMax val="1"/>
          <dgm:chPref val="1"/>
        </dgm:presLayoutVars>
      </dgm:prSet>
      <dgm:spPr/>
    </dgm:pt>
    <dgm:pt modelId="{8FFB86AD-346A-4604-AD08-BEF2A991216C}" type="pres">
      <dgm:prSet presAssocID="{BD124573-CA23-4BF4-A416-69BCC4138A16}" presName="sibTrans" presStyleCnt="0"/>
      <dgm:spPr/>
    </dgm:pt>
    <dgm:pt modelId="{59BED1E8-2AB7-40A7-B509-782FAC1AAE5C}" type="pres">
      <dgm:prSet presAssocID="{5635341B-E391-46B2-8F39-4BF9E0EC4BD9}" presName="compNode" presStyleCnt="0"/>
      <dgm:spPr/>
    </dgm:pt>
    <dgm:pt modelId="{FBF87D4C-0448-4948-94F8-3E675A92DC43}" type="pres">
      <dgm:prSet presAssocID="{5635341B-E391-46B2-8F39-4BF9E0EC4BD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1E9448C-F329-4F85-AD7A-F9EF63D8FD91}" type="pres">
      <dgm:prSet presAssocID="{5635341B-E391-46B2-8F39-4BF9E0EC4B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B180DFF8-26A1-4F27-BD48-9B9BAA55445D}" type="pres">
      <dgm:prSet presAssocID="{5635341B-E391-46B2-8F39-4BF9E0EC4BD9}" presName="spaceRect" presStyleCnt="0"/>
      <dgm:spPr/>
    </dgm:pt>
    <dgm:pt modelId="{7B5803D3-3160-4A22-AFF9-AE3801590CF9}" type="pres">
      <dgm:prSet presAssocID="{5635341B-E391-46B2-8F39-4BF9E0EC4BD9}" presName="textRect" presStyleLbl="revTx" presStyleIdx="3" presStyleCnt="6">
        <dgm:presLayoutVars>
          <dgm:chMax val="1"/>
          <dgm:chPref val="1"/>
        </dgm:presLayoutVars>
      </dgm:prSet>
      <dgm:spPr/>
    </dgm:pt>
    <dgm:pt modelId="{2020C802-10B8-43AE-9AFA-30FD386882DE}" type="pres">
      <dgm:prSet presAssocID="{F80CA835-5B53-414A-B3E9-778547381689}" presName="sibTrans" presStyleCnt="0"/>
      <dgm:spPr/>
    </dgm:pt>
    <dgm:pt modelId="{597A6205-E865-404E-B7FD-BB69A9CE707C}" type="pres">
      <dgm:prSet presAssocID="{4EE2089E-CFDA-4929-B32A-2BF3210461A6}" presName="compNode" presStyleCnt="0"/>
      <dgm:spPr/>
    </dgm:pt>
    <dgm:pt modelId="{AA381135-71F3-40EA-9BE3-194D22CDD5E5}" type="pres">
      <dgm:prSet presAssocID="{4EE2089E-CFDA-4929-B32A-2BF3210461A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30E92EF-21AD-426B-846B-CCE1B63C1FB9}" type="pres">
      <dgm:prSet presAssocID="{4EE2089E-CFDA-4929-B32A-2BF3210461A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DBA3261E-F520-4ED5-B3B0-85A9C1901C29}" type="pres">
      <dgm:prSet presAssocID="{4EE2089E-CFDA-4929-B32A-2BF3210461A6}" presName="spaceRect" presStyleCnt="0"/>
      <dgm:spPr/>
    </dgm:pt>
    <dgm:pt modelId="{5353BBBA-C96F-4E87-A24D-637AD071EB75}" type="pres">
      <dgm:prSet presAssocID="{4EE2089E-CFDA-4929-B32A-2BF3210461A6}" presName="textRect" presStyleLbl="revTx" presStyleIdx="4" presStyleCnt="6">
        <dgm:presLayoutVars>
          <dgm:chMax val="1"/>
          <dgm:chPref val="1"/>
        </dgm:presLayoutVars>
      </dgm:prSet>
      <dgm:spPr/>
    </dgm:pt>
    <dgm:pt modelId="{0DFD64B9-3154-4E92-B617-914A5900B1C9}" type="pres">
      <dgm:prSet presAssocID="{FDF5AE30-0783-42C5-9F4D-E96B77296C7D}" presName="sibTrans" presStyleCnt="0"/>
      <dgm:spPr/>
    </dgm:pt>
    <dgm:pt modelId="{F91B6D43-2441-4B84-AA53-6E0F594CA9C9}" type="pres">
      <dgm:prSet presAssocID="{45AB109D-D981-446B-A6B7-38909DBD8A33}" presName="compNode" presStyleCnt="0"/>
      <dgm:spPr/>
    </dgm:pt>
    <dgm:pt modelId="{7556FE8F-93A7-4D0C-B7AE-B8B6F2298FAC}" type="pres">
      <dgm:prSet presAssocID="{45AB109D-D981-446B-A6B7-38909DBD8A3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5409389-6FA0-4B0A-B0D5-ABDBBC8C339A}" type="pres">
      <dgm:prSet presAssocID="{45AB109D-D981-446B-A6B7-38909DBD8A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40D318E-F6CB-4B8B-B5B5-7914D303153A}" type="pres">
      <dgm:prSet presAssocID="{45AB109D-D981-446B-A6B7-38909DBD8A33}" presName="spaceRect" presStyleCnt="0"/>
      <dgm:spPr/>
    </dgm:pt>
    <dgm:pt modelId="{3FB0FFE6-4743-4F04-9111-8EADDFDA6F5E}" type="pres">
      <dgm:prSet presAssocID="{45AB109D-D981-446B-A6B7-38909DBD8A3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CA5DA0E-449A-484A-81E7-370D80FE8E39}" type="presOf" srcId="{D375217C-8113-453C-8AB0-D46731E5E854}" destId="{10A92E16-3252-4B0D-ACBB-7C857FE0A491}" srcOrd="0" destOrd="0" presId="urn:microsoft.com/office/officeart/2018/5/layout/IconLeafLabelList"/>
    <dgm:cxn modelId="{76EE410F-D4B9-46A3-8D82-4F8CD69376EE}" type="presOf" srcId="{5635341B-E391-46B2-8F39-4BF9E0EC4BD9}" destId="{7B5803D3-3160-4A22-AFF9-AE3801590CF9}" srcOrd="0" destOrd="0" presId="urn:microsoft.com/office/officeart/2018/5/layout/IconLeafLabelList"/>
    <dgm:cxn modelId="{A3B37A15-88F5-4C51-9655-52C1559DC3CB}" srcId="{AA3947EC-8FE1-4FEA-8C27-D47B6BCA0656}" destId="{D375217C-8113-453C-8AB0-D46731E5E854}" srcOrd="0" destOrd="0" parTransId="{97164D3F-B485-4D7C-831B-C64DE1089CBD}" sibTransId="{F3D583EB-4B40-4301-A16A-68659F4613DC}"/>
    <dgm:cxn modelId="{50E8A116-0706-4DCB-AAC8-1B762AEECD41}" srcId="{AA3947EC-8FE1-4FEA-8C27-D47B6BCA0656}" destId="{5036650B-6BB4-4844-ADEC-1DA4AC4D3672}" srcOrd="1" destOrd="0" parTransId="{53B3E2D0-7E5D-4544-BB47-819C443E45A8}" sibTransId="{1D18C52A-FD41-42F6-8432-9FC731FDA792}"/>
    <dgm:cxn modelId="{23F1AD2D-E4BA-4AAA-905B-CD8260C27D52}" type="presOf" srcId="{45AB109D-D981-446B-A6B7-38909DBD8A33}" destId="{3FB0FFE6-4743-4F04-9111-8EADDFDA6F5E}" srcOrd="0" destOrd="0" presId="urn:microsoft.com/office/officeart/2018/5/layout/IconLeafLabelList"/>
    <dgm:cxn modelId="{4046EC43-0833-4453-8B3D-C9702160ECC5}" type="presOf" srcId="{5036650B-6BB4-4844-ADEC-1DA4AC4D3672}" destId="{5ED4780D-1FCD-4769-B424-2D6E704900D5}" srcOrd="0" destOrd="0" presId="urn:microsoft.com/office/officeart/2018/5/layout/IconLeafLabelList"/>
    <dgm:cxn modelId="{420C6064-13D0-40C7-A1EA-AE3ABEA0BCAA}" srcId="{AA3947EC-8FE1-4FEA-8C27-D47B6BCA0656}" destId="{4EE2089E-CFDA-4929-B32A-2BF3210461A6}" srcOrd="4" destOrd="0" parTransId="{6F58FD70-61E1-4B5A-BF5A-CB8D6F781CB0}" sibTransId="{FDF5AE30-0783-42C5-9F4D-E96B77296C7D}"/>
    <dgm:cxn modelId="{4794197F-00B2-428B-8448-69FEB8C2E585}" type="presOf" srcId="{AA3947EC-8FE1-4FEA-8C27-D47B6BCA0656}" destId="{924D227C-F175-4AE9-BAD6-A4BABF65DC02}" srcOrd="0" destOrd="0" presId="urn:microsoft.com/office/officeart/2018/5/layout/IconLeafLabelList"/>
    <dgm:cxn modelId="{8FBDDB86-559A-46D3-BDA4-C313758BB001}" type="presOf" srcId="{4EE2089E-CFDA-4929-B32A-2BF3210461A6}" destId="{5353BBBA-C96F-4E87-A24D-637AD071EB75}" srcOrd="0" destOrd="0" presId="urn:microsoft.com/office/officeart/2018/5/layout/IconLeafLabelList"/>
    <dgm:cxn modelId="{EA67A9AD-5E6F-4587-9B75-366B069BF7DE}" srcId="{AA3947EC-8FE1-4FEA-8C27-D47B6BCA0656}" destId="{31A5CCB5-4766-4963-8EFE-8985EBE7C26C}" srcOrd="2" destOrd="0" parTransId="{43102ABF-C70D-4EE2-AB80-1A6AC88116D3}" sibTransId="{BD124573-CA23-4BF4-A416-69BCC4138A16}"/>
    <dgm:cxn modelId="{8C42BCB4-8BF6-4FF3-92CE-450CEDF356BA}" srcId="{AA3947EC-8FE1-4FEA-8C27-D47B6BCA0656}" destId="{5635341B-E391-46B2-8F39-4BF9E0EC4BD9}" srcOrd="3" destOrd="0" parTransId="{682C65CE-CF88-43FD-A541-89D7E1DF0085}" sibTransId="{F80CA835-5B53-414A-B3E9-778547381689}"/>
    <dgm:cxn modelId="{15C166D9-AA9C-45C4-A401-FA2227AA5135}" srcId="{AA3947EC-8FE1-4FEA-8C27-D47B6BCA0656}" destId="{45AB109D-D981-446B-A6B7-38909DBD8A33}" srcOrd="5" destOrd="0" parTransId="{2099D20D-8591-4F99-B8FA-FE8E90199F65}" sibTransId="{B28F49E9-9030-4B98-BCCD-D4746280EA2A}"/>
    <dgm:cxn modelId="{DABBC9DC-254E-44B9-9370-7203D9A9584C}" type="presOf" srcId="{31A5CCB5-4766-4963-8EFE-8985EBE7C26C}" destId="{369BCE62-AE15-430C-B829-A5759F95F89F}" srcOrd="0" destOrd="0" presId="urn:microsoft.com/office/officeart/2018/5/layout/IconLeafLabelList"/>
    <dgm:cxn modelId="{54ABB91E-F305-47C7-8D94-484C06F1897D}" type="presParOf" srcId="{924D227C-F175-4AE9-BAD6-A4BABF65DC02}" destId="{0519103B-0FFF-4E3A-8C1B-5E9AA7377D86}" srcOrd="0" destOrd="0" presId="urn:microsoft.com/office/officeart/2018/5/layout/IconLeafLabelList"/>
    <dgm:cxn modelId="{869380F1-50B2-4B75-891E-B43F2E467121}" type="presParOf" srcId="{0519103B-0FFF-4E3A-8C1B-5E9AA7377D86}" destId="{734450E7-8814-4C17-821D-834ACF127E84}" srcOrd="0" destOrd="0" presId="urn:microsoft.com/office/officeart/2018/5/layout/IconLeafLabelList"/>
    <dgm:cxn modelId="{F70182B6-4577-4314-ADE2-4943DA71BE05}" type="presParOf" srcId="{0519103B-0FFF-4E3A-8C1B-5E9AA7377D86}" destId="{DB5A7AB5-D55B-4BD7-966F-18BE8A1C1CCC}" srcOrd="1" destOrd="0" presId="urn:microsoft.com/office/officeart/2018/5/layout/IconLeafLabelList"/>
    <dgm:cxn modelId="{C55DB416-B747-4F57-AF49-2BD9F1ACC6CF}" type="presParOf" srcId="{0519103B-0FFF-4E3A-8C1B-5E9AA7377D86}" destId="{CF8141A8-FC75-4616-820D-F98A9523CB5A}" srcOrd="2" destOrd="0" presId="urn:microsoft.com/office/officeart/2018/5/layout/IconLeafLabelList"/>
    <dgm:cxn modelId="{1C9E32D2-51A9-48C4-B56C-4A66C780F40A}" type="presParOf" srcId="{0519103B-0FFF-4E3A-8C1B-5E9AA7377D86}" destId="{10A92E16-3252-4B0D-ACBB-7C857FE0A491}" srcOrd="3" destOrd="0" presId="urn:microsoft.com/office/officeart/2018/5/layout/IconLeafLabelList"/>
    <dgm:cxn modelId="{4A0A2617-23E0-458A-A8E4-42BB0512B997}" type="presParOf" srcId="{924D227C-F175-4AE9-BAD6-A4BABF65DC02}" destId="{6FF7908F-78D9-4CC6-A3B2-2CB36E71D181}" srcOrd="1" destOrd="0" presId="urn:microsoft.com/office/officeart/2018/5/layout/IconLeafLabelList"/>
    <dgm:cxn modelId="{1B153452-A008-4AB8-A456-BA440FE5C800}" type="presParOf" srcId="{924D227C-F175-4AE9-BAD6-A4BABF65DC02}" destId="{73EBB302-D4AC-4BD4-B761-32935E7F980E}" srcOrd="2" destOrd="0" presId="urn:microsoft.com/office/officeart/2018/5/layout/IconLeafLabelList"/>
    <dgm:cxn modelId="{C414F24A-D065-4518-A8C6-4B1D83569DDA}" type="presParOf" srcId="{73EBB302-D4AC-4BD4-B761-32935E7F980E}" destId="{F536779E-5C95-43E8-B252-FE160132A7CE}" srcOrd="0" destOrd="0" presId="urn:microsoft.com/office/officeart/2018/5/layout/IconLeafLabelList"/>
    <dgm:cxn modelId="{A5782CA9-C335-45E7-B220-2B32AA71CFD1}" type="presParOf" srcId="{73EBB302-D4AC-4BD4-B761-32935E7F980E}" destId="{72114CA3-6DC9-4A2D-B2E2-2F54243DB27C}" srcOrd="1" destOrd="0" presId="urn:microsoft.com/office/officeart/2018/5/layout/IconLeafLabelList"/>
    <dgm:cxn modelId="{C2C70A8D-FECE-4E3D-82A9-384EB01D2552}" type="presParOf" srcId="{73EBB302-D4AC-4BD4-B761-32935E7F980E}" destId="{DC3A24C5-6679-4187-B147-F5EA0AFB7CA9}" srcOrd="2" destOrd="0" presId="urn:microsoft.com/office/officeart/2018/5/layout/IconLeafLabelList"/>
    <dgm:cxn modelId="{5A2EC54A-4E6F-4184-9507-872F1D98338F}" type="presParOf" srcId="{73EBB302-D4AC-4BD4-B761-32935E7F980E}" destId="{5ED4780D-1FCD-4769-B424-2D6E704900D5}" srcOrd="3" destOrd="0" presId="urn:microsoft.com/office/officeart/2018/5/layout/IconLeafLabelList"/>
    <dgm:cxn modelId="{EEAB1EF7-7442-4FCB-BFF8-805B21E6A54F}" type="presParOf" srcId="{924D227C-F175-4AE9-BAD6-A4BABF65DC02}" destId="{2101A2AA-070C-4C53-B61A-BE7AF4CD1EA1}" srcOrd="3" destOrd="0" presId="urn:microsoft.com/office/officeart/2018/5/layout/IconLeafLabelList"/>
    <dgm:cxn modelId="{1F7CDBFD-B1FE-4943-8EDE-7B23DD47B13F}" type="presParOf" srcId="{924D227C-F175-4AE9-BAD6-A4BABF65DC02}" destId="{C3315927-074D-401E-AA74-FD887ABE1FCB}" srcOrd="4" destOrd="0" presId="urn:microsoft.com/office/officeart/2018/5/layout/IconLeafLabelList"/>
    <dgm:cxn modelId="{AEB3057F-2CCD-4B75-AF59-57DDFFE0E95D}" type="presParOf" srcId="{C3315927-074D-401E-AA74-FD887ABE1FCB}" destId="{29DAB017-3AF5-441A-8E0F-AC092AB4F49B}" srcOrd="0" destOrd="0" presId="urn:microsoft.com/office/officeart/2018/5/layout/IconLeafLabelList"/>
    <dgm:cxn modelId="{E2CEF076-5850-4EA6-AB77-71B0F0F3E82A}" type="presParOf" srcId="{C3315927-074D-401E-AA74-FD887ABE1FCB}" destId="{863B2E9A-2EA4-420F-B312-EB9ABF5878BE}" srcOrd="1" destOrd="0" presId="urn:microsoft.com/office/officeart/2018/5/layout/IconLeafLabelList"/>
    <dgm:cxn modelId="{EE4229F1-6167-4ABF-A416-5C0EE11C4D3C}" type="presParOf" srcId="{C3315927-074D-401E-AA74-FD887ABE1FCB}" destId="{99572619-4CF4-4159-B091-FFE4135D335A}" srcOrd="2" destOrd="0" presId="urn:microsoft.com/office/officeart/2018/5/layout/IconLeafLabelList"/>
    <dgm:cxn modelId="{A47BAAF5-2646-41C2-ACC3-1F357E955874}" type="presParOf" srcId="{C3315927-074D-401E-AA74-FD887ABE1FCB}" destId="{369BCE62-AE15-430C-B829-A5759F95F89F}" srcOrd="3" destOrd="0" presId="urn:microsoft.com/office/officeart/2018/5/layout/IconLeafLabelList"/>
    <dgm:cxn modelId="{1405FF53-CD53-4D4A-B1BD-007043FBC180}" type="presParOf" srcId="{924D227C-F175-4AE9-BAD6-A4BABF65DC02}" destId="{8FFB86AD-346A-4604-AD08-BEF2A991216C}" srcOrd="5" destOrd="0" presId="urn:microsoft.com/office/officeart/2018/5/layout/IconLeafLabelList"/>
    <dgm:cxn modelId="{2ADB66A7-7452-45D5-AA66-D2742922C814}" type="presParOf" srcId="{924D227C-F175-4AE9-BAD6-A4BABF65DC02}" destId="{59BED1E8-2AB7-40A7-B509-782FAC1AAE5C}" srcOrd="6" destOrd="0" presId="urn:microsoft.com/office/officeart/2018/5/layout/IconLeafLabelList"/>
    <dgm:cxn modelId="{D2E23983-911B-4269-8565-D1EE4970D5E2}" type="presParOf" srcId="{59BED1E8-2AB7-40A7-B509-782FAC1AAE5C}" destId="{FBF87D4C-0448-4948-94F8-3E675A92DC43}" srcOrd="0" destOrd="0" presId="urn:microsoft.com/office/officeart/2018/5/layout/IconLeafLabelList"/>
    <dgm:cxn modelId="{C204EB43-EAA7-4A38-BA57-AAB84D68CA2E}" type="presParOf" srcId="{59BED1E8-2AB7-40A7-B509-782FAC1AAE5C}" destId="{D1E9448C-F329-4F85-AD7A-F9EF63D8FD91}" srcOrd="1" destOrd="0" presId="urn:microsoft.com/office/officeart/2018/5/layout/IconLeafLabelList"/>
    <dgm:cxn modelId="{0775DFA9-FE58-4BC9-B28C-5CA7B58B4625}" type="presParOf" srcId="{59BED1E8-2AB7-40A7-B509-782FAC1AAE5C}" destId="{B180DFF8-26A1-4F27-BD48-9B9BAA55445D}" srcOrd="2" destOrd="0" presId="urn:microsoft.com/office/officeart/2018/5/layout/IconLeafLabelList"/>
    <dgm:cxn modelId="{A69B8507-257C-48DD-AC92-70C6806FD505}" type="presParOf" srcId="{59BED1E8-2AB7-40A7-B509-782FAC1AAE5C}" destId="{7B5803D3-3160-4A22-AFF9-AE3801590CF9}" srcOrd="3" destOrd="0" presId="urn:microsoft.com/office/officeart/2018/5/layout/IconLeafLabelList"/>
    <dgm:cxn modelId="{909692BE-0B35-44A7-B2DE-E63757B1C9FD}" type="presParOf" srcId="{924D227C-F175-4AE9-BAD6-A4BABF65DC02}" destId="{2020C802-10B8-43AE-9AFA-30FD386882DE}" srcOrd="7" destOrd="0" presId="urn:microsoft.com/office/officeart/2018/5/layout/IconLeafLabelList"/>
    <dgm:cxn modelId="{5FECA325-078F-48F6-ADD4-665AE274AB20}" type="presParOf" srcId="{924D227C-F175-4AE9-BAD6-A4BABF65DC02}" destId="{597A6205-E865-404E-B7FD-BB69A9CE707C}" srcOrd="8" destOrd="0" presId="urn:microsoft.com/office/officeart/2018/5/layout/IconLeafLabelList"/>
    <dgm:cxn modelId="{1CCFE6D0-0D1E-47F5-9D76-023EAF9B7BB1}" type="presParOf" srcId="{597A6205-E865-404E-B7FD-BB69A9CE707C}" destId="{AA381135-71F3-40EA-9BE3-194D22CDD5E5}" srcOrd="0" destOrd="0" presId="urn:microsoft.com/office/officeart/2018/5/layout/IconLeafLabelList"/>
    <dgm:cxn modelId="{B892BD69-4FA1-4318-8716-7E2698FE22B4}" type="presParOf" srcId="{597A6205-E865-404E-B7FD-BB69A9CE707C}" destId="{230E92EF-21AD-426B-846B-CCE1B63C1FB9}" srcOrd="1" destOrd="0" presId="urn:microsoft.com/office/officeart/2018/5/layout/IconLeafLabelList"/>
    <dgm:cxn modelId="{933290EE-BD5F-406D-89A0-F96A09DAB709}" type="presParOf" srcId="{597A6205-E865-404E-B7FD-BB69A9CE707C}" destId="{DBA3261E-F520-4ED5-B3B0-85A9C1901C29}" srcOrd="2" destOrd="0" presId="urn:microsoft.com/office/officeart/2018/5/layout/IconLeafLabelList"/>
    <dgm:cxn modelId="{EAB77EFC-BAB7-4EF2-A456-A8CA2DD7C6F0}" type="presParOf" srcId="{597A6205-E865-404E-B7FD-BB69A9CE707C}" destId="{5353BBBA-C96F-4E87-A24D-637AD071EB75}" srcOrd="3" destOrd="0" presId="urn:microsoft.com/office/officeart/2018/5/layout/IconLeafLabelList"/>
    <dgm:cxn modelId="{0DCC97AF-CBFA-4626-AF57-D0FEFA92A178}" type="presParOf" srcId="{924D227C-F175-4AE9-BAD6-A4BABF65DC02}" destId="{0DFD64B9-3154-4E92-B617-914A5900B1C9}" srcOrd="9" destOrd="0" presId="urn:microsoft.com/office/officeart/2018/5/layout/IconLeafLabelList"/>
    <dgm:cxn modelId="{B11D8106-D435-4D68-81A3-5478CA94200D}" type="presParOf" srcId="{924D227C-F175-4AE9-BAD6-A4BABF65DC02}" destId="{F91B6D43-2441-4B84-AA53-6E0F594CA9C9}" srcOrd="10" destOrd="0" presId="urn:microsoft.com/office/officeart/2018/5/layout/IconLeafLabelList"/>
    <dgm:cxn modelId="{35F1934C-28C2-47CF-91E7-27A9AD81C605}" type="presParOf" srcId="{F91B6D43-2441-4B84-AA53-6E0F594CA9C9}" destId="{7556FE8F-93A7-4D0C-B7AE-B8B6F2298FAC}" srcOrd="0" destOrd="0" presId="urn:microsoft.com/office/officeart/2018/5/layout/IconLeafLabelList"/>
    <dgm:cxn modelId="{EC8FB8C6-94A3-4C92-A6BE-73DECB8E5285}" type="presParOf" srcId="{F91B6D43-2441-4B84-AA53-6E0F594CA9C9}" destId="{95409389-6FA0-4B0A-B0D5-ABDBBC8C339A}" srcOrd="1" destOrd="0" presId="urn:microsoft.com/office/officeart/2018/5/layout/IconLeafLabelList"/>
    <dgm:cxn modelId="{C87E8314-867A-4EF2-B971-E32ABDD85129}" type="presParOf" srcId="{F91B6D43-2441-4B84-AA53-6E0F594CA9C9}" destId="{E40D318E-F6CB-4B8B-B5B5-7914D303153A}" srcOrd="2" destOrd="0" presId="urn:microsoft.com/office/officeart/2018/5/layout/IconLeafLabelList"/>
    <dgm:cxn modelId="{FB69631C-BBBB-4D2D-9680-61256BC0130B}" type="presParOf" srcId="{F91B6D43-2441-4B84-AA53-6E0F594CA9C9}" destId="{3FB0FFE6-4743-4F04-9111-8EADDFDA6F5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3D4010-2119-4966-8488-C7CA361D0C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2F1E19B-E04E-480C-9782-ACE6FC5BFA9E}">
      <dgm:prSet/>
      <dgm:spPr/>
      <dgm:t>
        <a:bodyPr/>
        <a:lstStyle/>
        <a:p>
          <a:r>
            <a:rPr lang="en-US"/>
            <a:t>EDA helps understand data before modeling.</a:t>
          </a:r>
        </a:p>
      </dgm:t>
    </dgm:pt>
    <dgm:pt modelId="{D978991C-0FF0-4762-BB80-F1B35DB8DD3A}" type="parTrans" cxnId="{0933AAE6-EC33-4CBB-A676-353973FB5B33}">
      <dgm:prSet/>
      <dgm:spPr/>
      <dgm:t>
        <a:bodyPr/>
        <a:lstStyle/>
        <a:p>
          <a:endParaRPr lang="en-US"/>
        </a:p>
      </dgm:t>
    </dgm:pt>
    <dgm:pt modelId="{F9291434-B87E-4404-A10D-C501180D9A0D}" type="sibTrans" cxnId="{0933AAE6-EC33-4CBB-A676-353973FB5B33}">
      <dgm:prSet/>
      <dgm:spPr/>
      <dgm:t>
        <a:bodyPr/>
        <a:lstStyle/>
        <a:p>
          <a:endParaRPr lang="en-US"/>
        </a:p>
      </dgm:t>
    </dgm:pt>
    <dgm:pt modelId="{F88ABFE8-7BC6-4DB5-A7BF-302853ECD591}">
      <dgm:prSet/>
      <dgm:spPr/>
      <dgm:t>
        <a:bodyPr/>
        <a:lstStyle/>
        <a:p>
          <a:r>
            <a:rPr lang="en-US"/>
            <a:t>Includes summarizing structure and contents.</a:t>
          </a:r>
        </a:p>
      </dgm:t>
    </dgm:pt>
    <dgm:pt modelId="{2DEFC32C-60A1-481D-ADAB-79C6AEDE3C75}" type="parTrans" cxnId="{B36DC254-4F91-4A4C-B736-1D1BBE71DE89}">
      <dgm:prSet/>
      <dgm:spPr/>
      <dgm:t>
        <a:bodyPr/>
        <a:lstStyle/>
        <a:p>
          <a:endParaRPr lang="en-US"/>
        </a:p>
      </dgm:t>
    </dgm:pt>
    <dgm:pt modelId="{0240E2C4-3677-4FEF-8197-EC3DAA92107D}" type="sibTrans" cxnId="{B36DC254-4F91-4A4C-B736-1D1BBE71DE89}">
      <dgm:prSet/>
      <dgm:spPr/>
      <dgm:t>
        <a:bodyPr/>
        <a:lstStyle/>
        <a:p>
          <a:endParaRPr lang="en-US"/>
        </a:p>
      </dgm:t>
    </dgm:pt>
    <dgm:pt modelId="{3EB32D1B-2C80-4D43-B36E-C28B495BB86A}">
      <dgm:prSet/>
      <dgm:spPr/>
      <dgm:t>
        <a:bodyPr/>
        <a:lstStyle/>
        <a:p>
          <a:r>
            <a:rPr lang="en-US"/>
            <a:t>Identifies patterns, missing values, and outliers.</a:t>
          </a:r>
        </a:p>
      </dgm:t>
    </dgm:pt>
    <dgm:pt modelId="{55FCB570-649D-4A7F-A1C5-09899BA09782}" type="parTrans" cxnId="{1615845E-3899-43D5-95CB-6B45BDCBB72F}">
      <dgm:prSet/>
      <dgm:spPr/>
      <dgm:t>
        <a:bodyPr/>
        <a:lstStyle/>
        <a:p>
          <a:endParaRPr lang="en-US"/>
        </a:p>
      </dgm:t>
    </dgm:pt>
    <dgm:pt modelId="{CCEE9BDE-5D46-4614-9016-C8B1D1AFDDDA}" type="sibTrans" cxnId="{1615845E-3899-43D5-95CB-6B45BDCBB72F}">
      <dgm:prSet/>
      <dgm:spPr/>
      <dgm:t>
        <a:bodyPr/>
        <a:lstStyle/>
        <a:p>
          <a:endParaRPr lang="en-US"/>
        </a:p>
      </dgm:t>
    </dgm:pt>
    <dgm:pt modelId="{9BDEF405-0FF0-4718-ACE8-B016A7BFD908}">
      <dgm:prSet/>
      <dgm:spPr/>
      <dgm:t>
        <a:bodyPr/>
        <a:lstStyle/>
        <a:p>
          <a:r>
            <a:rPr lang="en-US"/>
            <a:t>Helps in selecting relevant models.</a:t>
          </a:r>
        </a:p>
      </dgm:t>
    </dgm:pt>
    <dgm:pt modelId="{A0B8C002-3688-4717-B1AB-79859E5DAADC}" type="parTrans" cxnId="{6A7C00E8-DEDC-4883-A1A4-D6736F16900A}">
      <dgm:prSet/>
      <dgm:spPr/>
      <dgm:t>
        <a:bodyPr/>
        <a:lstStyle/>
        <a:p>
          <a:endParaRPr lang="en-US"/>
        </a:p>
      </dgm:t>
    </dgm:pt>
    <dgm:pt modelId="{967305C3-5ADF-46EA-AFC2-6D5802F91D42}" type="sibTrans" cxnId="{6A7C00E8-DEDC-4883-A1A4-D6736F16900A}">
      <dgm:prSet/>
      <dgm:spPr/>
      <dgm:t>
        <a:bodyPr/>
        <a:lstStyle/>
        <a:p>
          <a:endParaRPr lang="en-US"/>
        </a:p>
      </dgm:t>
    </dgm:pt>
    <dgm:pt modelId="{BF50493F-6E16-4273-B98C-0E4013798EB7}" type="pres">
      <dgm:prSet presAssocID="{573D4010-2119-4966-8488-C7CA361D0C2C}" presName="root" presStyleCnt="0">
        <dgm:presLayoutVars>
          <dgm:dir/>
          <dgm:resizeHandles val="exact"/>
        </dgm:presLayoutVars>
      </dgm:prSet>
      <dgm:spPr/>
    </dgm:pt>
    <dgm:pt modelId="{E39C82D7-1B89-4B77-B13A-B71A2C944DDF}" type="pres">
      <dgm:prSet presAssocID="{573D4010-2119-4966-8488-C7CA361D0C2C}" presName="container" presStyleCnt="0">
        <dgm:presLayoutVars>
          <dgm:dir/>
          <dgm:resizeHandles val="exact"/>
        </dgm:presLayoutVars>
      </dgm:prSet>
      <dgm:spPr/>
    </dgm:pt>
    <dgm:pt modelId="{FFC7D419-899B-4F10-9ED0-945CCF5DA5C5}" type="pres">
      <dgm:prSet presAssocID="{72F1E19B-E04E-480C-9782-ACE6FC5BFA9E}" presName="compNode" presStyleCnt="0"/>
      <dgm:spPr/>
    </dgm:pt>
    <dgm:pt modelId="{C35744B5-FE6D-4A98-9166-2FDA10C39BE7}" type="pres">
      <dgm:prSet presAssocID="{72F1E19B-E04E-480C-9782-ACE6FC5BFA9E}" presName="iconBgRect" presStyleLbl="bgShp" presStyleIdx="0" presStyleCnt="4"/>
      <dgm:spPr/>
    </dgm:pt>
    <dgm:pt modelId="{8B7009B8-8500-4C57-B0EA-9BA83F6B1609}" type="pres">
      <dgm:prSet presAssocID="{72F1E19B-E04E-480C-9782-ACE6FC5BFA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042CC1-4B10-477A-9A70-3C1FCC86DF5B}" type="pres">
      <dgm:prSet presAssocID="{72F1E19B-E04E-480C-9782-ACE6FC5BFA9E}" presName="spaceRect" presStyleCnt="0"/>
      <dgm:spPr/>
    </dgm:pt>
    <dgm:pt modelId="{0930E45D-A6DC-45FC-BC89-62D8E378E0B1}" type="pres">
      <dgm:prSet presAssocID="{72F1E19B-E04E-480C-9782-ACE6FC5BFA9E}" presName="textRect" presStyleLbl="revTx" presStyleIdx="0" presStyleCnt="4">
        <dgm:presLayoutVars>
          <dgm:chMax val="1"/>
          <dgm:chPref val="1"/>
        </dgm:presLayoutVars>
      </dgm:prSet>
      <dgm:spPr/>
    </dgm:pt>
    <dgm:pt modelId="{D4EBD3DF-1947-455A-A835-B172A60A7719}" type="pres">
      <dgm:prSet presAssocID="{F9291434-B87E-4404-A10D-C501180D9A0D}" presName="sibTrans" presStyleLbl="sibTrans2D1" presStyleIdx="0" presStyleCnt="0"/>
      <dgm:spPr/>
    </dgm:pt>
    <dgm:pt modelId="{A66ACB90-9CDC-44D2-ADC5-B09E20F13AF4}" type="pres">
      <dgm:prSet presAssocID="{F88ABFE8-7BC6-4DB5-A7BF-302853ECD591}" presName="compNode" presStyleCnt="0"/>
      <dgm:spPr/>
    </dgm:pt>
    <dgm:pt modelId="{9321E945-BDEA-44CB-AC48-5903850A91F8}" type="pres">
      <dgm:prSet presAssocID="{F88ABFE8-7BC6-4DB5-A7BF-302853ECD591}" presName="iconBgRect" presStyleLbl="bgShp" presStyleIdx="1" presStyleCnt="4"/>
      <dgm:spPr/>
    </dgm:pt>
    <dgm:pt modelId="{9FA54DC7-168A-4375-801F-4B97518E2637}" type="pres">
      <dgm:prSet presAssocID="{F88ABFE8-7BC6-4DB5-A7BF-302853ECD5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9789F3C2-9FDD-429F-83A4-61F08F936F42}" type="pres">
      <dgm:prSet presAssocID="{F88ABFE8-7BC6-4DB5-A7BF-302853ECD591}" presName="spaceRect" presStyleCnt="0"/>
      <dgm:spPr/>
    </dgm:pt>
    <dgm:pt modelId="{F7ED956B-1BDA-40E1-8F6F-624A7BEDA86F}" type="pres">
      <dgm:prSet presAssocID="{F88ABFE8-7BC6-4DB5-A7BF-302853ECD591}" presName="textRect" presStyleLbl="revTx" presStyleIdx="1" presStyleCnt="4">
        <dgm:presLayoutVars>
          <dgm:chMax val="1"/>
          <dgm:chPref val="1"/>
        </dgm:presLayoutVars>
      </dgm:prSet>
      <dgm:spPr/>
    </dgm:pt>
    <dgm:pt modelId="{EE2EAC01-3E23-4E3B-9F5E-BDBB67C628C3}" type="pres">
      <dgm:prSet presAssocID="{0240E2C4-3677-4FEF-8197-EC3DAA92107D}" presName="sibTrans" presStyleLbl="sibTrans2D1" presStyleIdx="0" presStyleCnt="0"/>
      <dgm:spPr/>
    </dgm:pt>
    <dgm:pt modelId="{6D20F839-5E7F-47E9-B37A-1107890B70C2}" type="pres">
      <dgm:prSet presAssocID="{3EB32D1B-2C80-4D43-B36E-C28B495BB86A}" presName="compNode" presStyleCnt="0"/>
      <dgm:spPr/>
    </dgm:pt>
    <dgm:pt modelId="{ECCA8AED-6523-4C2B-9116-9BB26C3E3BF1}" type="pres">
      <dgm:prSet presAssocID="{3EB32D1B-2C80-4D43-B36E-C28B495BB86A}" presName="iconBgRect" presStyleLbl="bgShp" presStyleIdx="2" presStyleCnt="4"/>
      <dgm:spPr/>
    </dgm:pt>
    <dgm:pt modelId="{067FBA8E-297B-4452-B29D-55F787B77A6A}" type="pres">
      <dgm:prSet presAssocID="{3EB32D1B-2C80-4D43-B36E-C28B495BB8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33B8C7-0A95-46DE-B94B-35EB110AF176}" type="pres">
      <dgm:prSet presAssocID="{3EB32D1B-2C80-4D43-B36E-C28B495BB86A}" presName="spaceRect" presStyleCnt="0"/>
      <dgm:spPr/>
    </dgm:pt>
    <dgm:pt modelId="{80CE79C0-C5A1-4DB3-8723-3CE0C464ECEA}" type="pres">
      <dgm:prSet presAssocID="{3EB32D1B-2C80-4D43-B36E-C28B495BB86A}" presName="textRect" presStyleLbl="revTx" presStyleIdx="2" presStyleCnt="4">
        <dgm:presLayoutVars>
          <dgm:chMax val="1"/>
          <dgm:chPref val="1"/>
        </dgm:presLayoutVars>
      </dgm:prSet>
      <dgm:spPr/>
    </dgm:pt>
    <dgm:pt modelId="{3481BDF9-F4B3-4BEA-8BC1-DABB1D3B906D}" type="pres">
      <dgm:prSet presAssocID="{CCEE9BDE-5D46-4614-9016-C8B1D1AFDDDA}" presName="sibTrans" presStyleLbl="sibTrans2D1" presStyleIdx="0" presStyleCnt="0"/>
      <dgm:spPr/>
    </dgm:pt>
    <dgm:pt modelId="{648DA979-DE5C-4C2B-9024-2D27A2AEA94F}" type="pres">
      <dgm:prSet presAssocID="{9BDEF405-0FF0-4718-ACE8-B016A7BFD908}" presName="compNode" presStyleCnt="0"/>
      <dgm:spPr/>
    </dgm:pt>
    <dgm:pt modelId="{F1878B7F-D974-41FE-9FD6-1EED7D663324}" type="pres">
      <dgm:prSet presAssocID="{9BDEF405-0FF0-4718-ACE8-B016A7BFD908}" presName="iconBgRect" presStyleLbl="bgShp" presStyleIdx="3" presStyleCnt="4"/>
      <dgm:spPr/>
    </dgm:pt>
    <dgm:pt modelId="{13DE9722-4671-4B37-9E47-764EB5D77B0A}" type="pres">
      <dgm:prSet presAssocID="{9BDEF405-0FF0-4718-ACE8-B016A7BFD9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B0916F7-F969-4B31-ABB0-15AB65AE9CAA}" type="pres">
      <dgm:prSet presAssocID="{9BDEF405-0FF0-4718-ACE8-B016A7BFD908}" presName="spaceRect" presStyleCnt="0"/>
      <dgm:spPr/>
    </dgm:pt>
    <dgm:pt modelId="{B954E536-74C1-4435-9064-5F18621B262A}" type="pres">
      <dgm:prSet presAssocID="{9BDEF405-0FF0-4718-ACE8-B016A7BFD9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1C0810-BA90-4265-BF40-1D787B1CC6D7}" type="presOf" srcId="{CCEE9BDE-5D46-4614-9016-C8B1D1AFDDDA}" destId="{3481BDF9-F4B3-4BEA-8BC1-DABB1D3B906D}" srcOrd="0" destOrd="0" presId="urn:microsoft.com/office/officeart/2018/2/layout/IconCircleList"/>
    <dgm:cxn modelId="{BA59E024-EF71-47CB-BD1B-135F05B57A35}" type="presOf" srcId="{9BDEF405-0FF0-4718-ACE8-B016A7BFD908}" destId="{B954E536-74C1-4435-9064-5F18621B262A}" srcOrd="0" destOrd="0" presId="urn:microsoft.com/office/officeart/2018/2/layout/IconCircleList"/>
    <dgm:cxn modelId="{F7E8303C-5D40-476D-805A-CC124939D25B}" type="presOf" srcId="{3EB32D1B-2C80-4D43-B36E-C28B495BB86A}" destId="{80CE79C0-C5A1-4DB3-8723-3CE0C464ECEA}" srcOrd="0" destOrd="0" presId="urn:microsoft.com/office/officeart/2018/2/layout/IconCircleList"/>
    <dgm:cxn modelId="{1615845E-3899-43D5-95CB-6B45BDCBB72F}" srcId="{573D4010-2119-4966-8488-C7CA361D0C2C}" destId="{3EB32D1B-2C80-4D43-B36E-C28B495BB86A}" srcOrd="2" destOrd="0" parTransId="{55FCB570-649D-4A7F-A1C5-09899BA09782}" sibTransId="{CCEE9BDE-5D46-4614-9016-C8B1D1AFDDDA}"/>
    <dgm:cxn modelId="{D84BDB61-4D7F-44C0-B5FB-26AEDFAE99B3}" type="presOf" srcId="{72F1E19B-E04E-480C-9782-ACE6FC5BFA9E}" destId="{0930E45D-A6DC-45FC-BC89-62D8E378E0B1}" srcOrd="0" destOrd="0" presId="urn:microsoft.com/office/officeart/2018/2/layout/IconCircleList"/>
    <dgm:cxn modelId="{B36DC254-4F91-4A4C-B736-1D1BBE71DE89}" srcId="{573D4010-2119-4966-8488-C7CA361D0C2C}" destId="{F88ABFE8-7BC6-4DB5-A7BF-302853ECD591}" srcOrd="1" destOrd="0" parTransId="{2DEFC32C-60A1-481D-ADAB-79C6AEDE3C75}" sibTransId="{0240E2C4-3677-4FEF-8197-EC3DAA92107D}"/>
    <dgm:cxn modelId="{ACFBF97B-DF79-43C1-BE52-4B902E00512A}" type="presOf" srcId="{573D4010-2119-4966-8488-C7CA361D0C2C}" destId="{BF50493F-6E16-4273-B98C-0E4013798EB7}" srcOrd="0" destOrd="0" presId="urn:microsoft.com/office/officeart/2018/2/layout/IconCircleList"/>
    <dgm:cxn modelId="{C0D2CAAB-08B5-41C9-9974-E83A3DE703C7}" type="presOf" srcId="{F9291434-B87E-4404-A10D-C501180D9A0D}" destId="{D4EBD3DF-1947-455A-A835-B172A60A7719}" srcOrd="0" destOrd="0" presId="urn:microsoft.com/office/officeart/2018/2/layout/IconCircleList"/>
    <dgm:cxn modelId="{7A8E1DBF-58A4-4CB9-8C27-D57FADBB80FD}" type="presOf" srcId="{0240E2C4-3677-4FEF-8197-EC3DAA92107D}" destId="{EE2EAC01-3E23-4E3B-9F5E-BDBB67C628C3}" srcOrd="0" destOrd="0" presId="urn:microsoft.com/office/officeart/2018/2/layout/IconCircleList"/>
    <dgm:cxn modelId="{0933AAE6-EC33-4CBB-A676-353973FB5B33}" srcId="{573D4010-2119-4966-8488-C7CA361D0C2C}" destId="{72F1E19B-E04E-480C-9782-ACE6FC5BFA9E}" srcOrd="0" destOrd="0" parTransId="{D978991C-0FF0-4762-BB80-F1B35DB8DD3A}" sibTransId="{F9291434-B87E-4404-A10D-C501180D9A0D}"/>
    <dgm:cxn modelId="{6A7C00E8-DEDC-4883-A1A4-D6736F16900A}" srcId="{573D4010-2119-4966-8488-C7CA361D0C2C}" destId="{9BDEF405-0FF0-4718-ACE8-B016A7BFD908}" srcOrd="3" destOrd="0" parTransId="{A0B8C002-3688-4717-B1AB-79859E5DAADC}" sibTransId="{967305C3-5ADF-46EA-AFC2-6D5802F91D42}"/>
    <dgm:cxn modelId="{762FB4F9-00EB-4350-BBF6-30AC74033E4C}" type="presOf" srcId="{F88ABFE8-7BC6-4DB5-A7BF-302853ECD591}" destId="{F7ED956B-1BDA-40E1-8F6F-624A7BEDA86F}" srcOrd="0" destOrd="0" presId="urn:microsoft.com/office/officeart/2018/2/layout/IconCircleList"/>
    <dgm:cxn modelId="{99E820A8-4492-48D5-8707-428A754AB2BC}" type="presParOf" srcId="{BF50493F-6E16-4273-B98C-0E4013798EB7}" destId="{E39C82D7-1B89-4B77-B13A-B71A2C944DDF}" srcOrd="0" destOrd="0" presId="urn:microsoft.com/office/officeart/2018/2/layout/IconCircleList"/>
    <dgm:cxn modelId="{DC97172E-A615-4170-A575-10829FD847C8}" type="presParOf" srcId="{E39C82D7-1B89-4B77-B13A-B71A2C944DDF}" destId="{FFC7D419-899B-4F10-9ED0-945CCF5DA5C5}" srcOrd="0" destOrd="0" presId="urn:microsoft.com/office/officeart/2018/2/layout/IconCircleList"/>
    <dgm:cxn modelId="{620CF074-F1D6-46B8-9DB6-2AA0402EC36E}" type="presParOf" srcId="{FFC7D419-899B-4F10-9ED0-945CCF5DA5C5}" destId="{C35744B5-FE6D-4A98-9166-2FDA10C39BE7}" srcOrd="0" destOrd="0" presId="urn:microsoft.com/office/officeart/2018/2/layout/IconCircleList"/>
    <dgm:cxn modelId="{4A52C228-962D-4439-9124-5E3C18A3F9FF}" type="presParOf" srcId="{FFC7D419-899B-4F10-9ED0-945CCF5DA5C5}" destId="{8B7009B8-8500-4C57-B0EA-9BA83F6B1609}" srcOrd="1" destOrd="0" presId="urn:microsoft.com/office/officeart/2018/2/layout/IconCircleList"/>
    <dgm:cxn modelId="{81137CB6-05F9-495F-901D-0D926478C0E5}" type="presParOf" srcId="{FFC7D419-899B-4F10-9ED0-945CCF5DA5C5}" destId="{49042CC1-4B10-477A-9A70-3C1FCC86DF5B}" srcOrd="2" destOrd="0" presId="urn:microsoft.com/office/officeart/2018/2/layout/IconCircleList"/>
    <dgm:cxn modelId="{18011390-7B05-404B-86D3-6C855B53030C}" type="presParOf" srcId="{FFC7D419-899B-4F10-9ED0-945CCF5DA5C5}" destId="{0930E45D-A6DC-45FC-BC89-62D8E378E0B1}" srcOrd="3" destOrd="0" presId="urn:microsoft.com/office/officeart/2018/2/layout/IconCircleList"/>
    <dgm:cxn modelId="{0832960F-6334-43C4-8CC3-3E72B2E83B68}" type="presParOf" srcId="{E39C82D7-1B89-4B77-B13A-B71A2C944DDF}" destId="{D4EBD3DF-1947-455A-A835-B172A60A7719}" srcOrd="1" destOrd="0" presId="urn:microsoft.com/office/officeart/2018/2/layout/IconCircleList"/>
    <dgm:cxn modelId="{A4B88CA0-6786-4994-97FC-CE3955873F6B}" type="presParOf" srcId="{E39C82D7-1B89-4B77-B13A-B71A2C944DDF}" destId="{A66ACB90-9CDC-44D2-ADC5-B09E20F13AF4}" srcOrd="2" destOrd="0" presId="urn:microsoft.com/office/officeart/2018/2/layout/IconCircleList"/>
    <dgm:cxn modelId="{5E46F877-494C-4697-B140-A0AA00104B86}" type="presParOf" srcId="{A66ACB90-9CDC-44D2-ADC5-B09E20F13AF4}" destId="{9321E945-BDEA-44CB-AC48-5903850A91F8}" srcOrd="0" destOrd="0" presId="urn:microsoft.com/office/officeart/2018/2/layout/IconCircleList"/>
    <dgm:cxn modelId="{F2AC98DC-FEB4-42A9-A6A9-D4458BF21F53}" type="presParOf" srcId="{A66ACB90-9CDC-44D2-ADC5-B09E20F13AF4}" destId="{9FA54DC7-168A-4375-801F-4B97518E2637}" srcOrd="1" destOrd="0" presId="urn:microsoft.com/office/officeart/2018/2/layout/IconCircleList"/>
    <dgm:cxn modelId="{9615BE8F-41E5-40C2-9D02-29B7B0EB238D}" type="presParOf" srcId="{A66ACB90-9CDC-44D2-ADC5-B09E20F13AF4}" destId="{9789F3C2-9FDD-429F-83A4-61F08F936F42}" srcOrd="2" destOrd="0" presId="urn:microsoft.com/office/officeart/2018/2/layout/IconCircleList"/>
    <dgm:cxn modelId="{259D7761-4B7F-4C7C-A636-A966C895E7D2}" type="presParOf" srcId="{A66ACB90-9CDC-44D2-ADC5-B09E20F13AF4}" destId="{F7ED956B-1BDA-40E1-8F6F-624A7BEDA86F}" srcOrd="3" destOrd="0" presId="urn:microsoft.com/office/officeart/2018/2/layout/IconCircleList"/>
    <dgm:cxn modelId="{B03CE5C4-BBEF-4323-BA22-8994EB7987D9}" type="presParOf" srcId="{E39C82D7-1B89-4B77-B13A-B71A2C944DDF}" destId="{EE2EAC01-3E23-4E3B-9F5E-BDBB67C628C3}" srcOrd="3" destOrd="0" presId="urn:microsoft.com/office/officeart/2018/2/layout/IconCircleList"/>
    <dgm:cxn modelId="{9D23499B-4658-4D59-9437-278D6D138AB7}" type="presParOf" srcId="{E39C82D7-1B89-4B77-B13A-B71A2C944DDF}" destId="{6D20F839-5E7F-47E9-B37A-1107890B70C2}" srcOrd="4" destOrd="0" presId="urn:microsoft.com/office/officeart/2018/2/layout/IconCircleList"/>
    <dgm:cxn modelId="{4A666FCE-CA15-4046-961B-12CD855AC9C6}" type="presParOf" srcId="{6D20F839-5E7F-47E9-B37A-1107890B70C2}" destId="{ECCA8AED-6523-4C2B-9116-9BB26C3E3BF1}" srcOrd="0" destOrd="0" presId="urn:microsoft.com/office/officeart/2018/2/layout/IconCircleList"/>
    <dgm:cxn modelId="{A9F493B6-263B-4B20-8690-74152868D96B}" type="presParOf" srcId="{6D20F839-5E7F-47E9-B37A-1107890B70C2}" destId="{067FBA8E-297B-4452-B29D-55F787B77A6A}" srcOrd="1" destOrd="0" presId="urn:microsoft.com/office/officeart/2018/2/layout/IconCircleList"/>
    <dgm:cxn modelId="{3568CE63-B8EA-4FD8-B62F-441AA3AD4991}" type="presParOf" srcId="{6D20F839-5E7F-47E9-B37A-1107890B70C2}" destId="{9D33B8C7-0A95-46DE-B94B-35EB110AF176}" srcOrd="2" destOrd="0" presId="urn:microsoft.com/office/officeart/2018/2/layout/IconCircleList"/>
    <dgm:cxn modelId="{18B673CA-3611-49EE-9B38-751320F5F4FD}" type="presParOf" srcId="{6D20F839-5E7F-47E9-B37A-1107890B70C2}" destId="{80CE79C0-C5A1-4DB3-8723-3CE0C464ECEA}" srcOrd="3" destOrd="0" presId="urn:microsoft.com/office/officeart/2018/2/layout/IconCircleList"/>
    <dgm:cxn modelId="{DA6422AB-1624-403C-BA7A-31D17320EDB2}" type="presParOf" srcId="{E39C82D7-1B89-4B77-B13A-B71A2C944DDF}" destId="{3481BDF9-F4B3-4BEA-8BC1-DABB1D3B906D}" srcOrd="5" destOrd="0" presId="urn:microsoft.com/office/officeart/2018/2/layout/IconCircleList"/>
    <dgm:cxn modelId="{4252F111-CD82-4363-8E31-6D65891EB122}" type="presParOf" srcId="{E39C82D7-1B89-4B77-B13A-B71A2C944DDF}" destId="{648DA979-DE5C-4C2B-9024-2D27A2AEA94F}" srcOrd="6" destOrd="0" presId="urn:microsoft.com/office/officeart/2018/2/layout/IconCircleList"/>
    <dgm:cxn modelId="{20F244BD-E714-4DF4-AA51-58E4A9C31F3B}" type="presParOf" srcId="{648DA979-DE5C-4C2B-9024-2D27A2AEA94F}" destId="{F1878B7F-D974-41FE-9FD6-1EED7D663324}" srcOrd="0" destOrd="0" presId="urn:microsoft.com/office/officeart/2018/2/layout/IconCircleList"/>
    <dgm:cxn modelId="{DFF4857B-F363-47AF-B611-BB1102F8F0CD}" type="presParOf" srcId="{648DA979-DE5C-4C2B-9024-2D27A2AEA94F}" destId="{13DE9722-4671-4B37-9E47-764EB5D77B0A}" srcOrd="1" destOrd="0" presId="urn:microsoft.com/office/officeart/2018/2/layout/IconCircleList"/>
    <dgm:cxn modelId="{32AADEA5-EB67-46A5-80C5-1CA8A65D42A0}" type="presParOf" srcId="{648DA979-DE5C-4C2B-9024-2D27A2AEA94F}" destId="{1B0916F7-F969-4B31-ABB0-15AB65AE9CAA}" srcOrd="2" destOrd="0" presId="urn:microsoft.com/office/officeart/2018/2/layout/IconCircleList"/>
    <dgm:cxn modelId="{3E09F5AF-31FD-4152-A63F-45055838BC08}" type="presParOf" srcId="{648DA979-DE5C-4C2B-9024-2D27A2AEA94F}" destId="{B954E536-74C1-4435-9064-5F18621B26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110775-0727-4313-B995-27E8F605CAB0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8EA5DF-65BB-467B-A8E3-CCC31AF378C7}">
      <dgm:prSet/>
      <dgm:spPr/>
      <dgm:t>
        <a:bodyPr/>
        <a:lstStyle/>
        <a:p>
          <a:r>
            <a:rPr lang="en-US"/>
            <a:t>Filled missing numeric values with mean.</a:t>
          </a:r>
        </a:p>
      </dgm:t>
    </dgm:pt>
    <dgm:pt modelId="{55E2AADA-BCEC-4F4A-B36F-051C2B4A4B8A}" type="parTrans" cxnId="{3EF2B1EE-EE0A-4CE8-A48F-C6A000EA21DB}">
      <dgm:prSet/>
      <dgm:spPr/>
      <dgm:t>
        <a:bodyPr/>
        <a:lstStyle/>
        <a:p>
          <a:endParaRPr lang="en-US"/>
        </a:p>
      </dgm:t>
    </dgm:pt>
    <dgm:pt modelId="{1505A0DA-F96E-4047-B72C-ADB1E9F7992F}" type="sibTrans" cxnId="{3EF2B1EE-EE0A-4CE8-A48F-C6A000EA21DB}">
      <dgm:prSet/>
      <dgm:spPr/>
      <dgm:t>
        <a:bodyPr/>
        <a:lstStyle/>
        <a:p>
          <a:endParaRPr lang="en-US"/>
        </a:p>
      </dgm:t>
    </dgm:pt>
    <dgm:pt modelId="{189BC0C1-5D0F-4ABA-B128-CAB84E9D5AB7}">
      <dgm:prSet/>
      <dgm:spPr/>
      <dgm:t>
        <a:bodyPr/>
        <a:lstStyle/>
        <a:p>
          <a:r>
            <a:rPr lang="en-US" dirty="0"/>
            <a:t>Filled missing categorical values with mode.</a:t>
          </a:r>
        </a:p>
      </dgm:t>
    </dgm:pt>
    <dgm:pt modelId="{EE9C8C45-66DC-4AA1-B5D9-3896395E21D7}" type="parTrans" cxnId="{2EBAD8E6-2159-4E2E-9EC4-9D6C66F6AE46}">
      <dgm:prSet/>
      <dgm:spPr/>
      <dgm:t>
        <a:bodyPr/>
        <a:lstStyle/>
        <a:p>
          <a:endParaRPr lang="en-US"/>
        </a:p>
      </dgm:t>
    </dgm:pt>
    <dgm:pt modelId="{5458C8B6-5795-4310-B66E-00088DCD44DE}" type="sibTrans" cxnId="{2EBAD8E6-2159-4E2E-9EC4-9D6C66F6AE46}">
      <dgm:prSet/>
      <dgm:spPr/>
      <dgm:t>
        <a:bodyPr/>
        <a:lstStyle/>
        <a:p>
          <a:endParaRPr lang="en-US"/>
        </a:p>
      </dgm:t>
    </dgm:pt>
    <dgm:pt modelId="{FA9AFC6B-6B1B-4CFC-A8AA-74DABF578088}">
      <dgm:prSet/>
      <dgm:spPr/>
      <dgm:t>
        <a:bodyPr/>
        <a:lstStyle/>
        <a:p>
          <a:r>
            <a:rPr lang="en-US"/>
            <a:t>Used .fillna() method for cleaning.</a:t>
          </a:r>
        </a:p>
      </dgm:t>
    </dgm:pt>
    <dgm:pt modelId="{74FDC45E-9249-46F5-AD12-D95A33302AEB}" type="parTrans" cxnId="{13054E49-FB3B-4E16-BC49-B77DEF3D9475}">
      <dgm:prSet/>
      <dgm:spPr/>
      <dgm:t>
        <a:bodyPr/>
        <a:lstStyle/>
        <a:p>
          <a:endParaRPr lang="en-US"/>
        </a:p>
      </dgm:t>
    </dgm:pt>
    <dgm:pt modelId="{BA2B3EAA-EEAB-4038-A32C-968890A026D6}" type="sibTrans" cxnId="{13054E49-FB3B-4E16-BC49-B77DEF3D9475}">
      <dgm:prSet/>
      <dgm:spPr/>
      <dgm:t>
        <a:bodyPr/>
        <a:lstStyle/>
        <a:p>
          <a:endParaRPr lang="en-US"/>
        </a:p>
      </dgm:t>
    </dgm:pt>
    <dgm:pt modelId="{B53B49C6-6DDC-41B5-854A-2D4A522EEDFB}">
      <dgm:prSet/>
      <dgm:spPr/>
      <dgm:t>
        <a:bodyPr/>
        <a:lstStyle/>
        <a:p>
          <a:r>
            <a:rPr lang="en-US"/>
            <a:t>Cleaned data is consistent and analysis-ready.</a:t>
          </a:r>
        </a:p>
      </dgm:t>
    </dgm:pt>
    <dgm:pt modelId="{3A5D31CB-83DE-423C-A8CF-AAA6CA23142D}" type="parTrans" cxnId="{7E0BC5FB-D1C0-49D8-AA1D-F59CF96A0288}">
      <dgm:prSet/>
      <dgm:spPr/>
      <dgm:t>
        <a:bodyPr/>
        <a:lstStyle/>
        <a:p>
          <a:endParaRPr lang="en-US"/>
        </a:p>
      </dgm:t>
    </dgm:pt>
    <dgm:pt modelId="{27EF8C79-8926-4EC4-9213-4BFEECD36F5E}" type="sibTrans" cxnId="{7E0BC5FB-D1C0-49D8-AA1D-F59CF96A0288}">
      <dgm:prSet/>
      <dgm:spPr/>
      <dgm:t>
        <a:bodyPr/>
        <a:lstStyle/>
        <a:p>
          <a:endParaRPr lang="en-US"/>
        </a:p>
      </dgm:t>
    </dgm:pt>
    <dgm:pt modelId="{B0E1C896-8049-46D3-8DE6-7738F358CF96}" type="pres">
      <dgm:prSet presAssocID="{EC110775-0727-4313-B995-27E8F605CAB0}" presName="linear" presStyleCnt="0">
        <dgm:presLayoutVars>
          <dgm:animLvl val="lvl"/>
          <dgm:resizeHandles val="exact"/>
        </dgm:presLayoutVars>
      </dgm:prSet>
      <dgm:spPr/>
    </dgm:pt>
    <dgm:pt modelId="{4B1D27B5-5A75-489F-A428-F5483857FB33}" type="pres">
      <dgm:prSet presAssocID="{3B8EA5DF-65BB-467B-A8E3-CCC31AF378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977865-7A68-460D-8F2A-1BCA7CF830F8}" type="pres">
      <dgm:prSet presAssocID="{1505A0DA-F96E-4047-B72C-ADB1E9F7992F}" presName="spacer" presStyleCnt="0"/>
      <dgm:spPr/>
    </dgm:pt>
    <dgm:pt modelId="{51D65FC7-1F02-4CB5-B214-F83AAF145811}" type="pres">
      <dgm:prSet presAssocID="{189BC0C1-5D0F-4ABA-B128-CAB84E9D5A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7173C2-1C33-4503-995D-DDE06DA796CD}" type="pres">
      <dgm:prSet presAssocID="{5458C8B6-5795-4310-B66E-00088DCD44DE}" presName="spacer" presStyleCnt="0"/>
      <dgm:spPr/>
    </dgm:pt>
    <dgm:pt modelId="{98053176-43AA-4FE4-ABB7-AD4B2FCAA85A}" type="pres">
      <dgm:prSet presAssocID="{FA9AFC6B-6B1B-4CFC-A8AA-74DABF5780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9ED099-04B8-4034-8DAA-F793FB2726E6}" type="pres">
      <dgm:prSet presAssocID="{BA2B3EAA-EEAB-4038-A32C-968890A026D6}" presName="spacer" presStyleCnt="0"/>
      <dgm:spPr/>
    </dgm:pt>
    <dgm:pt modelId="{7CA749D0-56E1-41DD-934A-23325E2C048A}" type="pres">
      <dgm:prSet presAssocID="{B53B49C6-6DDC-41B5-854A-2D4A522EED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93D613-AF1D-4DC3-8950-6B6723959A3C}" type="presOf" srcId="{189BC0C1-5D0F-4ABA-B128-CAB84E9D5AB7}" destId="{51D65FC7-1F02-4CB5-B214-F83AAF145811}" srcOrd="0" destOrd="0" presId="urn:microsoft.com/office/officeart/2005/8/layout/vList2"/>
    <dgm:cxn modelId="{6996815F-F769-478A-A758-3AA6B0A7EA57}" type="presOf" srcId="{EC110775-0727-4313-B995-27E8F605CAB0}" destId="{B0E1C896-8049-46D3-8DE6-7738F358CF96}" srcOrd="0" destOrd="0" presId="urn:microsoft.com/office/officeart/2005/8/layout/vList2"/>
    <dgm:cxn modelId="{13054E49-FB3B-4E16-BC49-B77DEF3D9475}" srcId="{EC110775-0727-4313-B995-27E8F605CAB0}" destId="{FA9AFC6B-6B1B-4CFC-A8AA-74DABF578088}" srcOrd="2" destOrd="0" parTransId="{74FDC45E-9249-46F5-AD12-D95A33302AEB}" sibTransId="{BA2B3EAA-EEAB-4038-A32C-968890A026D6}"/>
    <dgm:cxn modelId="{DF83908A-4828-422C-B409-DF4E5F0B8DC2}" type="presOf" srcId="{B53B49C6-6DDC-41B5-854A-2D4A522EEDFB}" destId="{7CA749D0-56E1-41DD-934A-23325E2C048A}" srcOrd="0" destOrd="0" presId="urn:microsoft.com/office/officeart/2005/8/layout/vList2"/>
    <dgm:cxn modelId="{9B86CDA9-BE2D-46A1-863B-C3D201E3C9F4}" type="presOf" srcId="{FA9AFC6B-6B1B-4CFC-A8AA-74DABF578088}" destId="{98053176-43AA-4FE4-ABB7-AD4B2FCAA85A}" srcOrd="0" destOrd="0" presId="urn:microsoft.com/office/officeart/2005/8/layout/vList2"/>
    <dgm:cxn modelId="{57370ECB-084A-4A9C-83A0-4754AD192E0E}" type="presOf" srcId="{3B8EA5DF-65BB-467B-A8E3-CCC31AF378C7}" destId="{4B1D27B5-5A75-489F-A428-F5483857FB33}" srcOrd="0" destOrd="0" presId="urn:microsoft.com/office/officeart/2005/8/layout/vList2"/>
    <dgm:cxn modelId="{2EBAD8E6-2159-4E2E-9EC4-9D6C66F6AE46}" srcId="{EC110775-0727-4313-B995-27E8F605CAB0}" destId="{189BC0C1-5D0F-4ABA-B128-CAB84E9D5AB7}" srcOrd="1" destOrd="0" parTransId="{EE9C8C45-66DC-4AA1-B5D9-3896395E21D7}" sibTransId="{5458C8B6-5795-4310-B66E-00088DCD44DE}"/>
    <dgm:cxn modelId="{3EF2B1EE-EE0A-4CE8-A48F-C6A000EA21DB}" srcId="{EC110775-0727-4313-B995-27E8F605CAB0}" destId="{3B8EA5DF-65BB-467B-A8E3-CCC31AF378C7}" srcOrd="0" destOrd="0" parTransId="{55E2AADA-BCEC-4F4A-B36F-051C2B4A4B8A}" sibTransId="{1505A0DA-F96E-4047-B72C-ADB1E9F7992F}"/>
    <dgm:cxn modelId="{7E0BC5FB-D1C0-49D8-AA1D-F59CF96A0288}" srcId="{EC110775-0727-4313-B995-27E8F605CAB0}" destId="{B53B49C6-6DDC-41B5-854A-2D4A522EEDFB}" srcOrd="3" destOrd="0" parTransId="{3A5D31CB-83DE-423C-A8CF-AAA6CA23142D}" sibTransId="{27EF8C79-8926-4EC4-9213-4BFEECD36F5E}"/>
    <dgm:cxn modelId="{00AEA506-8FDB-404A-ACAF-7CF252771A56}" type="presParOf" srcId="{B0E1C896-8049-46D3-8DE6-7738F358CF96}" destId="{4B1D27B5-5A75-489F-A428-F5483857FB33}" srcOrd="0" destOrd="0" presId="urn:microsoft.com/office/officeart/2005/8/layout/vList2"/>
    <dgm:cxn modelId="{9D765C2A-66B7-405C-91ED-2B70C691E858}" type="presParOf" srcId="{B0E1C896-8049-46D3-8DE6-7738F358CF96}" destId="{85977865-7A68-460D-8F2A-1BCA7CF830F8}" srcOrd="1" destOrd="0" presId="urn:microsoft.com/office/officeart/2005/8/layout/vList2"/>
    <dgm:cxn modelId="{8ECF3A26-C453-4941-BB0F-A66A915ACAE5}" type="presParOf" srcId="{B0E1C896-8049-46D3-8DE6-7738F358CF96}" destId="{51D65FC7-1F02-4CB5-B214-F83AAF145811}" srcOrd="2" destOrd="0" presId="urn:microsoft.com/office/officeart/2005/8/layout/vList2"/>
    <dgm:cxn modelId="{3451B14D-CDF2-4D3E-90C2-289C7F90B12C}" type="presParOf" srcId="{B0E1C896-8049-46D3-8DE6-7738F358CF96}" destId="{247173C2-1C33-4503-995D-DDE06DA796CD}" srcOrd="3" destOrd="0" presId="urn:microsoft.com/office/officeart/2005/8/layout/vList2"/>
    <dgm:cxn modelId="{AC65C6B9-B590-4E77-86A5-4DA849272DD1}" type="presParOf" srcId="{B0E1C896-8049-46D3-8DE6-7738F358CF96}" destId="{98053176-43AA-4FE4-ABB7-AD4B2FCAA85A}" srcOrd="4" destOrd="0" presId="urn:microsoft.com/office/officeart/2005/8/layout/vList2"/>
    <dgm:cxn modelId="{E17D59AC-1447-42AA-A0A3-124EE1639DCC}" type="presParOf" srcId="{B0E1C896-8049-46D3-8DE6-7738F358CF96}" destId="{419ED099-04B8-4034-8DAA-F793FB2726E6}" srcOrd="5" destOrd="0" presId="urn:microsoft.com/office/officeart/2005/8/layout/vList2"/>
    <dgm:cxn modelId="{DF385025-D6EE-41BB-B5C0-6481AB3B778F}" type="presParOf" srcId="{B0E1C896-8049-46D3-8DE6-7738F358CF96}" destId="{7CA749D0-56E1-41DD-934A-23325E2C04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422DEE-2D62-4C56-9EF3-003E2B5F2D26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46B405-B460-4929-85D0-C0F562124A16}">
      <dgm:prSet/>
      <dgm:spPr/>
      <dgm:t>
        <a:bodyPr/>
        <a:lstStyle/>
        <a:p>
          <a:r>
            <a:rPr lang="en-US" dirty="0"/>
            <a:t>Purpose: Find relationships between numerical features.</a:t>
          </a:r>
        </a:p>
      </dgm:t>
    </dgm:pt>
    <dgm:pt modelId="{BCA9AFAC-4775-4AED-B76C-C155EDAB9E88}" type="parTrans" cxnId="{0F3727DC-1F45-4A2C-8C66-3B9C49830A85}">
      <dgm:prSet/>
      <dgm:spPr/>
      <dgm:t>
        <a:bodyPr/>
        <a:lstStyle/>
        <a:p>
          <a:endParaRPr lang="en-US"/>
        </a:p>
      </dgm:t>
    </dgm:pt>
    <dgm:pt modelId="{303F42CF-0AD0-4B4C-BAD4-76B9EDD12338}" type="sibTrans" cxnId="{0F3727DC-1F45-4A2C-8C66-3B9C49830A85}">
      <dgm:prSet/>
      <dgm:spPr/>
      <dgm:t>
        <a:bodyPr/>
        <a:lstStyle/>
        <a:p>
          <a:endParaRPr lang="en-US"/>
        </a:p>
      </dgm:t>
    </dgm:pt>
    <dgm:pt modelId="{E5E233F5-E3B1-4E16-BA1B-93C981E5DC5F}">
      <dgm:prSet/>
      <dgm:spPr/>
      <dgm:t>
        <a:bodyPr/>
        <a:lstStyle/>
        <a:p>
          <a:r>
            <a:rPr lang="en-US" dirty="0"/>
            <a:t>Used correlation matrix and heatmap.</a:t>
          </a:r>
        </a:p>
      </dgm:t>
    </dgm:pt>
    <dgm:pt modelId="{C93502B0-E189-491E-8A46-888C87D28504}" type="parTrans" cxnId="{68483E5D-9925-4A75-9B02-019104C40D6D}">
      <dgm:prSet/>
      <dgm:spPr/>
      <dgm:t>
        <a:bodyPr/>
        <a:lstStyle/>
        <a:p>
          <a:endParaRPr lang="en-US"/>
        </a:p>
      </dgm:t>
    </dgm:pt>
    <dgm:pt modelId="{B8A8CC14-9DD1-48BA-9177-EA5255342F16}" type="sibTrans" cxnId="{68483E5D-9925-4A75-9B02-019104C40D6D}">
      <dgm:prSet/>
      <dgm:spPr/>
      <dgm:t>
        <a:bodyPr/>
        <a:lstStyle/>
        <a:p>
          <a:endParaRPr lang="en-US"/>
        </a:p>
      </dgm:t>
    </dgm:pt>
    <dgm:pt modelId="{206B2FF2-4FB7-4DAD-A97E-F6ED95771551}">
      <dgm:prSet/>
      <dgm:spPr/>
      <dgm:t>
        <a:bodyPr/>
        <a:lstStyle/>
        <a:p>
          <a:r>
            <a:rPr lang="en-US" dirty="0"/>
            <a:t>Some features showed strong correlation.</a:t>
          </a:r>
        </a:p>
      </dgm:t>
    </dgm:pt>
    <dgm:pt modelId="{0C7F019A-A3BF-4BA8-B125-C49C25F5A64D}" type="parTrans" cxnId="{F95AD2AB-FC1B-465A-A6BC-EC3A2BC9573A}">
      <dgm:prSet/>
      <dgm:spPr/>
      <dgm:t>
        <a:bodyPr/>
        <a:lstStyle/>
        <a:p>
          <a:endParaRPr lang="en-US"/>
        </a:p>
      </dgm:t>
    </dgm:pt>
    <dgm:pt modelId="{BEC7B7D4-2238-463B-BDEC-C7A929A82258}" type="sibTrans" cxnId="{F95AD2AB-FC1B-465A-A6BC-EC3A2BC9573A}">
      <dgm:prSet/>
      <dgm:spPr/>
      <dgm:t>
        <a:bodyPr/>
        <a:lstStyle/>
        <a:p>
          <a:endParaRPr lang="en-US"/>
        </a:p>
      </dgm:t>
    </dgm:pt>
    <dgm:pt modelId="{6BD30D5C-99E8-4860-9C31-9D8FC4B79AD1}">
      <dgm:prSet/>
      <dgm:spPr/>
      <dgm:t>
        <a:bodyPr/>
        <a:lstStyle/>
        <a:p>
          <a:r>
            <a:rPr lang="en-US"/>
            <a:t>Helpful for future feature selection.</a:t>
          </a:r>
        </a:p>
      </dgm:t>
    </dgm:pt>
    <dgm:pt modelId="{944A45BE-6DCD-4909-B80F-D3A983870DF7}" type="parTrans" cxnId="{E2BF2CF8-63C5-43EB-8227-05218D202FAB}">
      <dgm:prSet/>
      <dgm:spPr/>
      <dgm:t>
        <a:bodyPr/>
        <a:lstStyle/>
        <a:p>
          <a:endParaRPr lang="en-US"/>
        </a:p>
      </dgm:t>
    </dgm:pt>
    <dgm:pt modelId="{9FE6B08C-0305-40D7-BE5C-41D458411151}" type="sibTrans" cxnId="{E2BF2CF8-63C5-43EB-8227-05218D202FAB}">
      <dgm:prSet/>
      <dgm:spPr/>
      <dgm:t>
        <a:bodyPr/>
        <a:lstStyle/>
        <a:p>
          <a:endParaRPr lang="en-US"/>
        </a:p>
      </dgm:t>
    </dgm:pt>
    <dgm:pt modelId="{C406F380-FED8-48E0-AB2C-6E4356DF671D}" type="pres">
      <dgm:prSet presAssocID="{A4422DEE-2D62-4C56-9EF3-003E2B5F2D26}" presName="Name0" presStyleCnt="0">
        <dgm:presLayoutVars>
          <dgm:dir/>
          <dgm:animLvl val="lvl"/>
          <dgm:resizeHandles val="exact"/>
        </dgm:presLayoutVars>
      </dgm:prSet>
      <dgm:spPr/>
    </dgm:pt>
    <dgm:pt modelId="{12A18003-EE37-4C10-B5B6-86EBE58DD6EC}" type="pres">
      <dgm:prSet presAssocID="{D246B405-B460-4929-85D0-C0F562124A16}" presName="linNode" presStyleCnt="0"/>
      <dgm:spPr/>
    </dgm:pt>
    <dgm:pt modelId="{98B03934-A9D0-45E7-AD5B-730A49FB3168}" type="pres">
      <dgm:prSet presAssocID="{D246B405-B460-4929-85D0-C0F562124A1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CC4EDBD-4FFC-4493-9958-916F990157F6}" type="pres">
      <dgm:prSet presAssocID="{303F42CF-0AD0-4B4C-BAD4-76B9EDD12338}" presName="sp" presStyleCnt="0"/>
      <dgm:spPr/>
    </dgm:pt>
    <dgm:pt modelId="{97FFA896-3509-4E6F-BDD7-77FDDA97EDF9}" type="pres">
      <dgm:prSet presAssocID="{E5E233F5-E3B1-4E16-BA1B-93C981E5DC5F}" presName="linNode" presStyleCnt="0"/>
      <dgm:spPr/>
    </dgm:pt>
    <dgm:pt modelId="{ACE48EAA-63FC-4072-9459-1D17E64FC6E3}" type="pres">
      <dgm:prSet presAssocID="{E5E233F5-E3B1-4E16-BA1B-93C981E5DC5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C90F877-E4FA-4DE4-837C-600DDCD83664}" type="pres">
      <dgm:prSet presAssocID="{B8A8CC14-9DD1-48BA-9177-EA5255342F16}" presName="sp" presStyleCnt="0"/>
      <dgm:spPr/>
    </dgm:pt>
    <dgm:pt modelId="{B7303A07-C284-4966-8E65-9593ED5E154A}" type="pres">
      <dgm:prSet presAssocID="{206B2FF2-4FB7-4DAD-A97E-F6ED95771551}" presName="linNode" presStyleCnt="0"/>
      <dgm:spPr/>
    </dgm:pt>
    <dgm:pt modelId="{419751DD-1127-46E1-B9D7-68379258E073}" type="pres">
      <dgm:prSet presAssocID="{206B2FF2-4FB7-4DAD-A97E-F6ED9577155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136CEA9-9A13-4908-A9A4-D84A8FC95A2B}" type="pres">
      <dgm:prSet presAssocID="{BEC7B7D4-2238-463B-BDEC-C7A929A82258}" presName="sp" presStyleCnt="0"/>
      <dgm:spPr/>
    </dgm:pt>
    <dgm:pt modelId="{7B3D67BA-1845-4257-B473-5C30A0C5B00F}" type="pres">
      <dgm:prSet presAssocID="{6BD30D5C-99E8-4860-9C31-9D8FC4B79AD1}" presName="linNode" presStyleCnt="0"/>
      <dgm:spPr/>
    </dgm:pt>
    <dgm:pt modelId="{DA7D6C7E-F39F-4ED9-A40C-12CE7C45EC9D}" type="pres">
      <dgm:prSet presAssocID="{6BD30D5C-99E8-4860-9C31-9D8FC4B79AD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21D7F12-B59F-4CB0-BB08-E0A8F829D1DE}" type="presOf" srcId="{E5E233F5-E3B1-4E16-BA1B-93C981E5DC5F}" destId="{ACE48EAA-63FC-4072-9459-1D17E64FC6E3}" srcOrd="0" destOrd="0" presId="urn:microsoft.com/office/officeart/2005/8/layout/vList5"/>
    <dgm:cxn modelId="{68483E5D-9925-4A75-9B02-019104C40D6D}" srcId="{A4422DEE-2D62-4C56-9EF3-003E2B5F2D26}" destId="{E5E233F5-E3B1-4E16-BA1B-93C981E5DC5F}" srcOrd="1" destOrd="0" parTransId="{C93502B0-E189-491E-8A46-888C87D28504}" sibTransId="{B8A8CC14-9DD1-48BA-9177-EA5255342F16}"/>
    <dgm:cxn modelId="{6AE4A163-403C-4A33-A876-D306D739B7FA}" type="presOf" srcId="{A4422DEE-2D62-4C56-9EF3-003E2B5F2D26}" destId="{C406F380-FED8-48E0-AB2C-6E4356DF671D}" srcOrd="0" destOrd="0" presId="urn:microsoft.com/office/officeart/2005/8/layout/vList5"/>
    <dgm:cxn modelId="{81655044-75A4-4E2E-9B9D-DF7EE89A146B}" type="presOf" srcId="{6BD30D5C-99E8-4860-9C31-9D8FC4B79AD1}" destId="{DA7D6C7E-F39F-4ED9-A40C-12CE7C45EC9D}" srcOrd="0" destOrd="0" presId="urn:microsoft.com/office/officeart/2005/8/layout/vList5"/>
    <dgm:cxn modelId="{F95AD2AB-FC1B-465A-A6BC-EC3A2BC9573A}" srcId="{A4422DEE-2D62-4C56-9EF3-003E2B5F2D26}" destId="{206B2FF2-4FB7-4DAD-A97E-F6ED95771551}" srcOrd="2" destOrd="0" parTransId="{0C7F019A-A3BF-4BA8-B125-C49C25F5A64D}" sibTransId="{BEC7B7D4-2238-463B-BDEC-C7A929A82258}"/>
    <dgm:cxn modelId="{0F3727DC-1F45-4A2C-8C66-3B9C49830A85}" srcId="{A4422DEE-2D62-4C56-9EF3-003E2B5F2D26}" destId="{D246B405-B460-4929-85D0-C0F562124A16}" srcOrd="0" destOrd="0" parTransId="{BCA9AFAC-4775-4AED-B76C-C155EDAB9E88}" sibTransId="{303F42CF-0AD0-4B4C-BAD4-76B9EDD12338}"/>
    <dgm:cxn modelId="{9F0CFBE3-2C27-4A10-AD80-2FBC28C4CADF}" type="presOf" srcId="{D246B405-B460-4929-85D0-C0F562124A16}" destId="{98B03934-A9D0-45E7-AD5B-730A49FB3168}" srcOrd="0" destOrd="0" presId="urn:microsoft.com/office/officeart/2005/8/layout/vList5"/>
    <dgm:cxn modelId="{E2BF2CF8-63C5-43EB-8227-05218D202FAB}" srcId="{A4422DEE-2D62-4C56-9EF3-003E2B5F2D26}" destId="{6BD30D5C-99E8-4860-9C31-9D8FC4B79AD1}" srcOrd="3" destOrd="0" parTransId="{944A45BE-6DCD-4909-B80F-D3A983870DF7}" sibTransId="{9FE6B08C-0305-40D7-BE5C-41D458411151}"/>
    <dgm:cxn modelId="{E0FCC6F9-EA7D-4A50-B929-894C59DC21FB}" type="presOf" srcId="{206B2FF2-4FB7-4DAD-A97E-F6ED95771551}" destId="{419751DD-1127-46E1-B9D7-68379258E073}" srcOrd="0" destOrd="0" presId="urn:microsoft.com/office/officeart/2005/8/layout/vList5"/>
    <dgm:cxn modelId="{B29BBF66-F6BB-45E2-BCD9-C5E90D83D421}" type="presParOf" srcId="{C406F380-FED8-48E0-AB2C-6E4356DF671D}" destId="{12A18003-EE37-4C10-B5B6-86EBE58DD6EC}" srcOrd="0" destOrd="0" presId="urn:microsoft.com/office/officeart/2005/8/layout/vList5"/>
    <dgm:cxn modelId="{3983290A-6DC3-4AA6-836C-B77A42B00D41}" type="presParOf" srcId="{12A18003-EE37-4C10-B5B6-86EBE58DD6EC}" destId="{98B03934-A9D0-45E7-AD5B-730A49FB3168}" srcOrd="0" destOrd="0" presId="urn:microsoft.com/office/officeart/2005/8/layout/vList5"/>
    <dgm:cxn modelId="{17DD6DA2-A5DF-45B7-91D2-E767C83BCE5F}" type="presParOf" srcId="{C406F380-FED8-48E0-AB2C-6E4356DF671D}" destId="{9CC4EDBD-4FFC-4493-9958-916F990157F6}" srcOrd="1" destOrd="0" presId="urn:microsoft.com/office/officeart/2005/8/layout/vList5"/>
    <dgm:cxn modelId="{7BB1F6AD-EEDD-475C-BBCC-39230166FF88}" type="presParOf" srcId="{C406F380-FED8-48E0-AB2C-6E4356DF671D}" destId="{97FFA896-3509-4E6F-BDD7-77FDDA97EDF9}" srcOrd="2" destOrd="0" presId="urn:microsoft.com/office/officeart/2005/8/layout/vList5"/>
    <dgm:cxn modelId="{4CC5A5F6-7E16-4E5B-95A7-494074B8FDF0}" type="presParOf" srcId="{97FFA896-3509-4E6F-BDD7-77FDDA97EDF9}" destId="{ACE48EAA-63FC-4072-9459-1D17E64FC6E3}" srcOrd="0" destOrd="0" presId="urn:microsoft.com/office/officeart/2005/8/layout/vList5"/>
    <dgm:cxn modelId="{D4F726D4-9A83-4D7F-B0B6-B889514A168D}" type="presParOf" srcId="{C406F380-FED8-48E0-AB2C-6E4356DF671D}" destId="{0C90F877-E4FA-4DE4-837C-600DDCD83664}" srcOrd="3" destOrd="0" presId="urn:microsoft.com/office/officeart/2005/8/layout/vList5"/>
    <dgm:cxn modelId="{977D6A05-430F-4314-80C8-182B45709DFF}" type="presParOf" srcId="{C406F380-FED8-48E0-AB2C-6E4356DF671D}" destId="{B7303A07-C284-4966-8E65-9593ED5E154A}" srcOrd="4" destOrd="0" presId="urn:microsoft.com/office/officeart/2005/8/layout/vList5"/>
    <dgm:cxn modelId="{5C6EE8FC-7AD9-40C3-A2BC-48EA382429E9}" type="presParOf" srcId="{B7303A07-C284-4966-8E65-9593ED5E154A}" destId="{419751DD-1127-46E1-B9D7-68379258E073}" srcOrd="0" destOrd="0" presId="urn:microsoft.com/office/officeart/2005/8/layout/vList5"/>
    <dgm:cxn modelId="{2065FEF9-BD3F-4AFC-AE25-A57016208FA9}" type="presParOf" srcId="{C406F380-FED8-48E0-AB2C-6E4356DF671D}" destId="{0136CEA9-9A13-4908-A9A4-D84A8FC95A2B}" srcOrd="5" destOrd="0" presId="urn:microsoft.com/office/officeart/2005/8/layout/vList5"/>
    <dgm:cxn modelId="{DCF01B36-E5F0-43FD-8587-EC287D5EAC1A}" type="presParOf" srcId="{C406F380-FED8-48E0-AB2C-6E4356DF671D}" destId="{7B3D67BA-1845-4257-B473-5C30A0C5B00F}" srcOrd="6" destOrd="0" presId="urn:microsoft.com/office/officeart/2005/8/layout/vList5"/>
    <dgm:cxn modelId="{538A5F2C-DA4F-42DC-840F-97FB53CB5A1A}" type="presParOf" srcId="{7B3D67BA-1845-4257-B473-5C30A0C5B00F}" destId="{DA7D6C7E-F39F-4ED9-A40C-12CE7C45EC9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C898CE-D72A-44F1-9373-6BE4E9D0F0B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AD0763-AECA-4A99-971F-3B7549CE395A}">
      <dgm:prSet/>
      <dgm:spPr/>
      <dgm:t>
        <a:bodyPr/>
        <a:lstStyle/>
        <a:p>
          <a:r>
            <a:rPr lang="en-US"/>
            <a:t>Scatter plot: Visualized Period vs. Data_value.</a:t>
          </a:r>
        </a:p>
      </dgm:t>
    </dgm:pt>
    <dgm:pt modelId="{3FE4B368-E862-42A3-8367-2599106CBC9F}" type="parTrans" cxnId="{3E86BA1A-52C4-4CBE-B95B-ADA39522686C}">
      <dgm:prSet/>
      <dgm:spPr/>
      <dgm:t>
        <a:bodyPr/>
        <a:lstStyle/>
        <a:p>
          <a:endParaRPr lang="en-US"/>
        </a:p>
      </dgm:t>
    </dgm:pt>
    <dgm:pt modelId="{FD34BEDD-47F7-4E36-8A11-24205F55929C}" type="sibTrans" cxnId="{3E86BA1A-52C4-4CBE-B95B-ADA39522686C}">
      <dgm:prSet/>
      <dgm:spPr/>
      <dgm:t>
        <a:bodyPr/>
        <a:lstStyle/>
        <a:p>
          <a:endParaRPr lang="en-US"/>
        </a:p>
      </dgm:t>
    </dgm:pt>
    <dgm:pt modelId="{2AEC3B2E-72CF-4B85-A860-3BC5BFF8D997}">
      <dgm:prSet/>
      <dgm:spPr/>
      <dgm:t>
        <a:bodyPr/>
        <a:lstStyle/>
        <a:p>
          <a:r>
            <a:rPr lang="en-US"/>
            <a:t>Pair plot: Showed relationships between multiple variables.</a:t>
          </a:r>
        </a:p>
      </dgm:t>
    </dgm:pt>
    <dgm:pt modelId="{CF47C58D-E919-40BA-9F53-D15F076D232E}" type="parTrans" cxnId="{332DCF2C-66A5-4086-B816-35FC3306B53C}">
      <dgm:prSet/>
      <dgm:spPr/>
      <dgm:t>
        <a:bodyPr/>
        <a:lstStyle/>
        <a:p>
          <a:endParaRPr lang="en-US"/>
        </a:p>
      </dgm:t>
    </dgm:pt>
    <dgm:pt modelId="{AAEE7377-5FC9-4049-A12A-66F05E07806A}" type="sibTrans" cxnId="{332DCF2C-66A5-4086-B816-35FC3306B53C}">
      <dgm:prSet/>
      <dgm:spPr/>
      <dgm:t>
        <a:bodyPr/>
        <a:lstStyle/>
        <a:p>
          <a:endParaRPr lang="en-US"/>
        </a:p>
      </dgm:t>
    </dgm:pt>
    <dgm:pt modelId="{297A2890-2356-4A99-8544-23F73CCFC971}">
      <dgm:prSet/>
      <dgm:spPr/>
      <dgm:t>
        <a:bodyPr/>
        <a:lstStyle/>
        <a:p>
          <a:r>
            <a:rPr lang="en-US"/>
            <a:t>Some plots showed linear patterns.</a:t>
          </a:r>
        </a:p>
      </dgm:t>
    </dgm:pt>
    <dgm:pt modelId="{83E56F8B-6A03-4907-8108-404E155C864B}" type="parTrans" cxnId="{1C6D2276-ABD6-41A9-A3DF-21FBDDE4C76D}">
      <dgm:prSet/>
      <dgm:spPr/>
      <dgm:t>
        <a:bodyPr/>
        <a:lstStyle/>
        <a:p>
          <a:endParaRPr lang="en-US"/>
        </a:p>
      </dgm:t>
    </dgm:pt>
    <dgm:pt modelId="{B933076C-7F25-4261-85BA-A29C289EED26}" type="sibTrans" cxnId="{1C6D2276-ABD6-41A9-A3DF-21FBDDE4C76D}">
      <dgm:prSet/>
      <dgm:spPr/>
      <dgm:t>
        <a:bodyPr/>
        <a:lstStyle/>
        <a:p>
          <a:endParaRPr lang="en-US"/>
        </a:p>
      </dgm:t>
    </dgm:pt>
    <dgm:pt modelId="{F507F5C0-AC9C-4E7E-BC73-0210ACB79FFF}">
      <dgm:prSet/>
      <dgm:spPr/>
      <dgm:t>
        <a:bodyPr/>
        <a:lstStyle/>
        <a:p>
          <a:r>
            <a:rPr lang="en-US"/>
            <a:t>Useful for identifying multi-variable trends.</a:t>
          </a:r>
        </a:p>
      </dgm:t>
    </dgm:pt>
    <dgm:pt modelId="{3AC38FD2-9B7F-413B-B5E7-C23A0989C65C}" type="parTrans" cxnId="{435E1B68-5C8D-496D-A105-B2429B8F0DBA}">
      <dgm:prSet/>
      <dgm:spPr/>
      <dgm:t>
        <a:bodyPr/>
        <a:lstStyle/>
        <a:p>
          <a:endParaRPr lang="en-US"/>
        </a:p>
      </dgm:t>
    </dgm:pt>
    <dgm:pt modelId="{2950643B-7D43-4D54-BC23-A4CDA1397CC8}" type="sibTrans" cxnId="{435E1B68-5C8D-496D-A105-B2429B8F0DBA}">
      <dgm:prSet/>
      <dgm:spPr/>
      <dgm:t>
        <a:bodyPr/>
        <a:lstStyle/>
        <a:p>
          <a:endParaRPr lang="en-US"/>
        </a:p>
      </dgm:t>
    </dgm:pt>
    <dgm:pt modelId="{B9B97D57-2DFE-4209-92FE-8162B3F284CB}" type="pres">
      <dgm:prSet presAssocID="{40C898CE-D72A-44F1-9373-6BE4E9D0F0B9}" presName="diagram" presStyleCnt="0">
        <dgm:presLayoutVars>
          <dgm:dir/>
          <dgm:resizeHandles val="exact"/>
        </dgm:presLayoutVars>
      </dgm:prSet>
      <dgm:spPr/>
    </dgm:pt>
    <dgm:pt modelId="{07137272-FE2E-4146-AF8A-3D6D8138A003}" type="pres">
      <dgm:prSet presAssocID="{A9AD0763-AECA-4A99-971F-3B7549CE395A}" presName="node" presStyleLbl="node1" presStyleIdx="0" presStyleCnt="4">
        <dgm:presLayoutVars>
          <dgm:bulletEnabled val="1"/>
        </dgm:presLayoutVars>
      </dgm:prSet>
      <dgm:spPr/>
    </dgm:pt>
    <dgm:pt modelId="{D1A3B429-9EAF-4B64-8B15-B8F1BE137EFC}" type="pres">
      <dgm:prSet presAssocID="{FD34BEDD-47F7-4E36-8A11-24205F55929C}" presName="sibTrans" presStyleCnt="0"/>
      <dgm:spPr/>
    </dgm:pt>
    <dgm:pt modelId="{98956AE7-80B6-41C8-9A5F-C56AD5A6E0B9}" type="pres">
      <dgm:prSet presAssocID="{2AEC3B2E-72CF-4B85-A860-3BC5BFF8D997}" presName="node" presStyleLbl="node1" presStyleIdx="1" presStyleCnt="4">
        <dgm:presLayoutVars>
          <dgm:bulletEnabled val="1"/>
        </dgm:presLayoutVars>
      </dgm:prSet>
      <dgm:spPr/>
    </dgm:pt>
    <dgm:pt modelId="{8A5B2B61-5A47-491B-BC1F-2B73BFA8781E}" type="pres">
      <dgm:prSet presAssocID="{AAEE7377-5FC9-4049-A12A-66F05E07806A}" presName="sibTrans" presStyleCnt="0"/>
      <dgm:spPr/>
    </dgm:pt>
    <dgm:pt modelId="{0C610FE2-193F-46FB-88E2-3BCDD3370613}" type="pres">
      <dgm:prSet presAssocID="{297A2890-2356-4A99-8544-23F73CCFC971}" presName="node" presStyleLbl="node1" presStyleIdx="2" presStyleCnt="4">
        <dgm:presLayoutVars>
          <dgm:bulletEnabled val="1"/>
        </dgm:presLayoutVars>
      </dgm:prSet>
      <dgm:spPr/>
    </dgm:pt>
    <dgm:pt modelId="{CE2EAEDB-FA51-4235-913F-C8E5A0D70356}" type="pres">
      <dgm:prSet presAssocID="{B933076C-7F25-4261-85BA-A29C289EED26}" presName="sibTrans" presStyleCnt="0"/>
      <dgm:spPr/>
    </dgm:pt>
    <dgm:pt modelId="{A61A823D-C85B-4C4E-BEAE-DB9CAC2AF282}" type="pres">
      <dgm:prSet presAssocID="{F507F5C0-AC9C-4E7E-BC73-0210ACB79FFF}" presName="node" presStyleLbl="node1" presStyleIdx="3" presStyleCnt="4">
        <dgm:presLayoutVars>
          <dgm:bulletEnabled val="1"/>
        </dgm:presLayoutVars>
      </dgm:prSet>
      <dgm:spPr/>
    </dgm:pt>
  </dgm:ptLst>
  <dgm:cxnLst>
    <dgm:cxn modelId="{3E86BA1A-52C4-4CBE-B95B-ADA39522686C}" srcId="{40C898CE-D72A-44F1-9373-6BE4E9D0F0B9}" destId="{A9AD0763-AECA-4A99-971F-3B7549CE395A}" srcOrd="0" destOrd="0" parTransId="{3FE4B368-E862-42A3-8367-2599106CBC9F}" sibTransId="{FD34BEDD-47F7-4E36-8A11-24205F55929C}"/>
    <dgm:cxn modelId="{5BC9762C-E5C8-44AC-8F83-077FDD11DFD2}" type="presOf" srcId="{F507F5C0-AC9C-4E7E-BC73-0210ACB79FFF}" destId="{A61A823D-C85B-4C4E-BEAE-DB9CAC2AF282}" srcOrd="0" destOrd="0" presId="urn:microsoft.com/office/officeart/2005/8/layout/default"/>
    <dgm:cxn modelId="{332DCF2C-66A5-4086-B816-35FC3306B53C}" srcId="{40C898CE-D72A-44F1-9373-6BE4E9D0F0B9}" destId="{2AEC3B2E-72CF-4B85-A860-3BC5BFF8D997}" srcOrd="1" destOrd="0" parTransId="{CF47C58D-E919-40BA-9F53-D15F076D232E}" sibTransId="{AAEE7377-5FC9-4049-A12A-66F05E07806A}"/>
    <dgm:cxn modelId="{435E1B68-5C8D-496D-A105-B2429B8F0DBA}" srcId="{40C898CE-D72A-44F1-9373-6BE4E9D0F0B9}" destId="{F507F5C0-AC9C-4E7E-BC73-0210ACB79FFF}" srcOrd="3" destOrd="0" parTransId="{3AC38FD2-9B7F-413B-B5E7-C23A0989C65C}" sibTransId="{2950643B-7D43-4D54-BC23-A4CDA1397CC8}"/>
    <dgm:cxn modelId="{1C6D2276-ABD6-41A9-A3DF-21FBDDE4C76D}" srcId="{40C898CE-D72A-44F1-9373-6BE4E9D0F0B9}" destId="{297A2890-2356-4A99-8544-23F73CCFC971}" srcOrd="2" destOrd="0" parTransId="{83E56F8B-6A03-4907-8108-404E155C864B}" sibTransId="{B933076C-7F25-4261-85BA-A29C289EED26}"/>
    <dgm:cxn modelId="{C04DFCAC-84CF-4E81-BA7A-DEA473F25F36}" type="presOf" srcId="{2AEC3B2E-72CF-4B85-A860-3BC5BFF8D997}" destId="{98956AE7-80B6-41C8-9A5F-C56AD5A6E0B9}" srcOrd="0" destOrd="0" presId="urn:microsoft.com/office/officeart/2005/8/layout/default"/>
    <dgm:cxn modelId="{D2C6B6D6-9656-450C-A904-E360ECE68730}" type="presOf" srcId="{A9AD0763-AECA-4A99-971F-3B7549CE395A}" destId="{07137272-FE2E-4146-AF8A-3D6D8138A003}" srcOrd="0" destOrd="0" presId="urn:microsoft.com/office/officeart/2005/8/layout/default"/>
    <dgm:cxn modelId="{1B08EFDA-E029-4835-A7EA-F30100ED2155}" type="presOf" srcId="{40C898CE-D72A-44F1-9373-6BE4E9D0F0B9}" destId="{B9B97D57-2DFE-4209-92FE-8162B3F284CB}" srcOrd="0" destOrd="0" presId="urn:microsoft.com/office/officeart/2005/8/layout/default"/>
    <dgm:cxn modelId="{948B24F4-EAE7-4E68-AC88-DB3F4978B65E}" type="presOf" srcId="{297A2890-2356-4A99-8544-23F73CCFC971}" destId="{0C610FE2-193F-46FB-88E2-3BCDD3370613}" srcOrd="0" destOrd="0" presId="urn:microsoft.com/office/officeart/2005/8/layout/default"/>
    <dgm:cxn modelId="{9101A3AA-0428-43E5-B776-660C0B678696}" type="presParOf" srcId="{B9B97D57-2DFE-4209-92FE-8162B3F284CB}" destId="{07137272-FE2E-4146-AF8A-3D6D8138A003}" srcOrd="0" destOrd="0" presId="urn:microsoft.com/office/officeart/2005/8/layout/default"/>
    <dgm:cxn modelId="{A3FCD6DF-6B84-4C3B-817F-9D606C708691}" type="presParOf" srcId="{B9B97D57-2DFE-4209-92FE-8162B3F284CB}" destId="{D1A3B429-9EAF-4B64-8B15-B8F1BE137EFC}" srcOrd="1" destOrd="0" presId="urn:microsoft.com/office/officeart/2005/8/layout/default"/>
    <dgm:cxn modelId="{A6571E39-39EA-4D60-8722-0864F2BE2289}" type="presParOf" srcId="{B9B97D57-2DFE-4209-92FE-8162B3F284CB}" destId="{98956AE7-80B6-41C8-9A5F-C56AD5A6E0B9}" srcOrd="2" destOrd="0" presId="urn:microsoft.com/office/officeart/2005/8/layout/default"/>
    <dgm:cxn modelId="{F2B60B07-DC97-4097-B8AC-EC085E970AD8}" type="presParOf" srcId="{B9B97D57-2DFE-4209-92FE-8162B3F284CB}" destId="{8A5B2B61-5A47-491B-BC1F-2B73BFA8781E}" srcOrd="3" destOrd="0" presId="urn:microsoft.com/office/officeart/2005/8/layout/default"/>
    <dgm:cxn modelId="{3D39A77E-7544-41CB-B290-9AFFCEECC0FE}" type="presParOf" srcId="{B9B97D57-2DFE-4209-92FE-8162B3F284CB}" destId="{0C610FE2-193F-46FB-88E2-3BCDD3370613}" srcOrd="4" destOrd="0" presId="urn:microsoft.com/office/officeart/2005/8/layout/default"/>
    <dgm:cxn modelId="{5A723131-2BCD-433C-B804-FF2678F068B3}" type="presParOf" srcId="{B9B97D57-2DFE-4209-92FE-8162B3F284CB}" destId="{CE2EAEDB-FA51-4235-913F-C8E5A0D70356}" srcOrd="5" destOrd="0" presId="urn:microsoft.com/office/officeart/2005/8/layout/default"/>
    <dgm:cxn modelId="{856F4D45-8B76-4FDD-A70C-AFD633C9C541}" type="presParOf" srcId="{B9B97D57-2DFE-4209-92FE-8162B3F284CB}" destId="{A61A823D-C85B-4C4E-BEAE-DB9CAC2AF28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0C6EBF-D352-497A-AA09-FFA5ACD4AB6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10FB09-46C0-4C84-B813-E3C5B75D0EB3}">
      <dgm:prSet/>
      <dgm:spPr/>
      <dgm:t>
        <a:bodyPr/>
        <a:lstStyle/>
        <a:p>
          <a:r>
            <a:rPr lang="en-US"/>
            <a:t>EDA revealed insights into structure and relationships.</a:t>
          </a:r>
        </a:p>
      </dgm:t>
    </dgm:pt>
    <dgm:pt modelId="{32D797CE-DEB7-4411-A702-C50D32C76CFF}" type="parTrans" cxnId="{E5876566-9963-46C4-B1E4-A598B5C3FBDF}">
      <dgm:prSet/>
      <dgm:spPr/>
      <dgm:t>
        <a:bodyPr/>
        <a:lstStyle/>
        <a:p>
          <a:endParaRPr lang="en-US"/>
        </a:p>
      </dgm:t>
    </dgm:pt>
    <dgm:pt modelId="{CB4D1103-5594-450C-9D72-E8A22348E531}" type="sibTrans" cxnId="{E5876566-9963-46C4-B1E4-A598B5C3FBDF}">
      <dgm:prSet/>
      <dgm:spPr/>
      <dgm:t>
        <a:bodyPr/>
        <a:lstStyle/>
        <a:p>
          <a:endParaRPr lang="en-US"/>
        </a:p>
      </dgm:t>
    </dgm:pt>
    <dgm:pt modelId="{73428BDE-E3DF-4E29-81A8-85781F71D1D3}">
      <dgm:prSet/>
      <dgm:spPr/>
      <dgm:t>
        <a:bodyPr/>
        <a:lstStyle/>
        <a:p>
          <a:r>
            <a:rPr lang="en-US"/>
            <a:t>Cleaned and visualized data for better understanding.</a:t>
          </a:r>
        </a:p>
      </dgm:t>
    </dgm:pt>
    <dgm:pt modelId="{D4B6C640-EB28-4156-989C-9E51D4556587}" type="parTrans" cxnId="{45E365A3-D0B4-4C54-88E7-8F1E4DCD7E9B}">
      <dgm:prSet/>
      <dgm:spPr/>
      <dgm:t>
        <a:bodyPr/>
        <a:lstStyle/>
        <a:p>
          <a:endParaRPr lang="en-US"/>
        </a:p>
      </dgm:t>
    </dgm:pt>
    <dgm:pt modelId="{BE2889AE-ED13-4FFE-979B-B4CAA518DBA8}" type="sibTrans" cxnId="{45E365A3-D0B4-4C54-88E7-8F1E4DCD7E9B}">
      <dgm:prSet/>
      <dgm:spPr/>
      <dgm:t>
        <a:bodyPr/>
        <a:lstStyle/>
        <a:p>
          <a:endParaRPr lang="en-US"/>
        </a:p>
      </dgm:t>
    </dgm:pt>
    <dgm:pt modelId="{F772CA81-330F-4185-BC48-F753B40385BD}">
      <dgm:prSet/>
      <dgm:spPr/>
      <dgm:t>
        <a:bodyPr/>
        <a:lstStyle/>
        <a:p>
          <a:r>
            <a:rPr lang="en-US"/>
            <a:t>Outliers and trends were effectively identified.</a:t>
          </a:r>
        </a:p>
      </dgm:t>
    </dgm:pt>
    <dgm:pt modelId="{8299ABB5-BEF2-40A5-BE8B-4BE33BCA52CF}" type="parTrans" cxnId="{455F2BB0-F826-45A8-8DDB-48A724CCB132}">
      <dgm:prSet/>
      <dgm:spPr/>
      <dgm:t>
        <a:bodyPr/>
        <a:lstStyle/>
        <a:p>
          <a:endParaRPr lang="en-US"/>
        </a:p>
      </dgm:t>
    </dgm:pt>
    <dgm:pt modelId="{830D4CAF-91E0-4BD9-953F-314772C54DC6}" type="sibTrans" cxnId="{455F2BB0-F826-45A8-8DDB-48A724CCB132}">
      <dgm:prSet/>
      <dgm:spPr/>
      <dgm:t>
        <a:bodyPr/>
        <a:lstStyle/>
        <a:p>
          <a:endParaRPr lang="en-US"/>
        </a:p>
      </dgm:t>
    </dgm:pt>
    <dgm:pt modelId="{A7B19C1B-F6CA-4A6F-B423-4ABCCB444A57}">
      <dgm:prSet/>
      <dgm:spPr/>
      <dgm:t>
        <a:bodyPr/>
        <a:lstStyle/>
        <a:p>
          <a:r>
            <a:rPr lang="en-US"/>
            <a:t>Strengthened Python and data visualization skills.</a:t>
          </a:r>
        </a:p>
      </dgm:t>
    </dgm:pt>
    <dgm:pt modelId="{2FDCD4E9-A1FF-4327-8222-DFBEA33DBAC0}" type="parTrans" cxnId="{A350659A-C883-4BAC-9CBF-EB9F95E47D06}">
      <dgm:prSet/>
      <dgm:spPr/>
      <dgm:t>
        <a:bodyPr/>
        <a:lstStyle/>
        <a:p>
          <a:endParaRPr lang="en-US"/>
        </a:p>
      </dgm:t>
    </dgm:pt>
    <dgm:pt modelId="{3E1C99E0-1558-4876-8F46-BDE964B79525}" type="sibTrans" cxnId="{A350659A-C883-4BAC-9CBF-EB9F95E47D06}">
      <dgm:prSet/>
      <dgm:spPr/>
      <dgm:t>
        <a:bodyPr/>
        <a:lstStyle/>
        <a:p>
          <a:endParaRPr lang="en-US"/>
        </a:p>
      </dgm:t>
    </dgm:pt>
    <dgm:pt modelId="{D5687918-A190-4C13-85FC-0E0C50DB0617}" type="pres">
      <dgm:prSet presAssocID="{1A0C6EBF-D352-497A-AA09-FFA5ACD4AB63}" presName="linear" presStyleCnt="0">
        <dgm:presLayoutVars>
          <dgm:animLvl val="lvl"/>
          <dgm:resizeHandles val="exact"/>
        </dgm:presLayoutVars>
      </dgm:prSet>
      <dgm:spPr/>
    </dgm:pt>
    <dgm:pt modelId="{8B24E6A0-26AC-486A-B62A-43860EEA4961}" type="pres">
      <dgm:prSet presAssocID="{CE10FB09-46C0-4C84-B813-E3C5B75D0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A76DE8-24A8-4335-AE17-91EE3EEDC87A}" type="pres">
      <dgm:prSet presAssocID="{CB4D1103-5594-450C-9D72-E8A22348E531}" presName="spacer" presStyleCnt="0"/>
      <dgm:spPr/>
    </dgm:pt>
    <dgm:pt modelId="{B0F85CDB-0C1B-4E5D-B09D-B2760C1F5861}" type="pres">
      <dgm:prSet presAssocID="{73428BDE-E3DF-4E29-81A8-85781F71D1D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11B50D-47A6-4176-88D1-E0C9FEB56296}" type="pres">
      <dgm:prSet presAssocID="{BE2889AE-ED13-4FFE-979B-B4CAA518DBA8}" presName="spacer" presStyleCnt="0"/>
      <dgm:spPr/>
    </dgm:pt>
    <dgm:pt modelId="{5C7D3368-008D-48EE-A225-86F1792F9133}" type="pres">
      <dgm:prSet presAssocID="{F772CA81-330F-4185-BC48-F753B40385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8CD30D-1DFE-4992-B6FB-EA84E0E24F3E}" type="pres">
      <dgm:prSet presAssocID="{830D4CAF-91E0-4BD9-953F-314772C54DC6}" presName="spacer" presStyleCnt="0"/>
      <dgm:spPr/>
    </dgm:pt>
    <dgm:pt modelId="{CB44BD92-ECE6-46CD-B90F-F01500F96E91}" type="pres">
      <dgm:prSet presAssocID="{A7B19C1B-F6CA-4A6F-B423-4ABCCB444A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6D1919-3350-49FF-8CA5-D0FA8F52EE42}" type="presOf" srcId="{F772CA81-330F-4185-BC48-F753B40385BD}" destId="{5C7D3368-008D-48EE-A225-86F1792F9133}" srcOrd="0" destOrd="0" presId="urn:microsoft.com/office/officeart/2005/8/layout/vList2"/>
    <dgm:cxn modelId="{E5876566-9963-46C4-B1E4-A598B5C3FBDF}" srcId="{1A0C6EBF-D352-497A-AA09-FFA5ACD4AB63}" destId="{CE10FB09-46C0-4C84-B813-E3C5B75D0EB3}" srcOrd="0" destOrd="0" parTransId="{32D797CE-DEB7-4411-A702-C50D32C76CFF}" sibTransId="{CB4D1103-5594-450C-9D72-E8A22348E531}"/>
    <dgm:cxn modelId="{FE85494F-946B-412F-BC53-77C01AE37C7D}" type="presOf" srcId="{CE10FB09-46C0-4C84-B813-E3C5B75D0EB3}" destId="{8B24E6A0-26AC-486A-B62A-43860EEA4961}" srcOrd="0" destOrd="0" presId="urn:microsoft.com/office/officeart/2005/8/layout/vList2"/>
    <dgm:cxn modelId="{DEAEB672-3CA7-464A-8B44-F29FC5022699}" type="presOf" srcId="{A7B19C1B-F6CA-4A6F-B423-4ABCCB444A57}" destId="{CB44BD92-ECE6-46CD-B90F-F01500F96E91}" srcOrd="0" destOrd="0" presId="urn:microsoft.com/office/officeart/2005/8/layout/vList2"/>
    <dgm:cxn modelId="{A350659A-C883-4BAC-9CBF-EB9F95E47D06}" srcId="{1A0C6EBF-D352-497A-AA09-FFA5ACD4AB63}" destId="{A7B19C1B-F6CA-4A6F-B423-4ABCCB444A57}" srcOrd="3" destOrd="0" parTransId="{2FDCD4E9-A1FF-4327-8222-DFBEA33DBAC0}" sibTransId="{3E1C99E0-1558-4876-8F46-BDE964B79525}"/>
    <dgm:cxn modelId="{45E365A3-D0B4-4C54-88E7-8F1E4DCD7E9B}" srcId="{1A0C6EBF-D352-497A-AA09-FFA5ACD4AB63}" destId="{73428BDE-E3DF-4E29-81A8-85781F71D1D3}" srcOrd="1" destOrd="0" parTransId="{D4B6C640-EB28-4156-989C-9E51D4556587}" sibTransId="{BE2889AE-ED13-4FFE-979B-B4CAA518DBA8}"/>
    <dgm:cxn modelId="{455F2BB0-F826-45A8-8DDB-48A724CCB132}" srcId="{1A0C6EBF-D352-497A-AA09-FFA5ACD4AB63}" destId="{F772CA81-330F-4185-BC48-F753B40385BD}" srcOrd="2" destOrd="0" parTransId="{8299ABB5-BEF2-40A5-BE8B-4BE33BCA52CF}" sibTransId="{830D4CAF-91E0-4BD9-953F-314772C54DC6}"/>
    <dgm:cxn modelId="{A01836F4-03FB-4F18-B1F0-D96683A801C2}" type="presOf" srcId="{1A0C6EBF-D352-497A-AA09-FFA5ACD4AB63}" destId="{D5687918-A190-4C13-85FC-0E0C50DB0617}" srcOrd="0" destOrd="0" presId="urn:microsoft.com/office/officeart/2005/8/layout/vList2"/>
    <dgm:cxn modelId="{B068D5F9-496C-4085-90AA-A86BF8F51BF4}" type="presOf" srcId="{73428BDE-E3DF-4E29-81A8-85781F71D1D3}" destId="{B0F85CDB-0C1B-4E5D-B09D-B2760C1F5861}" srcOrd="0" destOrd="0" presId="urn:microsoft.com/office/officeart/2005/8/layout/vList2"/>
    <dgm:cxn modelId="{3EA1B92A-7EF0-497A-9F8F-B585C9F3A0AB}" type="presParOf" srcId="{D5687918-A190-4C13-85FC-0E0C50DB0617}" destId="{8B24E6A0-26AC-486A-B62A-43860EEA4961}" srcOrd="0" destOrd="0" presId="urn:microsoft.com/office/officeart/2005/8/layout/vList2"/>
    <dgm:cxn modelId="{FEC24E92-00A6-40B2-A1C7-2CE8D24BEB88}" type="presParOf" srcId="{D5687918-A190-4C13-85FC-0E0C50DB0617}" destId="{E3A76DE8-24A8-4335-AE17-91EE3EEDC87A}" srcOrd="1" destOrd="0" presId="urn:microsoft.com/office/officeart/2005/8/layout/vList2"/>
    <dgm:cxn modelId="{49A25403-53C6-4410-953B-4C87CA5A7609}" type="presParOf" srcId="{D5687918-A190-4C13-85FC-0E0C50DB0617}" destId="{B0F85CDB-0C1B-4E5D-B09D-B2760C1F5861}" srcOrd="2" destOrd="0" presId="urn:microsoft.com/office/officeart/2005/8/layout/vList2"/>
    <dgm:cxn modelId="{3D9C2545-261D-4CF3-9B80-50F9434779D9}" type="presParOf" srcId="{D5687918-A190-4C13-85FC-0E0C50DB0617}" destId="{D311B50D-47A6-4176-88D1-E0C9FEB56296}" srcOrd="3" destOrd="0" presId="urn:microsoft.com/office/officeart/2005/8/layout/vList2"/>
    <dgm:cxn modelId="{4917B7B9-4A1F-4F45-911A-BC0982C65816}" type="presParOf" srcId="{D5687918-A190-4C13-85FC-0E0C50DB0617}" destId="{5C7D3368-008D-48EE-A225-86F1792F9133}" srcOrd="4" destOrd="0" presId="urn:microsoft.com/office/officeart/2005/8/layout/vList2"/>
    <dgm:cxn modelId="{E7BDE92A-DDD8-4720-B72E-5289E0A8A6B6}" type="presParOf" srcId="{D5687918-A190-4C13-85FC-0E0C50DB0617}" destId="{208CD30D-1DFE-4992-B6FB-EA84E0E24F3E}" srcOrd="5" destOrd="0" presId="urn:microsoft.com/office/officeart/2005/8/layout/vList2"/>
    <dgm:cxn modelId="{90AB8916-6580-4935-9FA2-398287313C75}" type="presParOf" srcId="{D5687918-A190-4C13-85FC-0E0C50DB0617}" destId="{CB44BD92-ECE6-46CD-B90F-F01500F96E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A74ECD-16E1-4AF5-8ABF-8B2ADC78D9B9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1929AD-7AA9-4FC8-9047-6BB80C1B36FB}">
      <dgm:prSet/>
      <dgm:spPr/>
      <dgm:t>
        <a:bodyPr/>
        <a:lstStyle/>
        <a:p>
          <a:r>
            <a:rPr lang="en-US"/>
            <a:t>Apply</a:t>
          </a:r>
        </a:p>
      </dgm:t>
    </dgm:pt>
    <dgm:pt modelId="{2C358D10-0669-45EE-94FA-179F18E62085}" type="parTrans" cxnId="{EFCFEAB8-1FD1-45E1-99E0-98D1B399A370}">
      <dgm:prSet/>
      <dgm:spPr/>
      <dgm:t>
        <a:bodyPr/>
        <a:lstStyle/>
        <a:p>
          <a:endParaRPr lang="en-US"/>
        </a:p>
      </dgm:t>
    </dgm:pt>
    <dgm:pt modelId="{E7350E51-B35B-4B83-AA07-B9994F65A3F2}" type="sibTrans" cxnId="{EFCFEAB8-1FD1-45E1-99E0-98D1B399A370}">
      <dgm:prSet/>
      <dgm:spPr/>
      <dgm:t>
        <a:bodyPr/>
        <a:lstStyle/>
        <a:p>
          <a:endParaRPr lang="en-US"/>
        </a:p>
      </dgm:t>
    </dgm:pt>
    <dgm:pt modelId="{62884F65-109C-471F-B9BB-81CE233C3F76}">
      <dgm:prSet/>
      <dgm:spPr/>
      <dgm:t>
        <a:bodyPr/>
        <a:lstStyle/>
        <a:p>
          <a:r>
            <a:rPr lang="en-US"/>
            <a:t>Apply machine learning models on cleaned data.</a:t>
          </a:r>
        </a:p>
      </dgm:t>
    </dgm:pt>
    <dgm:pt modelId="{6EF85579-C9CE-4619-8EC0-0B6462C4B229}" type="parTrans" cxnId="{391199DC-3A83-4548-9326-5887E475CF4D}">
      <dgm:prSet/>
      <dgm:spPr/>
      <dgm:t>
        <a:bodyPr/>
        <a:lstStyle/>
        <a:p>
          <a:endParaRPr lang="en-US"/>
        </a:p>
      </dgm:t>
    </dgm:pt>
    <dgm:pt modelId="{E97A2089-5556-43C4-AAC8-C630DDFC553D}" type="sibTrans" cxnId="{391199DC-3A83-4548-9326-5887E475CF4D}">
      <dgm:prSet/>
      <dgm:spPr/>
      <dgm:t>
        <a:bodyPr/>
        <a:lstStyle/>
        <a:p>
          <a:endParaRPr lang="en-US"/>
        </a:p>
      </dgm:t>
    </dgm:pt>
    <dgm:pt modelId="{E51D3034-DEA9-4A5A-BC83-A98DD95F5F11}">
      <dgm:prSet/>
      <dgm:spPr/>
      <dgm:t>
        <a:bodyPr/>
        <a:lstStyle/>
        <a:p>
          <a:r>
            <a:rPr lang="en-US"/>
            <a:t>Perform</a:t>
          </a:r>
        </a:p>
      </dgm:t>
    </dgm:pt>
    <dgm:pt modelId="{BCE000F2-CA5F-4B99-BDCB-A5EE874C77F2}" type="parTrans" cxnId="{96DF9D66-40DE-48F6-BDEA-B36BC5A653BB}">
      <dgm:prSet/>
      <dgm:spPr/>
      <dgm:t>
        <a:bodyPr/>
        <a:lstStyle/>
        <a:p>
          <a:endParaRPr lang="en-US"/>
        </a:p>
      </dgm:t>
    </dgm:pt>
    <dgm:pt modelId="{21A84A54-7FC8-4B4F-BD1D-93B0D80721A1}" type="sibTrans" cxnId="{96DF9D66-40DE-48F6-BDEA-B36BC5A653BB}">
      <dgm:prSet/>
      <dgm:spPr/>
      <dgm:t>
        <a:bodyPr/>
        <a:lstStyle/>
        <a:p>
          <a:endParaRPr lang="en-US"/>
        </a:p>
      </dgm:t>
    </dgm:pt>
    <dgm:pt modelId="{C1FD62A4-2A48-427B-B9FA-5CEB017841EA}">
      <dgm:prSet/>
      <dgm:spPr/>
      <dgm:t>
        <a:bodyPr/>
        <a:lstStyle/>
        <a:p>
          <a:r>
            <a:rPr lang="en-US"/>
            <a:t>Perform time series forecasting.</a:t>
          </a:r>
        </a:p>
      </dgm:t>
    </dgm:pt>
    <dgm:pt modelId="{9C89E374-51BB-4DC8-B03F-38BC612A3E02}" type="parTrans" cxnId="{6CDE33A2-D1F9-4126-9424-D1A716C8ED98}">
      <dgm:prSet/>
      <dgm:spPr/>
      <dgm:t>
        <a:bodyPr/>
        <a:lstStyle/>
        <a:p>
          <a:endParaRPr lang="en-US"/>
        </a:p>
      </dgm:t>
    </dgm:pt>
    <dgm:pt modelId="{AE907A60-F36F-45EA-84AF-2D1192FEA8A8}" type="sibTrans" cxnId="{6CDE33A2-D1F9-4126-9424-D1A716C8ED98}">
      <dgm:prSet/>
      <dgm:spPr/>
      <dgm:t>
        <a:bodyPr/>
        <a:lstStyle/>
        <a:p>
          <a:endParaRPr lang="en-US"/>
        </a:p>
      </dgm:t>
    </dgm:pt>
    <dgm:pt modelId="{E16F9F5C-7CB5-4368-BF58-4F794F78B89A}">
      <dgm:prSet/>
      <dgm:spPr/>
      <dgm:t>
        <a:bodyPr/>
        <a:lstStyle/>
        <a:p>
          <a:r>
            <a:rPr lang="en-US"/>
            <a:t>Build</a:t>
          </a:r>
        </a:p>
      </dgm:t>
    </dgm:pt>
    <dgm:pt modelId="{516D80B2-78CA-48DD-B47D-5ED413B101D7}" type="parTrans" cxnId="{381E0A28-2FAB-4688-A770-2D9392B20CFF}">
      <dgm:prSet/>
      <dgm:spPr/>
      <dgm:t>
        <a:bodyPr/>
        <a:lstStyle/>
        <a:p>
          <a:endParaRPr lang="en-US"/>
        </a:p>
      </dgm:t>
    </dgm:pt>
    <dgm:pt modelId="{C751002D-CB29-4FEA-A2C8-8ED0CAD6343A}" type="sibTrans" cxnId="{381E0A28-2FAB-4688-A770-2D9392B20CFF}">
      <dgm:prSet/>
      <dgm:spPr/>
      <dgm:t>
        <a:bodyPr/>
        <a:lstStyle/>
        <a:p>
          <a:endParaRPr lang="en-US"/>
        </a:p>
      </dgm:t>
    </dgm:pt>
    <dgm:pt modelId="{ED80402F-0F9A-4D31-9AEB-967F98831D98}">
      <dgm:prSet/>
      <dgm:spPr/>
      <dgm:t>
        <a:bodyPr/>
        <a:lstStyle/>
        <a:p>
          <a:r>
            <a:rPr lang="en-US"/>
            <a:t>Build interactive dashboards (e.g., Plotly, Tableau).</a:t>
          </a:r>
        </a:p>
      </dgm:t>
    </dgm:pt>
    <dgm:pt modelId="{B4096386-E507-4B55-B493-EDBBE9FAA1B9}" type="parTrans" cxnId="{A93EAF09-8B1A-4743-98A7-8833E195D282}">
      <dgm:prSet/>
      <dgm:spPr/>
      <dgm:t>
        <a:bodyPr/>
        <a:lstStyle/>
        <a:p>
          <a:endParaRPr lang="en-US"/>
        </a:p>
      </dgm:t>
    </dgm:pt>
    <dgm:pt modelId="{E07538D1-BCA8-412E-8129-C579CB456447}" type="sibTrans" cxnId="{A93EAF09-8B1A-4743-98A7-8833E195D282}">
      <dgm:prSet/>
      <dgm:spPr/>
      <dgm:t>
        <a:bodyPr/>
        <a:lstStyle/>
        <a:p>
          <a:endParaRPr lang="en-US"/>
        </a:p>
      </dgm:t>
    </dgm:pt>
    <dgm:pt modelId="{E1548E15-08A3-42D1-9F3D-104E594654A0}">
      <dgm:prSet/>
      <dgm:spPr/>
      <dgm:t>
        <a:bodyPr/>
        <a:lstStyle/>
        <a:p>
          <a:r>
            <a:rPr lang="en-US"/>
            <a:t>Merge</a:t>
          </a:r>
        </a:p>
      </dgm:t>
    </dgm:pt>
    <dgm:pt modelId="{87A5E102-E76E-46C5-AA0E-23504024C4E3}" type="parTrans" cxnId="{1E2DC619-DE6A-41DC-818D-AF9566B09C17}">
      <dgm:prSet/>
      <dgm:spPr/>
      <dgm:t>
        <a:bodyPr/>
        <a:lstStyle/>
        <a:p>
          <a:endParaRPr lang="en-US"/>
        </a:p>
      </dgm:t>
    </dgm:pt>
    <dgm:pt modelId="{DA07DC91-266A-4F98-A263-95098A13D044}" type="sibTrans" cxnId="{1E2DC619-DE6A-41DC-818D-AF9566B09C17}">
      <dgm:prSet/>
      <dgm:spPr/>
      <dgm:t>
        <a:bodyPr/>
        <a:lstStyle/>
        <a:p>
          <a:endParaRPr lang="en-US"/>
        </a:p>
      </dgm:t>
    </dgm:pt>
    <dgm:pt modelId="{492E19C1-9117-48AF-B5F8-244805E06C37}">
      <dgm:prSet/>
      <dgm:spPr/>
      <dgm:t>
        <a:bodyPr/>
        <a:lstStyle/>
        <a:p>
          <a:r>
            <a:rPr lang="en-US"/>
            <a:t>Merge with geographical/demographic datasets.</a:t>
          </a:r>
        </a:p>
      </dgm:t>
    </dgm:pt>
    <dgm:pt modelId="{8DE930BA-8718-4657-B953-110D87FCC0DF}" type="parTrans" cxnId="{C094026D-6C4D-4831-A526-0E6DEC80CD7D}">
      <dgm:prSet/>
      <dgm:spPr/>
      <dgm:t>
        <a:bodyPr/>
        <a:lstStyle/>
        <a:p>
          <a:endParaRPr lang="en-US"/>
        </a:p>
      </dgm:t>
    </dgm:pt>
    <dgm:pt modelId="{6028BC5C-2312-4318-98E6-8C735BC3C928}" type="sibTrans" cxnId="{C094026D-6C4D-4831-A526-0E6DEC80CD7D}">
      <dgm:prSet/>
      <dgm:spPr/>
      <dgm:t>
        <a:bodyPr/>
        <a:lstStyle/>
        <a:p>
          <a:endParaRPr lang="en-US"/>
        </a:p>
      </dgm:t>
    </dgm:pt>
    <dgm:pt modelId="{D2C46875-D459-4138-9265-8EEB160C21B1}" type="pres">
      <dgm:prSet presAssocID="{70A74ECD-16E1-4AF5-8ABF-8B2ADC78D9B9}" presName="Name0" presStyleCnt="0">
        <dgm:presLayoutVars>
          <dgm:dir/>
          <dgm:animLvl val="lvl"/>
          <dgm:resizeHandles val="exact"/>
        </dgm:presLayoutVars>
      </dgm:prSet>
      <dgm:spPr/>
    </dgm:pt>
    <dgm:pt modelId="{759DA4C2-695E-458A-B62F-1593F33EF84C}" type="pres">
      <dgm:prSet presAssocID="{301929AD-7AA9-4FC8-9047-6BB80C1B36FB}" presName="linNode" presStyleCnt="0"/>
      <dgm:spPr/>
    </dgm:pt>
    <dgm:pt modelId="{B20D4B6D-9E90-4746-A8FB-CB08FD4E076F}" type="pres">
      <dgm:prSet presAssocID="{301929AD-7AA9-4FC8-9047-6BB80C1B36FB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D58B8080-CD3C-412C-8B75-84FC0C08C5B4}" type="pres">
      <dgm:prSet presAssocID="{301929AD-7AA9-4FC8-9047-6BB80C1B36FB}" presName="descendantText" presStyleLbl="alignAccFollowNode1" presStyleIdx="0" presStyleCnt="4">
        <dgm:presLayoutVars>
          <dgm:bulletEnabled/>
        </dgm:presLayoutVars>
      </dgm:prSet>
      <dgm:spPr/>
    </dgm:pt>
    <dgm:pt modelId="{3B003A93-BF9E-4749-AAB2-CA2F7E50A546}" type="pres">
      <dgm:prSet presAssocID="{E7350E51-B35B-4B83-AA07-B9994F65A3F2}" presName="sp" presStyleCnt="0"/>
      <dgm:spPr/>
    </dgm:pt>
    <dgm:pt modelId="{DB5E8A98-7BF7-4EFC-9968-83D6632F99FE}" type="pres">
      <dgm:prSet presAssocID="{E51D3034-DEA9-4A5A-BC83-A98DD95F5F11}" presName="linNode" presStyleCnt="0"/>
      <dgm:spPr/>
    </dgm:pt>
    <dgm:pt modelId="{4A8EDC4F-E666-4F4A-B1D5-00AB1708507B}" type="pres">
      <dgm:prSet presAssocID="{E51D3034-DEA9-4A5A-BC83-A98DD95F5F1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556719B4-2337-48A5-8F90-49F600E15061}" type="pres">
      <dgm:prSet presAssocID="{E51D3034-DEA9-4A5A-BC83-A98DD95F5F11}" presName="descendantText" presStyleLbl="alignAccFollowNode1" presStyleIdx="1" presStyleCnt="4">
        <dgm:presLayoutVars>
          <dgm:bulletEnabled/>
        </dgm:presLayoutVars>
      </dgm:prSet>
      <dgm:spPr/>
    </dgm:pt>
    <dgm:pt modelId="{54E59D54-9C1A-41E5-8386-A0AD990D2C3E}" type="pres">
      <dgm:prSet presAssocID="{21A84A54-7FC8-4B4F-BD1D-93B0D80721A1}" presName="sp" presStyleCnt="0"/>
      <dgm:spPr/>
    </dgm:pt>
    <dgm:pt modelId="{088EA45A-999D-42FD-89C1-D0409C920D8F}" type="pres">
      <dgm:prSet presAssocID="{E16F9F5C-7CB5-4368-BF58-4F794F78B89A}" presName="linNode" presStyleCnt="0"/>
      <dgm:spPr/>
    </dgm:pt>
    <dgm:pt modelId="{04B035EC-0382-40BA-AB87-FF8A5B7E8CF8}" type="pres">
      <dgm:prSet presAssocID="{E16F9F5C-7CB5-4368-BF58-4F794F78B89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FE67ED5-0818-4E09-843D-C7054A2564CA}" type="pres">
      <dgm:prSet presAssocID="{E16F9F5C-7CB5-4368-BF58-4F794F78B89A}" presName="descendantText" presStyleLbl="alignAccFollowNode1" presStyleIdx="2" presStyleCnt="4">
        <dgm:presLayoutVars>
          <dgm:bulletEnabled/>
        </dgm:presLayoutVars>
      </dgm:prSet>
      <dgm:spPr/>
    </dgm:pt>
    <dgm:pt modelId="{71AA567C-9F1A-4959-B77D-7AAF6F992695}" type="pres">
      <dgm:prSet presAssocID="{C751002D-CB29-4FEA-A2C8-8ED0CAD6343A}" presName="sp" presStyleCnt="0"/>
      <dgm:spPr/>
    </dgm:pt>
    <dgm:pt modelId="{D6902B77-4DEE-46D2-84BE-87D23CFF3B0E}" type="pres">
      <dgm:prSet presAssocID="{E1548E15-08A3-42D1-9F3D-104E594654A0}" presName="linNode" presStyleCnt="0"/>
      <dgm:spPr/>
    </dgm:pt>
    <dgm:pt modelId="{CF9A7D4E-4153-4FAB-8DBD-1B1047184EB7}" type="pres">
      <dgm:prSet presAssocID="{E1548E15-08A3-42D1-9F3D-104E594654A0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F3AF93AD-416A-4CD2-886F-7D784A753BDA}" type="pres">
      <dgm:prSet presAssocID="{E1548E15-08A3-42D1-9F3D-104E594654A0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A93EAF09-8B1A-4743-98A7-8833E195D282}" srcId="{E16F9F5C-7CB5-4368-BF58-4F794F78B89A}" destId="{ED80402F-0F9A-4D31-9AEB-967F98831D98}" srcOrd="0" destOrd="0" parTransId="{B4096386-E507-4B55-B493-EDBBE9FAA1B9}" sibTransId="{E07538D1-BCA8-412E-8129-C579CB456447}"/>
    <dgm:cxn modelId="{1E2DC619-DE6A-41DC-818D-AF9566B09C17}" srcId="{70A74ECD-16E1-4AF5-8ABF-8B2ADC78D9B9}" destId="{E1548E15-08A3-42D1-9F3D-104E594654A0}" srcOrd="3" destOrd="0" parTransId="{87A5E102-E76E-46C5-AA0E-23504024C4E3}" sibTransId="{DA07DC91-266A-4F98-A263-95098A13D044}"/>
    <dgm:cxn modelId="{381E0A28-2FAB-4688-A770-2D9392B20CFF}" srcId="{70A74ECD-16E1-4AF5-8ABF-8B2ADC78D9B9}" destId="{E16F9F5C-7CB5-4368-BF58-4F794F78B89A}" srcOrd="2" destOrd="0" parTransId="{516D80B2-78CA-48DD-B47D-5ED413B101D7}" sibTransId="{C751002D-CB29-4FEA-A2C8-8ED0CAD6343A}"/>
    <dgm:cxn modelId="{5B3D3B33-F6FC-4C04-B697-B27C6A00DF19}" type="presOf" srcId="{62884F65-109C-471F-B9BB-81CE233C3F76}" destId="{D58B8080-CD3C-412C-8B75-84FC0C08C5B4}" srcOrd="0" destOrd="0" presId="urn:microsoft.com/office/officeart/2016/7/layout/VerticalSolidActionList"/>
    <dgm:cxn modelId="{4A68B245-487E-46E5-8DFC-AE0C14ECE3C3}" type="presOf" srcId="{E16F9F5C-7CB5-4368-BF58-4F794F78B89A}" destId="{04B035EC-0382-40BA-AB87-FF8A5B7E8CF8}" srcOrd="0" destOrd="0" presId="urn:microsoft.com/office/officeart/2016/7/layout/VerticalSolidActionList"/>
    <dgm:cxn modelId="{96DF9D66-40DE-48F6-BDEA-B36BC5A653BB}" srcId="{70A74ECD-16E1-4AF5-8ABF-8B2ADC78D9B9}" destId="{E51D3034-DEA9-4A5A-BC83-A98DD95F5F11}" srcOrd="1" destOrd="0" parTransId="{BCE000F2-CA5F-4B99-BDCB-A5EE874C77F2}" sibTransId="{21A84A54-7FC8-4B4F-BD1D-93B0D80721A1}"/>
    <dgm:cxn modelId="{C094026D-6C4D-4831-A526-0E6DEC80CD7D}" srcId="{E1548E15-08A3-42D1-9F3D-104E594654A0}" destId="{492E19C1-9117-48AF-B5F8-244805E06C37}" srcOrd="0" destOrd="0" parTransId="{8DE930BA-8718-4657-B953-110D87FCC0DF}" sibTransId="{6028BC5C-2312-4318-98E6-8C735BC3C928}"/>
    <dgm:cxn modelId="{B65B164F-3897-4730-A7A2-CB03E25B5AEB}" type="presOf" srcId="{301929AD-7AA9-4FC8-9047-6BB80C1B36FB}" destId="{B20D4B6D-9E90-4746-A8FB-CB08FD4E076F}" srcOrd="0" destOrd="0" presId="urn:microsoft.com/office/officeart/2016/7/layout/VerticalSolidActionList"/>
    <dgm:cxn modelId="{EB517471-4B0A-49F6-8FDF-ECECC181801C}" type="presOf" srcId="{C1FD62A4-2A48-427B-B9FA-5CEB017841EA}" destId="{556719B4-2337-48A5-8F90-49F600E15061}" srcOrd="0" destOrd="0" presId="urn:microsoft.com/office/officeart/2016/7/layout/VerticalSolidActionList"/>
    <dgm:cxn modelId="{2C3A2785-2D98-4694-BE55-049F99E2CC3E}" type="presOf" srcId="{E51D3034-DEA9-4A5A-BC83-A98DD95F5F11}" destId="{4A8EDC4F-E666-4F4A-B1D5-00AB1708507B}" srcOrd="0" destOrd="0" presId="urn:microsoft.com/office/officeart/2016/7/layout/VerticalSolidActionList"/>
    <dgm:cxn modelId="{6CDE33A2-D1F9-4126-9424-D1A716C8ED98}" srcId="{E51D3034-DEA9-4A5A-BC83-A98DD95F5F11}" destId="{C1FD62A4-2A48-427B-B9FA-5CEB017841EA}" srcOrd="0" destOrd="0" parTransId="{9C89E374-51BB-4DC8-B03F-38BC612A3E02}" sibTransId="{AE907A60-F36F-45EA-84AF-2D1192FEA8A8}"/>
    <dgm:cxn modelId="{EFCFEAB8-1FD1-45E1-99E0-98D1B399A370}" srcId="{70A74ECD-16E1-4AF5-8ABF-8B2ADC78D9B9}" destId="{301929AD-7AA9-4FC8-9047-6BB80C1B36FB}" srcOrd="0" destOrd="0" parTransId="{2C358D10-0669-45EE-94FA-179F18E62085}" sibTransId="{E7350E51-B35B-4B83-AA07-B9994F65A3F2}"/>
    <dgm:cxn modelId="{04B29CB9-5F94-4DE3-B579-65DEDCC0ACEA}" type="presOf" srcId="{492E19C1-9117-48AF-B5F8-244805E06C37}" destId="{F3AF93AD-416A-4CD2-886F-7D784A753BDA}" srcOrd="0" destOrd="0" presId="urn:microsoft.com/office/officeart/2016/7/layout/VerticalSolidActionList"/>
    <dgm:cxn modelId="{391199DC-3A83-4548-9326-5887E475CF4D}" srcId="{301929AD-7AA9-4FC8-9047-6BB80C1B36FB}" destId="{62884F65-109C-471F-B9BB-81CE233C3F76}" srcOrd="0" destOrd="0" parTransId="{6EF85579-C9CE-4619-8EC0-0B6462C4B229}" sibTransId="{E97A2089-5556-43C4-AAC8-C630DDFC553D}"/>
    <dgm:cxn modelId="{ADA0F5DF-81C0-4EA8-B2FD-97B2E4798DA3}" type="presOf" srcId="{ED80402F-0F9A-4D31-9AEB-967F98831D98}" destId="{2FE67ED5-0818-4E09-843D-C7054A2564CA}" srcOrd="0" destOrd="0" presId="urn:microsoft.com/office/officeart/2016/7/layout/VerticalSolidActionList"/>
    <dgm:cxn modelId="{5C393BE7-8304-46DF-A43F-7446BA47FE19}" type="presOf" srcId="{70A74ECD-16E1-4AF5-8ABF-8B2ADC78D9B9}" destId="{D2C46875-D459-4138-9265-8EEB160C21B1}" srcOrd="0" destOrd="0" presId="urn:microsoft.com/office/officeart/2016/7/layout/VerticalSolidActionList"/>
    <dgm:cxn modelId="{9F3398F1-C2BE-4D35-BB2D-421FD17CFA98}" type="presOf" srcId="{E1548E15-08A3-42D1-9F3D-104E594654A0}" destId="{CF9A7D4E-4153-4FAB-8DBD-1B1047184EB7}" srcOrd="0" destOrd="0" presId="urn:microsoft.com/office/officeart/2016/7/layout/VerticalSolidActionList"/>
    <dgm:cxn modelId="{7BDA7C83-F104-40D4-B1FA-F9C157B1122B}" type="presParOf" srcId="{D2C46875-D459-4138-9265-8EEB160C21B1}" destId="{759DA4C2-695E-458A-B62F-1593F33EF84C}" srcOrd="0" destOrd="0" presId="urn:microsoft.com/office/officeart/2016/7/layout/VerticalSolidActionList"/>
    <dgm:cxn modelId="{C29322C0-9B95-4194-906E-FA90996F6A6D}" type="presParOf" srcId="{759DA4C2-695E-458A-B62F-1593F33EF84C}" destId="{B20D4B6D-9E90-4746-A8FB-CB08FD4E076F}" srcOrd="0" destOrd="0" presId="urn:microsoft.com/office/officeart/2016/7/layout/VerticalSolidActionList"/>
    <dgm:cxn modelId="{C139A79F-EF9A-41B3-8266-9229BE5F1F41}" type="presParOf" srcId="{759DA4C2-695E-458A-B62F-1593F33EF84C}" destId="{D58B8080-CD3C-412C-8B75-84FC0C08C5B4}" srcOrd="1" destOrd="0" presId="urn:microsoft.com/office/officeart/2016/7/layout/VerticalSolidActionList"/>
    <dgm:cxn modelId="{B40979B5-3D98-4195-8333-378893EE5788}" type="presParOf" srcId="{D2C46875-D459-4138-9265-8EEB160C21B1}" destId="{3B003A93-BF9E-4749-AAB2-CA2F7E50A546}" srcOrd="1" destOrd="0" presId="urn:microsoft.com/office/officeart/2016/7/layout/VerticalSolidActionList"/>
    <dgm:cxn modelId="{4A665D69-E460-40CB-BF22-D1EF7376BE65}" type="presParOf" srcId="{D2C46875-D459-4138-9265-8EEB160C21B1}" destId="{DB5E8A98-7BF7-4EFC-9968-83D6632F99FE}" srcOrd="2" destOrd="0" presId="urn:microsoft.com/office/officeart/2016/7/layout/VerticalSolidActionList"/>
    <dgm:cxn modelId="{91A657E0-FC12-463F-86D2-C00D6E3BE128}" type="presParOf" srcId="{DB5E8A98-7BF7-4EFC-9968-83D6632F99FE}" destId="{4A8EDC4F-E666-4F4A-B1D5-00AB1708507B}" srcOrd="0" destOrd="0" presId="urn:microsoft.com/office/officeart/2016/7/layout/VerticalSolidActionList"/>
    <dgm:cxn modelId="{CD533DA3-D437-4954-BC9B-9AC46A83A7BB}" type="presParOf" srcId="{DB5E8A98-7BF7-4EFC-9968-83D6632F99FE}" destId="{556719B4-2337-48A5-8F90-49F600E15061}" srcOrd="1" destOrd="0" presId="urn:microsoft.com/office/officeart/2016/7/layout/VerticalSolidActionList"/>
    <dgm:cxn modelId="{6C8BB08B-D250-4A7B-A018-BCE8462022C9}" type="presParOf" srcId="{D2C46875-D459-4138-9265-8EEB160C21B1}" destId="{54E59D54-9C1A-41E5-8386-A0AD990D2C3E}" srcOrd="3" destOrd="0" presId="urn:microsoft.com/office/officeart/2016/7/layout/VerticalSolidActionList"/>
    <dgm:cxn modelId="{3938B89E-B5D0-44A4-88F0-7DD0FE30DDCD}" type="presParOf" srcId="{D2C46875-D459-4138-9265-8EEB160C21B1}" destId="{088EA45A-999D-42FD-89C1-D0409C920D8F}" srcOrd="4" destOrd="0" presId="urn:microsoft.com/office/officeart/2016/7/layout/VerticalSolidActionList"/>
    <dgm:cxn modelId="{02A6C26C-2E1A-45A2-8111-13420DFE2128}" type="presParOf" srcId="{088EA45A-999D-42FD-89C1-D0409C920D8F}" destId="{04B035EC-0382-40BA-AB87-FF8A5B7E8CF8}" srcOrd="0" destOrd="0" presId="urn:microsoft.com/office/officeart/2016/7/layout/VerticalSolidActionList"/>
    <dgm:cxn modelId="{0672FB72-09F1-4204-9DFF-5DE8D330A241}" type="presParOf" srcId="{088EA45A-999D-42FD-89C1-D0409C920D8F}" destId="{2FE67ED5-0818-4E09-843D-C7054A2564CA}" srcOrd="1" destOrd="0" presId="urn:microsoft.com/office/officeart/2016/7/layout/VerticalSolidActionList"/>
    <dgm:cxn modelId="{E0E6F11E-17EA-4E51-A627-98581536E945}" type="presParOf" srcId="{D2C46875-D459-4138-9265-8EEB160C21B1}" destId="{71AA567C-9F1A-4959-B77D-7AAF6F992695}" srcOrd="5" destOrd="0" presId="urn:microsoft.com/office/officeart/2016/7/layout/VerticalSolidActionList"/>
    <dgm:cxn modelId="{EFD9AEB7-2A7D-403C-8075-54DF331561D2}" type="presParOf" srcId="{D2C46875-D459-4138-9265-8EEB160C21B1}" destId="{D6902B77-4DEE-46D2-84BE-87D23CFF3B0E}" srcOrd="6" destOrd="0" presId="urn:microsoft.com/office/officeart/2016/7/layout/VerticalSolidActionList"/>
    <dgm:cxn modelId="{0D59E8EF-C28D-4C82-B2AA-165EB848306D}" type="presParOf" srcId="{D6902B77-4DEE-46D2-84BE-87D23CFF3B0E}" destId="{CF9A7D4E-4153-4FAB-8DBD-1B1047184EB7}" srcOrd="0" destOrd="0" presId="urn:microsoft.com/office/officeart/2016/7/layout/VerticalSolidActionList"/>
    <dgm:cxn modelId="{C2037D6C-6730-4047-B2A2-5EE4B2FF5AB7}" type="presParOf" srcId="{D6902B77-4DEE-46D2-84BE-87D23CFF3B0E}" destId="{F3AF93AD-416A-4CD2-886F-7D784A753BD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21614-8FA4-4EEC-B0F6-A3D3691F73C3}">
      <dsp:nvSpPr>
        <dsp:cNvPr id="0" name=""/>
        <dsp:cNvSpPr/>
      </dsp:nvSpPr>
      <dsp:spPr>
        <a:xfrm>
          <a:off x="0" y="368"/>
          <a:ext cx="59376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7D120-8909-43B0-B67B-2A188C867D7C}">
      <dsp:nvSpPr>
        <dsp:cNvPr id="0" name=""/>
        <dsp:cNvSpPr/>
      </dsp:nvSpPr>
      <dsp:spPr>
        <a:xfrm>
          <a:off x="0" y="368"/>
          <a:ext cx="5937647" cy="60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Presented by: Putluru Om Sai Nandan Reddy</a:t>
          </a:r>
        </a:p>
      </dsp:txBody>
      <dsp:txXfrm>
        <a:off x="0" y="368"/>
        <a:ext cx="5937647" cy="604156"/>
      </dsp:txXfrm>
    </dsp:sp>
    <dsp:sp modelId="{42BA385C-B11B-4465-B97B-1920C81E7FCE}">
      <dsp:nvSpPr>
        <dsp:cNvPr id="0" name=""/>
        <dsp:cNvSpPr/>
      </dsp:nvSpPr>
      <dsp:spPr>
        <a:xfrm>
          <a:off x="0" y="604525"/>
          <a:ext cx="59376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86F28-DC2E-4938-97EE-C99DD111878A}">
      <dsp:nvSpPr>
        <dsp:cNvPr id="0" name=""/>
        <dsp:cNvSpPr/>
      </dsp:nvSpPr>
      <dsp:spPr>
        <a:xfrm>
          <a:off x="0" y="604525"/>
          <a:ext cx="5937647" cy="60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Roll No: 56 | Section: K23GN</a:t>
          </a:r>
        </a:p>
      </dsp:txBody>
      <dsp:txXfrm>
        <a:off x="0" y="604525"/>
        <a:ext cx="5937647" cy="604156"/>
      </dsp:txXfrm>
    </dsp:sp>
    <dsp:sp modelId="{83371461-11B2-475E-B48A-A095428C83C0}">
      <dsp:nvSpPr>
        <dsp:cNvPr id="0" name=""/>
        <dsp:cNvSpPr/>
      </dsp:nvSpPr>
      <dsp:spPr>
        <a:xfrm>
          <a:off x="0" y="1208681"/>
          <a:ext cx="59376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4F19-1060-4A56-A60C-0205FC081407}">
      <dsp:nvSpPr>
        <dsp:cNvPr id="0" name=""/>
        <dsp:cNvSpPr/>
      </dsp:nvSpPr>
      <dsp:spPr>
        <a:xfrm>
          <a:off x="0" y="1208681"/>
          <a:ext cx="5937647" cy="60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Course Code: INT375</a:t>
          </a:r>
        </a:p>
      </dsp:txBody>
      <dsp:txXfrm>
        <a:off x="0" y="1208681"/>
        <a:ext cx="5937647" cy="604156"/>
      </dsp:txXfrm>
    </dsp:sp>
    <dsp:sp modelId="{09B50D2D-6BA3-49CF-B905-7E74F54F8642}">
      <dsp:nvSpPr>
        <dsp:cNvPr id="0" name=""/>
        <dsp:cNvSpPr/>
      </dsp:nvSpPr>
      <dsp:spPr>
        <a:xfrm>
          <a:off x="0" y="1812837"/>
          <a:ext cx="59376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4F988-1120-4298-89F4-E796C5FF317F}">
      <dsp:nvSpPr>
        <dsp:cNvPr id="0" name=""/>
        <dsp:cNvSpPr/>
      </dsp:nvSpPr>
      <dsp:spPr>
        <a:xfrm>
          <a:off x="0" y="1812837"/>
          <a:ext cx="5937647" cy="60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Lovely Professional University</a:t>
          </a:r>
        </a:p>
      </dsp:txBody>
      <dsp:txXfrm>
        <a:off x="0" y="1812837"/>
        <a:ext cx="5937647" cy="604156"/>
      </dsp:txXfrm>
    </dsp:sp>
    <dsp:sp modelId="{ECBAA15B-1374-490D-B20D-8EE674C934C7}">
      <dsp:nvSpPr>
        <dsp:cNvPr id="0" name=""/>
        <dsp:cNvSpPr/>
      </dsp:nvSpPr>
      <dsp:spPr>
        <a:xfrm>
          <a:off x="0" y="2416993"/>
          <a:ext cx="59376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B984D-5CED-4F40-810B-CCEA5A084EE3}">
      <dsp:nvSpPr>
        <dsp:cNvPr id="0" name=""/>
        <dsp:cNvSpPr/>
      </dsp:nvSpPr>
      <dsp:spPr>
        <a:xfrm>
          <a:off x="0" y="2416993"/>
          <a:ext cx="5937647" cy="60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 the Guidance of: Aashima</a:t>
          </a:r>
        </a:p>
      </dsp:txBody>
      <dsp:txXfrm>
        <a:off x="0" y="2416993"/>
        <a:ext cx="5937647" cy="6041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9162A-B905-4D5D-82CF-FC8EAB715448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E0DFC-9E40-4320-AD10-80D5C29D7262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8C63E-7F29-4BFB-AB8F-99635F828124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UK Government Data Portal</a:t>
          </a:r>
        </a:p>
      </dsp:txBody>
      <dsp:txXfrm>
        <a:off x="2092" y="2524067"/>
        <a:ext cx="1741992" cy="696796"/>
      </dsp:txXfrm>
    </dsp:sp>
    <dsp:sp modelId="{96661983-E76C-4713-8D6F-27CF649E0832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20924-0F38-46E2-92F0-13BF7A681CE1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F953-CA87-4299-80CF-857D63368DEA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Python Official Documentation</a:t>
          </a:r>
        </a:p>
      </dsp:txBody>
      <dsp:txXfrm>
        <a:off x="2048933" y="2524067"/>
        <a:ext cx="1741992" cy="696796"/>
      </dsp:txXfrm>
    </dsp:sp>
    <dsp:sp modelId="{BC5DFBF9-74DE-441B-B56E-79787FD1358C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55BE6-0059-45A1-9309-9FE9EDDC82E8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1DE3A-2D9E-469A-9931-AD9C85F2A34C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Stack Overflow, Data Science Stack Exchange</a:t>
          </a:r>
        </a:p>
      </dsp:txBody>
      <dsp:txXfrm>
        <a:off x="4095774" y="2524067"/>
        <a:ext cx="1741992" cy="696796"/>
      </dsp:txXfrm>
    </dsp:sp>
    <dsp:sp modelId="{7F2EA5D5-973F-4DF3-8B68-54786B56B1BF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4FF18-802B-41B8-AD4F-CBEC55C4DA20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4CE8C-A9DE-4DA8-B643-F689A148C808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Python for Data Analysis by Wes McKinney</a:t>
          </a:r>
        </a:p>
      </dsp:txBody>
      <dsp:txXfrm>
        <a:off x="6142615" y="2524067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B2ABD-C7FE-48F0-A091-21449A9396DC}">
      <dsp:nvSpPr>
        <dsp:cNvPr id="0" name=""/>
        <dsp:cNvSpPr/>
      </dsp:nvSpPr>
      <dsp:spPr>
        <a:xfrm>
          <a:off x="0" y="3736288"/>
          <a:ext cx="1971675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99568" rIns="140226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</a:t>
          </a:r>
        </a:p>
      </dsp:txBody>
      <dsp:txXfrm>
        <a:off x="0" y="3736288"/>
        <a:ext cx="1971675" cy="612969"/>
      </dsp:txXfrm>
    </dsp:sp>
    <dsp:sp modelId="{08425A03-C31E-422E-89F2-FE2A39A329C2}">
      <dsp:nvSpPr>
        <dsp:cNvPr id="0" name=""/>
        <dsp:cNvSpPr/>
      </dsp:nvSpPr>
      <dsp:spPr>
        <a:xfrm>
          <a:off x="1971675" y="3736288"/>
          <a:ext cx="5915025" cy="6129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77800" rIns="119985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graphical representations for insights.</a:t>
          </a:r>
        </a:p>
      </dsp:txBody>
      <dsp:txXfrm>
        <a:off x="1971675" y="3736288"/>
        <a:ext cx="5915025" cy="612969"/>
      </dsp:txXfrm>
    </dsp:sp>
    <dsp:sp modelId="{40F3F00F-D838-45D0-B495-6D36C5421768}">
      <dsp:nvSpPr>
        <dsp:cNvPr id="0" name=""/>
        <dsp:cNvSpPr/>
      </dsp:nvSpPr>
      <dsp:spPr>
        <a:xfrm rot="10800000">
          <a:off x="0" y="2802736"/>
          <a:ext cx="1971675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99568" rIns="140226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Understand</a:t>
          </a:r>
        </a:p>
      </dsp:txBody>
      <dsp:txXfrm rot="-10800000">
        <a:off x="0" y="2802736"/>
        <a:ext cx="1971675" cy="612785"/>
      </dsp:txXfrm>
    </dsp:sp>
    <dsp:sp modelId="{3AFA3800-8701-4061-ABDB-FCACDDD09118}">
      <dsp:nvSpPr>
        <dsp:cNvPr id="0" name=""/>
        <dsp:cNvSpPr/>
      </dsp:nvSpPr>
      <dsp:spPr>
        <a:xfrm>
          <a:off x="1971675" y="2802736"/>
          <a:ext cx="5915025" cy="612785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77800" rIns="119985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Understand correlations among variables.</a:t>
          </a:r>
        </a:p>
      </dsp:txBody>
      <dsp:txXfrm>
        <a:off x="1971675" y="2802736"/>
        <a:ext cx="5915025" cy="612785"/>
      </dsp:txXfrm>
    </dsp:sp>
    <dsp:sp modelId="{CB0F9705-A704-488E-A6DC-3C2EB7EB1D2B}">
      <dsp:nvSpPr>
        <dsp:cNvPr id="0" name=""/>
        <dsp:cNvSpPr/>
      </dsp:nvSpPr>
      <dsp:spPr>
        <a:xfrm rot="10800000">
          <a:off x="0" y="1869184"/>
          <a:ext cx="1971675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99568" rIns="140226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</a:t>
          </a:r>
        </a:p>
      </dsp:txBody>
      <dsp:txXfrm rot="-10800000">
        <a:off x="0" y="1869184"/>
        <a:ext cx="1971675" cy="612785"/>
      </dsp:txXfrm>
    </dsp:sp>
    <dsp:sp modelId="{F4BF23D9-E2D6-43AE-A618-CC26B2F7397C}">
      <dsp:nvSpPr>
        <dsp:cNvPr id="0" name=""/>
        <dsp:cNvSpPr/>
      </dsp:nvSpPr>
      <dsp:spPr>
        <a:xfrm>
          <a:off x="1971675" y="1869184"/>
          <a:ext cx="5915025" cy="612785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77800" rIns="119985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trends and outliers in the data.</a:t>
          </a:r>
        </a:p>
      </dsp:txBody>
      <dsp:txXfrm>
        <a:off x="1971675" y="1869184"/>
        <a:ext cx="5915025" cy="612785"/>
      </dsp:txXfrm>
    </dsp:sp>
    <dsp:sp modelId="{A6F53ABC-B773-4CD0-A537-4EEDF13B3943}">
      <dsp:nvSpPr>
        <dsp:cNvPr id="0" name=""/>
        <dsp:cNvSpPr/>
      </dsp:nvSpPr>
      <dsp:spPr>
        <a:xfrm rot="10800000">
          <a:off x="0" y="935632"/>
          <a:ext cx="1971675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99568" rIns="140226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</a:t>
          </a:r>
        </a:p>
      </dsp:txBody>
      <dsp:txXfrm rot="-10800000">
        <a:off x="0" y="935632"/>
        <a:ext cx="1971675" cy="612785"/>
      </dsp:txXfrm>
    </dsp:sp>
    <dsp:sp modelId="{0AF426BA-2E3A-4996-9099-4F91B196E211}">
      <dsp:nvSpPr>
        <dsp:cNvPr id="0" name=""/>
        <dsp:cNvSpPr/>
      </dsp:nvSpPr>
      <dsp:spPr>
        <a:xfrm>
          <a:off x="1971675" y="935632"/>
          <a:ext cx="5915025" cy="612785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77800" rIns="119985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 statistical and visual analysis.</a:t>
          </a:r>
        </a:p>
      </dsp:txBody>
      <dsp:txXfrm>
        <a:off x="1971675" y="935632"/>
        <a:ext cx="5915025" cy="612785"/>
      </dsp:txXfrm>
    </dsp:sp>
    <dsp:sp modelId="{DD9E4AB6-6E9C-4026-AD5E-72FE0B84AAD2}">
      <dsp:nvSpPr>
        <dsp:cNvPr id="0" name=""/>
        <dsp:cNvSpPr/>
      </dsp:nvSpPr>
      <dsp:spPr>
        <a:xfrm rot="10800000">
          <a:off x="0" y="2080"/>
          <a:ext cx="1971675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99568" rIns="140226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Explore, clean, and analyze</a:t>
          </a:r>
        </a:p>
      </dsp:txBody>
      <dsp:txXfrm rot="-10800000">
        <a:off x="0" y="2080"/>
        <a:ext cx="1971675" cy="612785"/>
      </dsp:txXfrm>
    </dsp:sp>
    <dsp:sp modelId="{21A5198D-F196-4353-B2FB-0515D19FA9A6}">
      <dsp:nvSpPr>
        <dsp:cNvPr id="0" name=""/>
        <dsp:cNvSpPr/>
      </dsp:nvSpPr>
      <dsp:spPr>
        <a:xfrm>
          <a:off x="1971675" y="2080"/>
          <a:ext cx="5915025" cy="61278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77800" rIns="119985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Explore, clean, and analyze the dataset.</a:t>
          </a:r>
        </a:p>
      </dsp:txBody>
      <dsp:txXfrm>
        <a:off x="1971675" y="2080"/>
        <a:ext cx="5915025" cy="612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450E7-8814-4C17-821D-834ACF127E84}">
      <dsp:nvSpPr>
        <dsp:cNvPr id="0" name=""/>
        <dsp:cNvSpPr/>
      </dsp:nvSpPr>
      <dsp:spPr>
        <a:xfrm>
          <a:off x="54893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A7AB5-D55B-4BD7-966F-18BE8A1C1CCC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2E16-3252-4B0D-ACBB-7C857FE0A491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Python Programming Language</a:t>
          </a:r>
        </a:p>
      </dsp:txBody>
      <dsp:txXfrm>
        <a:off x="228784" y="1313725"/>
        <a:ext cx="1641796" cy="656718"/>
      </dsp:txXfrm>
    </dsp:sp>
    <dsp:sp modelId="{F536779E-5C95-43E8-B252-FE160132A7CE}">
      <dsp:nvSpPr>
        <dsp:cNvPr id="0" name=""/>
        <dsp:cNvSpPr/>
      </dsp:nvSpPr>
      <dsp:spPr>
        <a:xfrm>
          <a:off x="2478046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14CA3-6DC9-4A2D-B2E2-2F54243DB27C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4780D-1FCD-4769-B424-2D6E704900D5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pandas: Data handling and manipulation</a:t>
          </a:r>
        </a:p>
      </dsp:txBody>
      <dsp:txXfrm>
        <a:off x="2157895" y="1313725"/>
        <a:ext cx="1641796" cy="656718"/>
      </dsp:txXfrm>
    </dsp:sp>
    <dsp:sp modelId="{29DAB017-3AF5-441A-8E0F-AC092AB4F49B}">
      <dsp:nvSpPr>
        <dsp:cNvPr id="0" name=""/>
        <dsp:cNvSpPr/>
      </dsp:nvSpPr>
      <dsp:spPr>
        <a:xfrm>
          <a:off x="4407157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B2E9A-2EA4-420F-B312-EB9ABF5878BE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BCE62-AE15-430C-B829-A5759F95F89F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numpy: Numerical operations</a:t>
          </a:r>
        </a:p>
      </dsp:txBody>
      <dsp:txXfrm>
        <a:off x="4087007" y="1313725"/>
        <a:ext cx="1641796" cy="656718"/>
      </dsp:txXfrm>
    </dsp:sp>
    <dsp:sp modelId="{FBF87D4C-0448-4948-94F8-3E675A92DC43}">
      <dsp:nvSpPr>
        <dsp:cNvPr id="0" name=""/>
        <dsp:cNvSpPr/>
      </dsp:nvSpPr>
      <dsp:spPr>
        <a:xfrm>
          <a:off x="6336268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9448C-F329-4F85-AD7A-F9EF63D8FD91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803D3-3160-4A22-AFF9-AE3801590CF9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matplotlib: Basic visualizations</a:t>
          </a:r>
        </a:p>
      </dsp:txBody>
      <dsp:txXfrm>
        <a:off x="6016118" y="1313725"/>
        <a:ext cx="1641796" cy="656718"/>
      </dsp:txXfrm>
    </dsp:sp>
    <dsp:sp modelId="{AA381135-71F3-40EA-9BE3-194D22CDD5E5}">
      <dsp:nvSpPr>
        <dsp:cNvPr id="0" name=""/>
        <dsp:cNvSpPr/>
      </dsp:nvSpPr>
      <dsp:spPr>
        <a:xfrm>
          <a:off x="2478046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E92EF-21AD-426B-846B-CCE1B63C1FB9}">
      <dsp:nvSpPr>
        <dsp:cNvPr id="0" name=""/>
        <dsp:cNvSpPr/>
      </dsp:nvSpPr>
      <dsp:spPr>
        <a:xfrm>
          <a:off x="269147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3BBBA-C96F-4E87-A24D-637AD071EB75}">
      <dsp:nvSpPr>
        <dsp:cNvPr id="0" name=""/>
        <dsp:cNvSpPr/>
      </dsp:nvSpPr>
      <dsp:spPr>
        <a:xfrm>
          <a:off x="215789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seaborn: Advanced and aesthetic plots</a:t>
          </a:r>
        </a:p>
      </dsp:txBody>
      <dsp:txXfrm>
        <a:off x="2157895" y="3694331"/>
        <a:ext cx="1641796" cy="656718"/>
      </dsp:txXfrm>
    </dsp:sp>
    <dsp:sp modelId="{7556FE8F-93A7-4D0C-B7AE-B8B6F2298FAC}">
      <dsp:nvSpPr>
        <dsp:cNvPr id="0" name=""/>
        <dsp:cNvSpPr/>
      </dsp:nvSpPr>
      <dsp:spPr>
        <a:xfrm>
          <a:off x="4407157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09389-6FA0-4B0A-B0D5-ABDBBC8C339A}">
      <dsp:nvSpPr>
        <dsp:cNvPr id="0" name=""/>
        <dsp:cNvSpPr/>
      </dsp:nvSpPr>
      <dsp:spPr>
        <a:xfrm>
          <a:off x="462059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0FFE6-4743-4F04-9111-8EADDFDA6F5E}">
      <dsp:nvSpPr>
        <dsp:cNvPr id="0" name=""/>
        <dsp:cNvSpPr/>
      </dsp:nvSpPr>
      <dsp:spPr>
        <a:xfrm>
          <a:off x="408700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scipy: Z-score for statistical outlier detection</a:t>
          </a:r>
        </a:p>
      </dsp:txBody>
      <dsp:txXfrm>
        <a:off x="4087007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744B5-FE6D-4A98-9166-2FDA10C39BE7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009B8-8500-4C57-B0EA-9BA83F6B1609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0E45D-A6DC-45FC-BC89-62D8E378E0B1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EDA helps understand data before modeling.</a:t>
          </a:r>
        </a:p>
      </dsp:txBody>
      <dsp:txXfrm>
        <a:off x="1330115" y="659889"/>
        <a:ext cx="2546008" cy="1080124"/>
      </dsp:txXfrm>
    </dsp:sp>
    <dsp:sp modelId="{9321E945-BDEA-44CB-AC48-5903850A91F8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54DC7-168A-4375-801F-4B97518E2637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D956B-1BDA-40E1-8F6F-624A7BEDA86F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Includes summarizing structure and contents.</a:t>
          </a:r>
        </a:p>
      </dsp:txBody>
      <dsp:txXfrm>
        <a:off x="5631327" y="659889"/>
        <a:ext cx="2546008" cy="1080124"/>
      </dsp:txXfrm>
    </dsp:sp>
    <dsp:sp modelId="{ECCA8AED-6523-4C2B-9116-9BB26C3E3BF1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FBA8E-297B-4452-B29D-55F787B77A6A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E79C0-C5A1-4DB3-8723-3CE0C464ECEA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Identifies patterns, missing values, and outliers.</a:t>
          </a:r>
        </a:p>
      </dsp:txBody>
      <dsp:txXfrm>
        <a:off x="1330115" y="2452790"/>
        <a:ext cx="2546008" cy="1080124"/>
      </dsp:txXfrm>
    </dsp:sp>
    <dsp:sp modelId="{F1878B7F-D974-41FE-9FD6-1EED7D663324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E9722-4671-4B37-9E47-764EB5D77B0A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4E536-74C1-4435-9064-5F18621B262A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Helps in selecting relevant models.</a:t>
          </a:r>
        </a:p>
      </dsp:txBody>
      <dsp:txXfrm>
        <a:off x="5631327" y="2452790"/>
        <a:ext cx="2546008" cy="1080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D27B5-5A75-489F-A428-F5483857FB33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Filled missing numeric values with mean.</a:t>
          </a:r>
        </a:p>
      </dsp:txBody>
      <dsp:txXfrm>
        <a:off x="62141" y="104940"/>
        <a:ext cx="4875842" cy="1148678"/>
      </dsp:txXfrm>
    </dsp:sp>
    <dsp:sp modelId="{51D65FC7-1F02-4CB5-B214-F83AAF145811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Filled missing categorical values with mode.</a:t>
          </a:r>
        </a:p>
      </dsp:txBody>
      <dsp:txXfrm>
        <a:off x="62141" y="1470060"/>
        <a:ext cx="4875842" cy="1148678"/>
      </dsp:txXfrm>
    </dsp:sp>
    <dsp:sp modelId="{98053176-43AA-4FE4-ABB7-AD4B2FCAA85A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Used .fillna() method for cleaning.</a:t>
          </a:r>
        </a:p>
      </dsp:txBody>
      <dsp:txXfrm>
        <a:off x="62141" y="2835181"/>
        <a:ext cx="4875842" cy="1148678"/>
      </dsp:txXfrm>
    </dsp:sp>
    <dsp:sp modelId="{7CA749D0-56E1-41DD-934A-23325E2C048A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Cleaned data is consistent and analysis-ready.</a:t>
          </a:r>
        </a:p>
      </dsp:txBody>
      <dsp:txXfrm>
        <a:off x="62141" y="4200301"/>
        <a:ext cx="4875842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03934-A9D0-45E7-AD5B-730A49FB3168}">
      <dsp:nvSpPr>
        <dsp:cNvPr id="0" name=""/>
        <dsp:cNvSpPr/>
      </dsp:nvSpPr>
      <dsp:spPr>
        <a:xfrm>
          <a:off x="1999878" y="1827"/>
          <a:ext cx="2249862" cy="879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Purpose: Find relationships between numerical features.</a:t>
          </a:r>
        </a:p>
      </dsp:txBody>
      <dsp:txXfrm>
        <a:off x="2042794" y="44743"/>
        <a:ext cx="2164030" cy="793310"/>
      </dsp:txXfrm>
    </dsp:sp>
    <dsp:sp modelId="{ACE48EAA-63FC-4072-9459-1D17E64FC6E3}">
      <dsp:nvSpPr>
        <dsp:cNvPr id="0" name=""/>
        <dsp:cNvSpPr/>
      </dsp:nvSpPr>
      <dsp:spPr>
        <a:xfrm>
          <a:off x="1999878" y="924927"/>
          <a:ext cx="2249862" cy="8791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correlation matrix and heatmap.</a:t>
          </a:r>
        </a:p>
      </dsp:txBody>
      <dsp:txXfrm>
        <a:off x="2042794" y="967843"/>
        <a:ext cx="2164030" cy="793310"/>
      </dsp:txXfrm>
    </dsp:sp>
    <dsp:sp modelId="{419751DD-1127-46E1-B9D7-68379258E073}">
      <dsp:nvSpPr>
        <dsp:cNvPr id="0" name=""/>
        <dsp:cNvSpPr/>
      </dsp:nvSpPr>
      <dsp:spPr>
        <a:xfrm>
          <a:off x="1999878" y="1848027"/>
          <a:ext cx="2249862" cy="8791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Some features showed strong correlation.</a:t>
          </a:r>
        </a:p>
      </dsp:txBody>
      <dsp:txXfrm>
        <a:off x="2042794" y="1890943"/>
        <a:ext cx="2164030" cy="793310"/>
      </dsp:txXfrm>
    </dsp:sp>
    <dsp:sp modelId="{DA7D6C7E-F39F-4ED9-A40C-12CE7C45EC9D}">
      <dsp:nvSpPr>
        <dsp:cNvPr id="0" name=""/>
        <dsp:cNvSpPr/>
      </dsp:nvSpPr>
      <dsp:spPr>
        <a:xfrm>
          <a:off x="1999878" y="2771127"/>
          <a:ext cx="2249862" cy="8791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Helpful for future feature selection.</a:t>
          </a:r>
        </a:p>
      </dsp:txBody>
      <dsp:txXfrm>
        <a:off x="2042794" y="2814043"/>
        <a:ext cx="2164030" cy="793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37272-FE2E-4146-AF8A-3D6D8138A003}">
      <dsp:nvSpPr>
        <dsp:cNvPr id="0" name=""/>
        <dsp:cNvSpPr/>
      </dsp:nvSpPr>
      <dsp:spPr>
        <a:xfrm>
          <a:off x="1045320" y="2124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Scatter plot: Visualized Period vs. Data_value.</a:t>
          </a:r>
        </a:p>
      </dsp:txBody>
      <dsp:txXfrm>
        <a:off x="1045320" y="2124"/>
        <a:ext cx="2868885" cy="1721331"/>
      </dsp:txXfrm>
    </dsp:sp>
    <dsp:sp modelId="{98956AE7-80B6-41C8-9A5F-C56AD5A6E0B9}">
      <dsp:nvSpPr>
        <dsp:cNvPr id="0" name=""/>
        <dsp:cNvSpPr/>
      </dsp:nvSpPr>
      <dsp:spPr>
        <a:xfrm>
          <a:off x="4201094" y="2124"/>
          <a:ext cx="2868885" cy="1721331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Pair plot: Showed relationships between multiple variables.</a:t>
          </a:r>
        </a:p>
      </dsp:txBody>
      <dsp:txXfrm>
        <a:off x="4201094" y="2124"/>
        <a:ext cx="2868885" cy="1721331"/>
      </dsp:txXfrm>
    </dsp:sp>
    <dsp:sp modelId="{0C610FE2-193F-46FB-88E2-3BCDD3370613}">
      <dsp:nvSpPr>
        <dsp:cNvPr id="0" name=""/>
        <dsp:cNvSpPr/>
      </dsp:nvSpPr>
      <dsp:spPr>
        <a:xfrm>
          <a:off x="1045320" y="2010343"/>
          <a:ext cx="2868885" cy="1721331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Some plots showed linear patterns.</a:t>
          </a:r>
        </a:p>
      </dsp:txBody>
      <dsp:txXfrm>
        <a:off x="1045320" y="2010343"/>
        <a:ext cx="2868885" cy="1721331"/>
      </dsp:txXfrm>
    </dsp:sp>
    <dsp:sp modelId="{A61A823D-C85B-4C4E-BEAE-DB9CAC2AF282}">
      <dsp:nvSpPr>
        <dsp:cNvPr id="0" name=""/>
        <dsp:cNvSpPr/>
      </dsp:nvSpPr>
      <dsp:spPr>
        <a:xfrm>
          <a:off x="4201094" y="2010343"/>
          <a:ext cx="2868885" cy="172133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Useful for identifying multi-variable trends.</a:t>
          </a:r>
        </a:p>
      </dsp:txBody>
      <dsp:txXfrm>
        <a:off x="4201094" y="2010343"/>
        <a:ext cx="2868885" cy="1721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4E6A0-26AC-486A-B62A-43860EEA4961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EDA revealed insights into structure and relationships.</a:t>
          </a:r>
        </a:p>
      </dsp:txBody>
      <dsp:txXfrm>
        <a:off x="62141" y="104940"/>
        <a:ext cx="4875842" cy="1148678"/>
      </dsp:txXfrm>
    </dsp:sp>
    <dsp:sp modelId="{B0F85CDB-0C1B-4E5D-B09D-B2760C1F5861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Cleaned and visualized data for better understanding.</a:t>
          </a:r>
        </a:p>
      </dsp:txBody>
      <dsp:txXfrm>
        <a:off x="62141" y="1470060"/>
        <a:ext cx="4875842" cy="1148678"/>
      </dsp:txXfrm>
    </dsp:sp>
    <dsp:sp modelId="{5C7D3368-008D-48EE-A225-86F1792F9133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Outliers and trends were effectively identified.</a:t>
          </a:r>
        </a:p>
      </dsp:txBody>
      <dsp:txXfrm>
        <a:off x="62141" y="2835181"/>
        <a:ext cx="4875842" cy="1148678"/>
      </dsp:txXfrm>
    </dsp:sp>
    <dsp:sp modelId="{CB44BD92-ECE6-46CD-B90F-F01500F96E91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Strengthened Python and data visualization skills.</a:t>
          </a:r>
        </a:p>
      </dsp:txBody>
      <dsp:txXfrm>
        <a:off x="62141" y="4200301"/>
        <a:ext cx="4875842" cy="11486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B8080-CD3C-412C-8B75-84FC0C08C5B4}">
      <dsp:nvSpPr>
        <dsp:cNvPr id="0" name=""/>
        <dsp:cNvSpPr/>
      </dsp:nvSpPr>
      <dsp:spPr>
        <a:xfrm>
          <a:off x="1019780" y="1709"/>
          <a:ext cx="4079123" cy="8855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146" tIns="224942" rIns="79146" bIns="2249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 machine learning models on cleaned data.</a:t>
          </a:r>
        </a:p>
      </dsp:txBody>
      <dsp:txXfrm>
        <a:off x="1019780" y="1709"/>
        <a:ext cx="4079123" cy="885597"/>
      </dsp:txXfrm>
    </dsp:sp>
    <dsp:sp modelId="{B20D4B6D-9E90-4746-A8FB-CB08FD4E076F}">
      <dsp:nvSpPr>
        <dsp:cNvPr id="0" name=""/>
        <dsp:cNvSpPr/>
      </dsp:nvSpPr>
      <dsp:spPr>
        <a:xfrm>
          <a:off x="0" y="1709"/>
          <a:ext cx="1019780" cy="8855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963" tIns="87477" rIns="53963" bIns="874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</a:t>
          </a:r>
        </a:p>
      </dsp:txBody>
      <dsp:txXfrm>
        <a:off x="0" y="1709"/>
        <a:ext cx="1019780" cy="885597"/>
      </dsp:txXfrm>
    </dsp:sp>
    <dsp:sp modelId="{556719B4-2337-48A5-8F90-49F600E15061}">
      <dsp:nvSpPr>
        <dsp:cNvPr id="0" name=""/>
        <dsp:cNvSpPr/>
      </dsp:nvSpPr>
      <dsp:spPr>
        <a:xfrm>
          <a:off x="1019780" y="940443"/>
          <a:ext cx="4079123" cy="885597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146" tIns="224942" rIns="79146" bIns="2249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 time series forecasting.</a:t>
          </a:r>
        </a:p>
      </dsp:txBody>
      <dsp:txXfrm>
        <a:off x="1019780" y="940443"/>
        <a:ext cx="4079123" cy="885597"/>
      </dsp:txXfrm>
    </dsp:sp>
    <dsp:sp modelId="{4A8EDC4F-E666-4F4A-B1D5-00AB1708507B}">
      <dsp:nvSpPr>
        <dsp:cNvPr id="0" name=""/>
        <dsp:cNvSpPr/>
      </dsp:nvSpPr>
      <dsp:spPr>
        <a:xfrm>
          <a:off x="0" y="940443"/>
          <a:ext cx="1019780" cy="885597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963" tIns="87477" rIns="53963" bIns="874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</a:t>
          </a:r>
        </a:p>
      </dsp:txBody>
      <dsp:txXfrm>
        <a:off x="0" y="940443"/>
        <a:ext cx="1019780" cy="885597"/>
      </dsp:txXfrm>
    </dsp:sp>
    <dsp:sp modelId="{2FE67ED5-0818-4E09-843D-C7054A2564CA}">
      <dsp:nvSpPr>
        <dsp:cNvPr id="0" name=""/>
        <dsp:cNvSpPr/>
      </dsp:nvSpPr>
      <dsp:spPr>
        <a:xfrm>
          <a:off x="1019780" y="1879176"/>
          <a:ext cx="4079123" cy="885597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146" tIns="224942" rIns="79146" bIns="2249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interactive dashboards (e.g., Plotly, Tableau).</a:t>
          </a:r>
        </a:p>
      </dsp:txBody>
      <dsp:txXfrm>
        <a:off x="1019780" y="1879176"/>
        <a:ext cx="4079123" cy="885597"/>
      </dsp:txXfrm>
    </dsp:sp>
    <dsp:sp modelId="{04B035EC-0382-40BA-AB87-FF8A5B7E8CF8}">
      <dsp:nvSpPr>
        <dsp:cNvPr id="0" name=""/>
        <dsp:cNvSpPr/>
      </dsp:nvSpPr>
      <dsp:spPr>
        <a:xfrm>
          <a:off x="0" y="1879176"/>
          <a:ext cx="1019780" cy="885597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963" tIns="87477" rIns="53963" bIns="874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</a:t>
          </a:r>
        </a:p>
      </dsp:txBody>
      <dsp:txXfrm>
        <a:off x="0" y="1879176"/>
        <a:ext cx="1019780" cy="885597"/>
      </dsp:txXfrm>
    </dsp:sp>
    <dsp:sp modelId="{F3AF93AD-416A-4CD2-886F-7D784A753BDA}">
      <dsp:nvSpPr>
        <dsp:cNvPr id="0" name=""/>
        <dsp:cNvSpPr/>
      </dsp:nvSpPr>
      <dsp:spPr>
        <a:xfrm>
          <a:off x="1019780" y="2817909"/>
          <a:ext cx="4079123" cy="885597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146" tIns="224942" rIns="79146" bIns="2249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Merge with geographical/demographic datasets.</a:t>
          </a:r>
        </a:p>
      </dsp:txBody>
      <dsp:txXfrm>
        <a:off x="1019780" y="2817909"/>
        <a:ext cx="4079123" cy="885597"/>
      </dsp:txXfrm>
    </dsp:sp>
    <dsp:sp modelId="{CF9A7D4E-4153-4FAB-8DBD-1B1047184EB7}">
      <dsp:nvSpPr>
        <dsp:cNvPr id="0" name=""/>
        <dsp:cNvSpPr/>
      </dsp:nvSpPr>
      <dsp:spPr>
        <a:xfrm>
          <a:off x="0" y="2817909"/>
          <a:ext cx="1019780" cy="885597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963" tIns="87477" rIns="53963" bIns="874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Merge</a:t>
          </a:r>
        </a:p>
      </dsp:txBody>
      <dsp:txXfrm>
        <a:off x="0" y="2817909"/>
        <a:ext cx="1019780" cy="8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0:06:04.0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0 143,'742'0,"-731"-1,1 1,-1-1,0-1,0 0,-1-1,1 0,0 0,17-10,-15 8,0 1,0 0,0 1,1 1,15-2,-13 3,-1-2,1 0,19-7,2-1,1 1,67-8,15-3,-86 14,1 3,0 0,70 4,-170 0,-121 19,-80 30,125-22,69-13,-101 16,141-27,0 0,-1-2,-44-5,74 3,0 1,0-1,-1 0,1 0,0 0,0 0,1 0,-1-1,0 1,0-1,1 0,-1 0,1 0,-1 0,1 0,-3-4,-5-8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0:06:05.0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29,'3060'0,"-3054"0,-1 0,0 0,0 0,0-1,0 0,0 0,1 0,-1-1,-1 1,1-1,0 0,0-1,4-2,1-4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0:06:05.8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10:06:17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563 213 24575,'738'27'0,"-18"31"0,-459-34 0,147 13 0,-833-43 0,251 7 0,-772-19 0,550 13 0,383 3 0,1 1 0,0-1 0,0-1 0,0-1 0,0 1 0,1-2 0,0 0 0,-1 0 0,-16-11 0,-14-6 0,-50-22 0,-4-3 0,-177-60 0,271 106-38,-54-18 201,51 17-299,1 1 1,0-2 0,0 1-1,0 0 1,0-1-1,0 0 1,1 0-1,-1 0 1,1 0-1,-4-5 1,0-4-6691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10:06:47.1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1106 1 24295,'-1106'142'0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10:07:18.8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513 515 24564,'-514'-257'0,"1028"0"0,-1028 514 0,7005-257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10:07:53.9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6917 73 24575,'172'12'0,"4"0"0,-1020-13 0,815 2 0,-50 10 0,47-6 0,-37 2 0,-15-6 0,26-1 0,-103 12 0,125-7 0,-70-2 0,8 0 0,-57 19 0,86-12 0,32-3 0,-65 2 0,-20-11 0,-104 3 0,51 21 0,125-17 0,-1 3 0,-96 27 0,102-22 0,0-2 0,0-2 0,-1-2 0,-53 1 0,57-6 0,-58 9 0,19 0 0,4-1 0,43-4 0,-53 1 0,-741-8 0,780 3 0,-55 10 0,22-2 0,-66 11 0,82-10 0,-113 4 0,131-15 0,-4-2 0,1 3 0,0 2 0,-1 2 0,-84 19 0,108-18 0,1-1 0,-1-2 0,0-1 0,-41-1 0,33-2 0,1 3 0,-37 5 0,-18 8 0,0-3 0,-120-1 0,179-10 0,-55 10 0,54-6 0,-47 2 0,-113 4 0,-25 1 0,369-24 0,-7-1 0,-113 11 0,38-8 0,-40 5 0,48-2 0,48 10 0,99-5 0,-148-9 0,-49 5 0,52-1 0,-37 5 0,56-10 0,-80 9 0,17-1 0,68 3 0,11 0 0,-103-1 0,-1-1 0,0 0 0,0-1 0,23-9 0,24-8 0,9 0 0,-51 15 0,2 0 0,-1 1 0,1 1 0,26-2 0,4 2 0,91-20 0,-23-14 0,-115 38 0,-1-1 0,1 1 0,0 0 0,-1-1 0,1 0 0,0 1 0,-1-1 0,1 0 0,-1 0 0,1 0 0,-1 0 0,1 0 0,-1 0 0,0 0 0,0 0 0,1 0 0,-1-1 0,0 1 0,0-1 0,0 1 0,0-1 0,0 1 0,-1-1 0,1 1 0,0-1 0,-1 0 0,1 1 0,-1-1 0,0 0 0,1-3 0,-2 2 0,0 1 0,0-1 0,0 0 0,0 1 0,0-1 0,0 1 0,-1-1 0,0 1 0,1 0 0,-1-1 0,0 1 0,0 0 0,0 0 0,0 1 0,0-1 0,0 0 0,-1 1 0,1-1 0,-3-1 0,-45-24 0,0 2 0,-1 3 0,-2 1 0,0 3 0,0 3 0,-108-18 0,-1 7 0,-125-13 0,177 37 0,145 18 0,17-3 0,-31-7 0,-1-1 0,1-1 0,37 2 0,-26-6 0,-27 0 0,-22 0 0,-468-1 0,340 13 0,8 0 0,-659-11 216,385-2-1797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8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8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2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98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1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203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4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9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36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42.png"/><Relationship Id="rId2" Type="http://schemas.openxmlformats.org/officeDocument/2006/relationships/image" Target="../media/image39.jpe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4.xml"/><Relationship Id="rId1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717" y="909918"/>
            <a:ext cx="7053542" cy="1400530"/>
          </a:xfrm>
        </p:spPr>
        <p:txBody>
          <a:bodyPr>
            <a:normAutofit/>
          </a:bodyPr>
          <a:lstStyle/>
          <a:p>
            <a:r>
              <a:rPr lang="en-US" dirty="0"/>
              <a:t>Exploring Local Authority</a:t>
            </a:r>
            <a:br>
              <a:rPr lang="en-US" dirty="0"/>
            </a:br>
            <a:r>
              <a:rPr lang="en-US" dirty="0"/>
              <a:t>              Statistics</a:t>
            </a:r>
            <a:endParaRPr lang="en-IN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29B8C90-3A57-941A-D521-E49E170A0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031717"/>
              </p:ext>
            </p:extLst>
          </p:nvPr>
        </p:nvGraphicFramePr>
        <p:xfrm>
          <a:off x="1600199" y="3174999"/>
          <a:ext cx="5937647" cy="3021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en-IN"/>
              <a:t>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txBody>
          <a:bodyPr>
            <a:normAutofit/>
          </a:bodyPr>
          <a:lstStyle/>
          <a:p>
            <a:r>
              <a:rPr lang="en-US" sz="1700"/>
              <a:t>Plotted line graph of numerical features over index.</a:t>
            </a:r>
          </a:p>
          <a:p>
            <a:r>
              <a:rPr lang="en-US" sz="1700"/>
              <a:t>Observed value fluctuations over time.</a:t>
            </a:r>
          </a:p>
          <a:p>
            <a:r>
              <a:rPr lang="en-US" sz="1700"/>
              <a:t>Helped identify trends and seasonal changes.</a:t>
            </a:r>
          </a:p>
          <a:p>
            <a:r>
              <a:rPr lang="en-US" sz="1700"/>
              <a:t>Useful for time-based analysis.</a:t>
            </a:r>
          </a:p>
        </p:txBody>
      </p:sp>
      <p:pic>
        <p:nvPicPr>
          <p:cNvPr id="5" name="Picture 4" descr="A graph with blue lines&#10;&#10;AI-generated content may be incorrect.">
            <a:extLst>
              <a:ext uri="{FF2B5EF4-FFF2-40B4-BE49-F238E27FC236}">
                <a16:creationId xmlns:a16="http://schemas.microsoft.com/office/drawing/2014/main" id="{9A61107A-DD87-1F12-0383-8F8F4706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214601"/>
            <a:ext cx="4927599" cy="40093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E4A725-0478-4684-B715-2FE40092E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AA83BD-675A-497E-9BFB-F1AF12266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00200" y="685800"/>
            <a:ext cx="7543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1FA34B-370E-480D-8643-980A0D187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829943" y="-1141856"/>
            <a:ext cx="5486400" cy="9141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797"/>
            <a:ext cx="3771900" cy="2263779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/>
              <a:t>Categorical Analysis - Pie Chart and Bar  Graph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39475D-31DD-4044-B548-695C3AC88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23" y="685797"/>
            <a:ext cx="89154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41" y="3056912"/>
            <a:ext cx="3771900" cy="2746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Analyzed the "Group" column.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Used pie chart to show top 5 categories.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Found dominant groups in the dataset.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Used bar chart for "Group" distribution.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Showed frequency of each group visually.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Bar graphs give clear comparative insights.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  <p:pic>
        <p:nvPicPr>
          <p:cNvPr id="5" name="Picture 4" descr="A pie chart with different colored sections&#10;&#10;AI-generated content may be incorrect.">
            <a:extLst>
              <a:ext uri="{FF2B5EF4-FFF2-40B4-BE49-F238E27FC236}">
                <a16:creationId xmlns:a16="http://schemas.microsoft.com/office/drawing/2014/main" id="{FD4C5CC6-A070-BA99-1C9C-8F727B5EC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533" y="814077"/>
            <a:ext cx="3689615" cy="2263779"/>
          </a:xfrm>
          <a:prstGeom prst="rect">
            <a:avLst/>
          </a:prstGeom>
        </p:spPr>
      </p:pic>
      <p:pic>
        <p:nvPicPr>
          <p:cNvPr id="7" name="Picture 6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E1310CB9-CE7D-0305-72D0-D428B8355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461" y="3628993"/>
            <a:ext cx="3853687" cy="24331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CC09B87-F9EC-4D7E-BF0F-8794D5479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4846" y="6172201"/>
            <a:ext cx="89154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IN" sz="3500"/>
              <a:t>Scatter and Pair Plots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B902D92-DED4-5FD8-8216-500508745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868655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835BA-3A22-0221-206B-8B4DEEC8A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36049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IN" sz="3500"/>
              <a:t>Future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1925A-2914-A811-908B-9804932B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80" r="35793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8CDAA9-0400-1E0E-5131-DBA2CABD1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758191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32FE8-7CD3-A517-DCB2-F23F94CF4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3222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etitor Analytics Thank You Slide for Presentation - SlideModel">
            <a:extLst>
              <a:ext uri="{FF2B5EF4-FFF2-40B4-BE49-F238E27FC236}">
                <a16:creationId xmlns:a16="http://schemas.microsoft.com/office/drawing/2014/main" id="{C672D01F-3CBB-53F1-21FE-09A1D3AA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" y="611717"/>
            <a:ext cx="877993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AAFAEC-35A7-0CB4-1167-DCAA98FD02DF}"/>
                  </a:ext>
                </a:extLst>
              </p14:cNvPr>
              <p14:cNvContentPartPr/>
              <p14:nvPr/>
            </p14:nvContentPartPr>
            <p14:xfrm>
              <a:off x="5689707" y="3851720"/>
              <a:ext cx="556200" cy="5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AAFAEC-35A7-0CB4-1167-DCAA98FD0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5707" y="3744080"/>
                <a:ext cx="6638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74C9C4-0924-ADFC-C477-7FA424CC6887}"/>
                  </a:ext>
                </a:extLst>
              </p14:cNvPr>
              <p14:cNvContentPartPr/>
              <p14:nvPr/>
            </p14:nvContentPartPr>
            <p14:xfrm>
              <a:off x="5833707" y="3867560"/>
              <a:ext cx="1132560" cy="1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74C9C4-0924-ADFC-C477-7FA424CC68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9707" y="3759920"/>
                <a:ext cx="12402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27C6F6-8C16-BBC0-3753-808848A7C63D}"/>
                  </a:ext>
                </a:extLst>
              </p14:cNvPr>
              <p14:cNvContentPartPr/>
              <p14:nvPr/>
            </p14:nvContentPartPr>
            <p14:xfrm>
              <a:off x="6968067" y="38603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27C6F6-8C16-BBC0-3753-808848A7C6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4067" y="37527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1B904C-D3DB-A34C-6D12-E790DCDF4C3A}"/>
                  </a:ext>
                </a:extLst>
              </p14:cNvPr>
              <p14:cNvContentPartPr/>
              <p14:nvPr/>
            </p14:nvContentPartPr>
            <p14:xfrm>
              <a:off x="5622387" y="3817880"/>
              <a:ext cx="968760" cy="129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1B904C-D3DB-A34C-6D12-E790DCDF4C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16267" y="3811760"/>
                <a:ext cx="981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07913C-F86A-1B7D-B36B-94931DAE6D4C}"/>
                  </a:ext>
                </a:extLst>
              </p14:cNvPr>
              <p14:cNvContentPartPr/>
              <p14:nvPr/>
            </p14:nvContentPartPr>
            <p14:xfrm>
              <a:off x="5409987" y="3851720"/>
              <a:ext cx="398160" cy="51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07913C-F86A-1B7D-B36B-94931DAE6D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6987" y="3789080"/>
                <a:ext cx="523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C39F506-8737-0C37-EC58-2475BC1CF60B}"/>
                  </a:ext>
                </a:extLst>
              </p14:cNvPr>
              <p14:cNvContentPartPr/>
              <p14:nvPr/>
            </p14:nvContentPartPr>
            <p14:xfrm>
              <a:off x="5901027" y="3750920"/>
              <a:ext cx="2337120" cy="18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C39F506-8737-0C37-EC58-2475BC1CF6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38387" y="3688280"/>
                <a:ext cx="24627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6811D3A-E0A3-68CA-82AE-C89986DEE58F}"/>
                  </a:ext>
                </a:extLst>
              </p14:cNvPr>
              <p14:cNvContentPartPr/>
              <p14:nvPr/>
            </p14:nvContentPartPr>
            <p14:xfrm>
              <a:off x="5714187" y="3851720"/>
              <a:ext cx="2615400" cy="204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6811D3A-E0A3-68CA-82AE-C89986DEE58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51547" y="3788720"/>
                <a:ext cx="2741040" cy="3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0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79" y="378290"/>
            <a:ext cx="4168299" cy="1114883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77348" y="2054503"/>
            <a:ext cx="4181475" cy="4075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Local authority statistics help evaluate services, population needs, and development.</a:t>
            </a:r>
          </a:p>
          <a:p>
            <a:r>
              <a:rPr lang="en-US" sz="2000" dirty="0"/>
              <a:t>Dataset: Local Authority Statistics - December 2024 Quarter.</a:t>
            </a:r>
          </a:p>
          <a:p>
            <a:r>
              <a:rPr lang="en-US" sz="2000" dirty="0"/>
              <a:t>Provides metrics across various regions in the UK.</a:t>
            </a:r>
          </a:p>
          <a:p>
            <a:r>
              <a:rPr lang="en-US" sz="2000" dirty="0"/>
              <a:t>Used for research, planning, and policy-making.</a:t>
            </a:r>
          </a:p>
          <a:p>
            <a:r>
              <a:rPr lang="en-US" sz="2000" dirty="0"/>
              <a:t>Analyzed using Python and its data libraries.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5178" y="1634459"/>
            <a:ext cx="4558822" cy="52235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4477" y="1783756"/>
            <a:ext cx="4409524" cy="5074243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6" name="Graphic 35" descr="Hierarchy">
            <a:extLst>
              <a:ext uri="{FF2B5EF4-FFF2-40B4-BE49-F238E27FC236}">
                <a16:creationId xmlns:a16="http://schemas.microsoft.com/office/drawing/2014/main" id="{1B2B0D14-E858-E448-CDB7-BD24718D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125" y="2690866"/>
            <a:ext cx="3349623" cy="33496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182EB-4218-9CBF-2AD0-CD49D4EBF4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33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Objectives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C3EA04-EC91-0735-3299-21D41E2F1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86976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298502-7801-9517-6E0C-DD245F58F2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Tools and Libraries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EF0F7-2C42-831F-728F-30F865CE0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41759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EDA (Exploratory Data Analysis)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78F872-7DF3-053D-DF93-DE783FC1F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2371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B7677FB-5660-2EA9-63DC-46F76D3EB2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21" r="22587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IN" sz="3500"/>
              <a:t>General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333" y="2552735"/>
            <a:ext cx="3666067" cy="2442598"/>
          </a:xfrm>
        </p:spPr>
        <p:txBody>
          <a:bodyPr>
            <a:normAutofit/>
          </a:bodyPr>
          <a:lstStyle/>
          <a:p>
            <a:r>
              <a:rPr lang="en-US" sz="1700" dirty="0"/>
              <a:t>Used </a:t>
            </a:r>
            <a:r>
              <a:rPr lang="en-US" sz="1700" dirty="0" err="1"/>
              <a:t>df.head</a:t>
            </a:r>
            <a:r>
              <a:rPr lang="en-US" sz="1700" dirty="0"/>
              <a:t>(), df.info(), </a:t>
            </a:r>
            <a:r>
              <a:rPr lang="en-US" sz="1700" dirty="0" err="1"/>
              <a:t>df.describe</a:t>
            </a:r>
            <a:r>
              <a:rPr lang="en-US" sz="1700" dirty="0"/>
              <a:t>()</a:t>
            </a:r>
          </a:p>
          <a:p>
            <a:r>
              <a:rPr lang="en-US" sz="1700" dirty="0"/>
              <a:t>Identified rows, columns, data types.</a:t>
            </a:r>
          </a:p>
          <a:p>
            <a:r>
              <a:rPr lang="en-US" sz="1700" dirty="0"/>
              <a:t>Noticed missing values and data inconsistencies.</a:t>
            </a:r>
          </a:p>
          <a:p>
            <a:r>
              <a:rPr lang="en-US" sz="1700" dirty="0"/>
              <a:t>Found a mix of numeric and categorical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2700">
                <a:solidFill>
                  <a:srgbClr val="FFFFFF"/>
                </a:solidFill>
              </a:rPr>
              <a:t>Data Cleaning and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6F7391-1EFB-1C92-405C-5CF1D9D8F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83870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Correlation Analysis</a:t>
            </a:r>
          </a:p>
        </p:txBody>
      </p:sp>
      <p:pic>
        <p:nvPicPr>
          <p:cNvPr id="6" name="Picture 5" descr="A red and blue squares&#10;&#10;AI-generated content may be incorrect.">
            <a:extLst>
              <a:ext uri="{FF2B5EF4-FFF2-40B4-BE49-F238E27FC236}">
                <a16:creationId xmlns:a16="http://schemas.microsoft.com/office/drawing/2014/main" id="{771BF467-1F87-EA77-9659-AD7C1355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2" y="962284"/>
            <a:ext cx="5401734" cy="385616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1D8080-206D-A8C4-1B52-FC39430F3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9154"/>
              </p:ext>
            </p:extLst>
          </p:nvPr>
        </p:nvGraphicFramePr>
        <p:xfrm>
          <a:off x="4092491" y="965201"/>
          <a:ext cx="6249619" cy="365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8086" y="0"/>
            <a:ext cx="5565913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349" y="609600"/>
            <a:ext cx="3105011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Outlier Detection</a:t>
            </a:r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4BEBCEB2-BA98-E715-4B2F-DA229E72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81" r="-2" b="-2"/>
          <a:stretch/>
        </p:blipFill>
        <p:spPr>
          <a:xfrm>
            <a:off x="20" y="10"/>
            <a:ext cx="5176278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0348" y="2194102"/>
            <a:ext cx="3105010" cy="3908586"/>
          </a:xfrm>
        </p:spPr>
        <p:txBody>
          <a:bodyPr>
            <a:normAutofit/>
          </a:bodyPr>
          <a:lstStyle/>
          <a:p>
            <a:r>
              <a:rPr lang="en-US" sz="1700"/>
              <a:t>Used Z-score method to detect outliers.</a:t>
            </a:r>
          </a:p>
          <a:p>
            <a:r>
              <a:rPr lang="en-US" sz="1700"/>
              <a:t>Outliers are values far from the mean.</a:t>
            </a:r>
          </a:p>
          <a:p>
            <a:r>
              <a:rPr lang="en-US" sz="1700"/>
              <a:t>Used boxplots to visualize distributions.</a:t>
            </a:r>
          </a:p>
          <a:p>
            <a:r>
              <a:rPr lang="en-US" sz="1700"/>
              <a:t>Identified potential anomalies.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539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Helvetica Neue Medium</vt:lpstr>
      <vt:lpstr>Wingdings 3</vt:lpstr>
      <vt:lpstr>Office Theme</vt:lpstr>
      <vt:lpstr>Ion</vt:lpstr>
      <vt:lpstr>Exploring Local Authority               Statistics</vt:lpstr>
      <vt:lpstr>Introduction</vt:lpstr>
      <vt:lpstr>Objectives of the Project</vt:lpstr>
      <vt:lpstr>Tools and Libraries Used</vt:lpstr>
      <vt:lpstr>EDA (Exploratory Data Analysis)</vt:lpstr>
      <vt:lpstr>General Data Exploration</vt:lpstr>
      <vt:lpstr>Data Cleaning and Preprocessing</vt:lpstr>
      <vt:lpstr>Correlation Analysis</vt:lpstr>
      <vt:lpstr>Outlier Detection</vt:lpstr>
      <vt:lpstr>Trend Analysis</vt:lpstr>
      <vt:lpstr>Categorical Analysis - Pie Chart and Bar  Graph</vt:lpstr>
      <vt:lpstr>Scatter and Pair Plots</vt:lpstr>
      <vt:lpstr>Conclusion</vt:lpstr>
      <vt:lpstr>Future Scope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Putluru Praneetha</dc:creator>
  <cp:keywords/>
  <dc:description>generated using python-pptx</dc:description>
  <cp:lastModifiedBy>Putluru Praneetha</cp:lastModifiedBy>
  <cp:revision>6</cp:revision>
  <dcterms:created xsi:type="dcterms:W3CDTF">2013-01-27T09:14:16Z</dcterms:created>
  <dcterms:modified xsi:type="dcterms:W3CDTF">2025-04-11T11:06:56Z</dcterms:modified>
  <cp:category/>
</cp:coreProperties>
</file>