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71" r:id="rId11"/>
    <p:sldId id="272" r:id="rId12"/>
    <p:sldId id="273" r:id="rId13"/>
    <p:sldId id="264" r:id="rId14"/>
    <p:sldId id="274" r:id="rId15"/>
    <p:sldId id="265" r:id="rId16"/>
    <p:sldId id="275" r:id="rId17"/>
    <p:sldId id="266" r:id="rId18"/>
    <p:sldId id="276" r:id="rId19"/>
    <p:sldId id="269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A13631-FEDA-40CD-99AF-EB7C0131CF32}" v="1" dt="2025-04-11T16:57:32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esh Maran" userId="86a8a68b4a81d573" providerId="LiveId" clId="{37A13631-FEDA-40CD-99AF-EB7C0131CF32}"/>
    <pc:docChg chg="custSel modSld">
      <pc:chgData name="Venkatesh Maran" userId="86a8a68b4a81d573" providerId="LiveId" clId="{37A13631-FEDA-40CD-99AF-EB7C0131CF32}" dt="2025-04-11T16:57:39.199" v="2" actId="1076"/>
      <pc:docMkLst>
        <pc:docMk/>
      </pc:docMkLst>
      <pc:sldChg chg="modSp mod">
        <pc:chgData name="Venkatesh Maran" userId="86a8a68b4a81d573" providerId="LiveId" clId="{37A13631-FEDA-40CD-99AF-EB7C0131CF32}" dt="2025-04-11T16:57:39.199" v="2" actId="1076"/>
        <pc:sldMkLst>
          <pc:docMk/>
          <pc:sldMk cId="0" sldId="256"/>
        </pc:sldMkLst>
        <pc:spChg chg="mod">
          <ac:chgData name="Venkatesh Maran" userId="86a8a68b4a81d573" providerId="LiveId" clId="{37A13631-FEDA-40CD-99AF-EB7C0131CF32}" dt="2025-04-11T16:57:39.199" v="2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Venkatesh Maran" userId="86a8a68b4a81d573" providerId="LiveId" clId="{37A13631-FEDA-40CD-99AF-EB7C0131CF32}" dt="2025-04-11T16:57:32.817" v="0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Venkatesh Maran" userId="86a8a68b4a81d573" providerId="LiveId" clId="{37A13631-FEDA-40CD-99AF-EB7C0131CF32}" dt="2025-04-11T16:57:32.817" v="0"/>
        <pc:sldMkLst>
          <pc:docMk/>
          <pc:sldMk cId="0" sldId="257"/>
        </pc:sldMkLst>
        <pc:spChg chg="mod">
          <ac:chgData name="Venkatesh Maran" userId="86a8a68b4a81d573" providerId="LiveId" clId="{37A13631-FEDA-40CD-99AF-EB7C0131CF32}" dt="2025-04-11T16:57:32.817" v="0"/>
          <ac:spMkLst>
            <pc:docMk/>
            <pc:sldMk cId="0" sldId="257"/>
            <ac:spMk id="2" creationId="{00000000-0000-0000-0000-000000000000}"/>
          </ac:spMkLst>
        </pc:spChg>
        <pc:spChg chg="mod">
          <ac:chgData name="Venkatesh Maran" userId="86a8a68b4a81d573" providerId="LiveId" clId="{37A13631-FEDA-40CD-99AF-EB7C0131CF32}" dt="2025-04-11T16:57:32.817" v="0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Venkatesh Maran" userId="86a8a68b4a81d573" providerId="LiveId" clId="{37A13631-FEDA-40CD-99AF-EB7C0131CF32}" dt="2025-04-11T16:57:32.817" v="0"/>
        <pc:sldMkLst>
          <pc:docMk/>
          <pc:sldMk cId="0" sldId="258"/>
        </pc:sldMkLst>
        <pc:spChg chg="mod">
          <ac:chgData name="Venkatesh Maran" userId="86a8a68b4a81d573" providerId="LiveId" clId="{37A13631-FEDA-40CD-99AF-EB7C0131CF32}" dt="2025-04-11T16:57:32.817" v="0"/>
          <ac:spMkLst>
            <pc:docMk/>
            <pc:sldMk cId="0" sldId="258"/>
            <ac:spMk id="2" creationId="{00000000-0000-0000-0000-000000000000}"/>
          </ac:spMkLst>
        </pc:spChg>
        <pc:spChg chg="mod">
          <ac:chgData name="Venkatesh Maran" userId="86a8a68b4a81d573" providerId="LiveId" clId="{37A13631-FEDA-40CD-99AF-EB7C0131CF32}" dt="2025-04-11T16:57:32.817" v="0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Venkatesh Maran" userId="86a8a68b4a81d573" providerId="LiveId" clId="{37A13631-FEDA-40CD-99AF-EB7C0131CF32}" dt="2025-04-11T16:57:32.817" v="0"/>
        <pc:sldMkLst>
          <pc:docMk/>
          <pc:sldMk cId="0" sldId="259"/>
        </pc:sldMkLst>
        <pc:spChg chg="mod">
          <ac:chgData name="Venkatesh Maran" userId="86a8a68b4a81d573" providerId="LiveId" clId="{37A13631-FEDA-40CD-99AF-EB7C0131CF32}" dt="2025-04-11T16:57:32.817" v="0"/>
          <ac:spMkLst>
            <pc:docMk/>
            <pc:sldMk cId="0" sldId="259"/>
            <ac:spMk id="2" creationId="{00000000-0000-0000-0000-000000000000}"/>
          </ac:spMkLst>
        </pc:spChg>
        <pc:spChg chg="mod">
          <ac:chgData name="Venkatesh Maran" userId="86a8a68b4a81d573" providerId="LiveId" clId="{37A13631-FEDA-40CD-99AF-EB7C0131CF32}" dt="2025-04-11T16:57:32.817" v="0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Venkatesh Maran" userId="86a8a68b4a81d573" providerId="LiveId" clId="{37A13631-FEDA-40CD-99AF-EB7C0131CF32}" dt="2025-04-11T16:57:32.817" v="0"/>
        <pc:sldMkLst>
          <pc:docMk/>
          <pc:sldMk cId="0" sldId="260"/>
        </pc:sldMkLst>
        <pc:spChg chg="mod">
          <ac:chgData name="Venkatesh Maran" userId="86a8a68b4a81d573" providerId="LiveId" clId="{37A13631-FEDA-40CD-99AF-EB7C0131CF32}" dt="2025-04-11T16:57:32.817" v="0"/>
          <ac:spMkLst>
            <pc:docMk/>
            <pc:sldMk cId="0" sldId="260"/>
            <ac:spMk id="2" creationId="{00000000-0000-0000-0000-000000000000}"/>
          </ac:spMkLst>
        </pc:spChg>
        <pc:spChg chg="mod">
          <ac:chgData name="Venkatesh Maran" userId="86a8a68b4a81d573" providerId="LiveId" clId="{37A13631-FEDA-40CD-99AF-EB7C0131CF32}" dt="2025-04-11T16:57:32.817" v="0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Venkatesh Maran" userId="86a8a68b4a81d573" providerId="LiveId" clId="{37A13631-FEDA-40CD-99AF-EB7C0131CF32}" dt="2025-04-11T16:57:32.817" v="0"/>
        <pc:sldMkLst>
          <pc:docMk/>
          <pc:sldMk cId="0" sldId="261"/>
        </pc:sldMkLst>
        <pc:spChg chg="mod">
          <ac:chgData name="Venkatesh Maran" userId="86a8a68b4a81d573" providerId="LiveId" clId="{37A13631-FEDA-40CD-99AF-EB7C0131CF32}" dt="2025-04-11T16:57:32.817" v="0"/>
          <ac:spMkLst>
            <pc:docMk/>
            <pc:sldMk cId="0" sldId="261"/>
            <ac:spMk id="2" creationId="{00000000-0000-0000-0000-000000000000}"/>
          </ac:spMkLst>
        </pc:spChg>
        <pc:spChg chg="mod">
          <ac:chgData name="Venkatesh Maran" userId="86a8a68b4a81d573" providerId="LiveId" clId="{37A13631-FEDA-40CD-99AF-EB7C0131CF32}" dt="2025-04-11T16:57:32.817" v="0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Venkatesh Maran" userId="86a8a68b4a81d573" providerId="LiveId" clId="{37A13631-FEDA-40CD-99AF-EB7C0131CF32}" dt="2025-04-11T16:57:32.953" v="1" actId="27636"/>
        <pc:sldMkLst>
          <pc:docMk/>
          <pc:sldMk cId="0" sldId="262"/>
        </pc:sldMkLst>
        <pc:spChg chg="mod">
          <ac:chgData name="Venkatesh Maran" userId="86a8a68b4a81d573" providerId="LiveId" clId="{37A13631-FEDA-40CD-99AF-EB7C0131CF32}" dt="2025-04-11T16:57:32.953" v="1" actId="27636"/>
          <ac:spMkLst>
            <pc:docMk/>
            <pc:sldMk cId="0" sldId="262"/>
            <ac:spMk id="2" creationId="{00000000-0000-0000-0000-000000000000}"/>
          </ac:spMkLst>
        </pc:spChg>
        <pc:spChg chg="mod">
          <ac:chgData name="Venkatesh Maran" userId="86a8a68b4a81d573" providerId="LiveId" clId="{37A13631-FEDA-40CD-99AF-EB7C0131CF32}" dt="2025-04-11T16:57:32.817" v="0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Venkatesh Maran" userId="86a8a68b4a81d573" providerId="LiveId" clId="{37A13631-FEDA-40CD-99AF-EB7C0131CF32}" dt="2025-04-11T16:57:32.817" v="0"/>
        <pc:sldMkLst>
          <pc:docMk/>
          <pc:sldMk cId="0" sldId="263"/>
        </pc:sldMkLst>
        <pc:spChg chg="mod">
          <ac:chgData name="Venkatesh Maran" userId="86a8a68b4a81d573" providerId="LiveId" clId="{37A13631-FEDA-40CD-99AF-EB7C0131CF32}" dt="2025-04-11T16:57:32.817" v="0"/>
          <ac:spMkLst>
            <pc:docMk/>
            <pc:sldMk cId="0" sldId="263"/>
            <ac:spMk id="2" creationId="{00000000-0000-0000-0000-000000000000}"/>
          </ac:spMkLst>
        </pc:spChg>
        <pc:spChg chg="mod">
          <ac:chgData name="Venkatesh Maran" userId="86a8a68b4a81d573" providerId="LiveId" clId="{37A13631-FEDA-40CD-99AF-EB7C0131CF32}" dt="2025-04-11T16:57:32.817" v="0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Venkatesh Maran" userId="86a8a68b4a81d573" providerId="LiveId" clId="{37A13631-FEDA-40CD-99AF-EB7C0131CF32}" dt="2025-04-11T16:57:32.817" v="0"/>
        <pc:sldMkLst>
          <pc:docMk/>
          <pc:sldMk cId="0" sldId="264"/>
        </pc:sldMkLst>
        <pc:spChg chg="mod">
          <ac:chgData name="Venkatesh Maran" userId="86a8a68b4a81d573" providerId="LiveId" clId="{37A13631-FEDA-40CD-99AF-EB7C0131CF32}" dt="2025-04-11T16:57:32.817" v="0"/>
          <ac:spMkLst>
            <pc:docMk/>
            <pc:sldMk cId="0" sldId="264"/>
            <ac:spMk id="2" creationId="{00000000-0000-0000-0000-000000000000}"/>
          </ac:spMkLst>
        </pc:spChg>
        <pc:spChg chg="mod">
          <ac:chgData name="Venkatesh Maran" userId="86a8a68b4a81d573" providerId="LiveId" clId="{37A13631-FEDA-40CD-99AF-EB7C0131CF32}" dt="2025-04-11T16:57:32.817" v="0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Venkatesh Maran" userId="86a8a68b4a81d573" providerId="LiveId" clId="{37A13631-FEDA-40CD-99AF-EB7C0131CF32}" dt="2025-04-11T16:57:32.817" v="0"/>
        <pc:sldMkLst>
          <pc:docMk/>
          <pc:sldMk cId="0" sldId="265"/>
        </pc:sldMkLst>
        <pc:spChg chg="mod">
          <ac:chgData name="Venkatesh Maran" userId="86a8a68b4a81d573" providerId="LiveId" clId="{37A13631-FEDA-40CD-99AF-EB7C0131CF32}" dt="2025-04-11T16:57:32.817" v="0"/>
          <ac:spMkLst>
            <pc:docMk/>
            <pc:sldMk cId="0" sldId="265"/>
            <ac:spMk id="2" creationId="{00000000-0000-0000-0000-000000000000}"/>
          </ac:spMkLst>
        </pc:spChg>
        <pc:spChg chg="mod">
          <ac:chgData name="Venkatesh Maran" userId="86a8a68b4a81d573" providerId="LiveId" clId="{37A13631-FEDA-40CD-99AF-EB7C0131CF32}" dt="2025-04-11T16:57:32.817" v="0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Venkatesh Maran" userId="86a8a68b4a81d573" providerId="LiveId" clId="{37A13631-FEDA-40CD-99AF-EB7C0131CF32}" dt="2025-04-11T16:57:32.817" v="0"/>
        <pc:sldMkLst>
          <pc:docMk/>
          <pc:sldMk cId="0" sldId="266"/>
        </pc:sldMkLst>
        <pc:spChg chg="mod">
          <ac:chgData name="Venkatesh Maran" userId="86a8a68b4a81d573" providerId="LiveId" clId="{37A13631-FEDA-40CD-99AF-EB7C0131CF32}" dt="2025-04-11T16:57:32.817" v="0"/>
          <ac:spMkLst>
            <pc:docMk/>
            <pc:sldMk cId="0" sldId="266"/>
            <ac:spMk id="2" creationId="{00000000-0000-0000-0000-000000000000}"/>
          </ac:spMkLst>
        </pc:spChg>
        <pc:spChg chg="mod">
          <ac:chgData name="Venkatesh Maran" userId="86a8a68b4a81d573" providerId="LiveId" clId="{37A13631-FEDA-40CD-99AF-EB7C0131CF32}" dt="2025-04-11T16:57:32.817" v="0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Venkatesh Maran" userId="86a8a68b4a81d573" providerId="LiveId" clId="{37A13631-FEDA-40CD-99AF-EB7C0131CF32}" dt="2025-04-11T16:57:32.817" v="0"/>
        <pc:sldMkLst>
          <pc:docMk/>
          <pc:sldMk cId="0" sldId="269"/>
        </pc:sldMkLst>
        <pc:spChg chg="mod">
          <ac:chgData name="Venkatesh Maran" userId="86a8a68b4a81d573" providerId="LiveId" clId="{37A13631-FEDA-40CD-99AF-EB7C0131CF32}" dt="2025-04-11T16:57:32.817" v="0"/>
          <ac:spMkLst>
            <pc:docMk/>
            <pc:sldMk cId="0" sldId="269"/>
            <ac:spMk id="2" creationId="{00000000-0000-0000-0000-000000000000}"/>
          </ac:spMkLst>
        </pc:spChg>
        <pc:spChg chg="mod">
          <ac:chgData name="Venkatesh Maran" userId="86a8a68b4a81d573" providerId="LiveId" clId="{37A13631-FEDA-40CD-99AF-EB7C0131CF32}" dt="2025-04-11T16:57:32.817" v="0"/>
          <ac:spMkLst>
            <pc:docMk/>
            <pc:sldMk cId="0" sldId="269"/>
            <ac:spMk id="3" creationId="{00000000-0000-0000-0000-000000000000}"/>
          </ac:spMkLst>
        </pc:spChg>
      </pc:sldChg>
      <pc:sldChg chg="modSp">
        <pc:chgData name="Venkatesh Maran" userId="86a8a68b4a81d573" providerId="LiveId" clId="{37A13631-FEDA-40CD-99AF-EB7C0131CF32}" dt="2025-04-11T16:57:32.817" v="0"/>
        <pc:sldMkLst>
          <pc:docMk/>
          <pc:sldMk cId="3230797954" sldId="270"/>
        </pc:sldMkLst>
        <pc:spChg chg="mod">
          <ac:chgData name="Venkatesh Maran" userId="86a8a68b4a81d573" providerId="LiveId" clId="{37A13631-FEDA-40CD-99AF-EB7C0131CF32}" dt="2025-04-11T16:57:32.817" v="0"/>
          <ac:spMkLst>
            <pc:docMk/>
            <pc:sldMk cId="3230797954" sldId="270"/>
            <ac:spMk id="2" creationId="{CE776989-3513-1BE0-72E9-71053D928B46}"/>
          </ac:spMkLst>
        </pc:spChg>
        <pc:picChg chg="mod">
          <ac:chgData name="Venkatesh Maran" userId="86a8a68b4a81d573" providerId="LiveId" clId="{37A13631-FEDA-40CD-99AF-EB7C0131CF32}" dt="2025-04-11T16:57:32.817" v="0"/>
          <ac:picMkLst>
            <pc:docMk/>
            <pc:sldMk cId="3230797954" sldId="270"/>
            <ac:picMk id="5" creationId="{A9A4643D-5365-AE28-360E-8FC85A7B7EA8}"/>
          </ac:picMkLst>
        </pc:picChg>
      </pc:sldChg>
      <pc:sldChg chg="modSp">
        <pc:chgData name="Venkatesh Maran" userId="86a8a68b4a81d573" providerId="LiveId" clId="{37A13631-FEDA-40CD-99AF-EB7C0131CF32}" dt="2025-04-11T16:57:32.817" v="0"/>
        <pc:sldMkLst>
          <pc:docMk/>
          <pc:sldMk cId="2432404179" sldId="271"/>
        </pc:sldMkLst>
        <pc:spChg chg="mod">
          <ac:chgData name="Venkatesh Maran" userId="86a8a68b4a81d573" providerId="LiveId" clId="{37A13631-FEDA-40CD-99AF-EB7C0131CF32}" dt="2025-04-11T16:57:32.817" v="0"/>
          <ac:spMkLst>
            <pc:docMk/>
            <pc:sldMk cId="2432404179" sldId="271"/>
            <ac:spMk id="2" creationId="{3A504041-80D9-C623-E355-90288929F327}"/>
          </ac:spMkLst>
        </pc:spChg>
        <pc:picChg chg="mod">
          <ac:chgData name="Venkatesh Maran" userId="86a8a68b4a81d573" providerId="LiveId" clId="{37A13631-FEDA-40CD-99AF-EB7C0131CF32}" dt="2025-04-11T16:57:32.817" v="0"/>
          <ac:picMkLst>
            <pc:docMk/>
            <pc:sldMk cId="2432404179" sldId="271"/>
            <ac:picMk id="11" creationId="{B7D522E9-4230-77CF-0F90-7F8FE5B3760B}"/>
          </ac:picMkLst>
        </pc:picChg>
      </pc:sldChg>
      <pc:sldChg chg="modSp">
        <pc:chgData name="Venkatesh Maran" userId="86a8a68b4a81d573" providerId="LiveId" clId="{37A13631-FEDA-40CD-99AF-EB7C0131CF32}" dt="2025-04-11T16:57:32.817" v="0"/>
        <pc:sldMkLst>
          <pc:docMk/>
          <pc:sldMk cId="3762380309" sldId="272"/>
        </pc:sldMkLst>
        <pc:spChg chg="mod">
          <ac:chgData name="Venkatesh Maran" userId="86a8a68b4a81d573" providerId="LiveId" clId="{37A13631-FEDA-40CD-99AF-EB7C0131CF32}" dt="2025-04-11T16:57:32.817" v="0"/>
          <ac:spMkLst>
            <pc:docMk/>
            <pc:sldMk cId="3762380309" sldId="272"/>
            <ac:spMk id="2" creationId="{6ED363BE-A4B8-DF97-027B-EC1AE0588D55}"/>
          </ac:spMkLst>
        </pc:spChg>
        <pc:picChg chg="mod">
          <ac:chgData name="Venkatesh Maran" userId="86a8a68b4a81d573" providerId="LiveId" clId="{37A13631-FEDA-40CD-99AF-EB7C0131CF32}" dt="2025-04-11T16:57:32.817" v="0"/>
          <ac:picMkLst>
            <pc:docMk/>
            <pc:sldMk cId="3762380309" sldId="272"/>
            <ac:picMk id="5" creationId="{37E00C81-1B95-C3DF-1658-CABF9CD81512}"/>
          </ac:picMkLst>
        </pc:picChg>
      </pc:sldChg>
      <pc:sldChg chg="modSp">
        <pc:chgData name="Venkatesh Maran" userId="86a8a68b4a81d573" providerId="LiveId" clId="{37A13631-FEDA-40CD-99AF-EB7C0131CF32}" dt="2025-04-11T16:57:32.817" v="0"/>
        <pc:sldMkLst>
          <pc:docMk/>
          <pc:sldMk cId="2200575751" sldId="273"/>
        </pc:sldMkLst>
        <pc:spChg chg="mod">
          <ac:chgData name="Venkatesh Maran" userId="86a8a68b4a81d573" providerId="LiveId" clId="{37A13631-FEDA-40CD-99AF-EB7C0131CF32}" dt="2025-04-11T16:57:32.817" v="0"/>
          <ac:spMkLst>
            <pc:docMk/>
            <pc:sldMk cId="2200575751" sldId="273"/>
            <ac:spMk id="2" creationId="{B7735274-745F-9254-F8D4-00FD990028AE}"/>
          </ac:spMkLst>
        </pc:spChg>
        <pc:picChg chg="mod">
          <ac:chgData name="Venkatesh Maran" userId="86a8a68b4a81d573" providerId="LiveId" clId="{37A13631-FEDA-40CD-99AF-EB7C0131CF32}" dt="2025-04-11T16:57:32.817" v="0"/>
          <ac:picMkLst>
            <pc:docMk/>
            <pc:sldMk cId="2200575751" sldId="273"/>
            <ac:picMk id="5" creationId="{35CD45CA-64AE-1DA5-5FD0-FD27E9039DD1}"/>
          </ac:picMkLst>
        </pc:picChg>
      </pc:sldChg>
      <pc:sldChg chg="modSp">
        <pc:chgData name="Venkatesh Maran" userId="86a8a68b4a81d573" providerId="LiveId" clId="{37A13631-FEDA-40CD-99AF-EB7C0131CF32}" dt="2025-04-11T16:57:32.817" v="0"/>
        <pc:sldMkLst>
          <pc:docMk/>
          <pc:sldMk cId="1032634691" sldId="274"/>
        </pc:sldMkLst>
        <pc:spChg chg="mod">
          <ac:chgData name="Venkatesh Maran" userId="86a8a68b4a81d573" providerId="LiveId" clId="{37A13631-FEDA-40CD-99AF-EB7C0131CF32}" dt="2025-04-11T16:57:32.817" v="0"/>
          <ac:spMkLst>
            <pc:docMk/>
            <pc:sldMk cId="1032634691" sldId="274"/>
            <ac:spMk id="2" creationId="{252032FF-B447-4D21-3857-D4CA432BB442}"/>
          </ac:spMkLst>
        </pc:spChg>
        <pc:picChg chg="mod">
          <ac:chgData name="Venkatesh Maran" userId="86a8a68b4a81d573" providerId="LiveId" clId="{37A13631-FEDA-40CD-99AF-EB7C0131CF32}" dt="2025-04-11T16:57:32.817" v="0"/>
          <ac:picMkLst>
            <pc:docMk/>
            <pc:sldMk cId="1032634691" sldId="274"/>
            <ac:picMk id="5" creationId="{337BAB31-B283-C9AF-61C9-0034F3ED3FC9}"/>
          </ac:picMkLst>
        </pc:picChg>
      </pc:sldChg>
      <pc:sldChg chg="modSp">
        <pc:chgData name="Venkatesh Maran" userId="86a8a68b4a81d573" providerId="LiveId" clId="{37A13631-FEDA-40CD-99AF-EB7C0131CF32}" dt="2025-04-11T16:57:32.817" v="0"/>
        <pc:sldMkLst>
          <pc:docMk/>
          <pc:sldMk cId="2519217016" sldId="275"/>
        </pc:sldMkLst>
        <pc:spChg chg="mod">
          <ac:chgData name="Venkatesh Maran" userId="86a8a68b4a81d573" providerId="LiveId" clId="{37A13631-FEDA-40CD-99AF-EB7C0131CF32}" dt="2025-04-11T16:57:32.817" v="0"/>
          <ac:spMkLst>
            <pc:docMk/>
            <pc:sldMk cId="2519217016" sldId="275"/>
            <ac:spMk id="2" creationId="{A95605EE-25DB-A405-638B-6A2BA53F667F}"/>
          </ac:spMkLst>
        </pc:spChg>
        <pc:picChg chg="mod">
          <ac:chgData name="Venkatesh Maran" userId="86a8a68b4a81d573" providerId="LiveId" clId="{37A13631-FEDA-40CD-99AF-EB7C0131CF32}" dt="2025-04-11T16:57:32.817" v="0"/>
          <ac:picMkLst>
            <pc:docMk/>
            <pc:sldMk cId="2519217016" sldId="275"/>
            <ac:picMk id="5" creationId="{9D56196D-4C85-F2A3-94D5-5069E55AD66A}"/>
          </ac:picMkLst>
        </pc:picChg>
      </pc:sldChg>
      <pc:sldChg chg="modSp">
        <pc:chgData name="Venkatesh Maran" userId="86a8a68b4a81d573" providerId="LiveId" clId="{37A13631-FEDA-40CD-99AF-EB7C0131CF32}" dt="2025-04-11T16:57:32.817" v="0"/>
        <pc:sldMkLst>
          <pc:docMk/>
          <pc:sldMk cId="2324522071" sldId="276"/>
        </pc:sldMkLst>
        <pc:spChg chg="mod">
          <ac:chgData name="Venkatesh Maran" userId="86a8a68b4a81d573" providerId="LiveId" clId="{37A13631-FEDA-40CD-99AF-EB7C0131CF32}" dt="2025-04-11T16:57:32.817" v="0"/>
          <ac:spMkLst>
            <pc:docMk/>
            <pc:sldMk cId="2324522071" sldId="276"/>
            <ac:spMk id="2" creationId="{329BE605-F1FE-DFAE-4F56-D04B6FBFD165}"/>
          </ac:spMkLst>
        </pc:spChg>
        <pc:picChg chg="mod">
          <ac:chgData name="Venkatesh Maran" userId="86a8a68b4a81d573" providerId="LiveId" clId="{37A13631-FEDA-40CD-99AF-EB7C0131CF32}" dt="2025-04-11T16:57:32.817" v="0"/>
          <ac:picMkLst>
            <pc:docMk/>
            <pc:sldMk cId="2324522071" sldId="276"/>
            <ac:picMk id="5" creationId="{C69323FC-6C9E-7EEF-4A06-FD505AF69F32}"/>
          </ac:picMkLst>
        </pc:picChg>
      </pc:sldChg>
      <pc:sldChg chg="modSp">
        <pc:chgData name="Venkatesh Maran" userId="86a8a68b4a81d573" providerId="LiveId" clId="{37A13631-FEDA-40CD-99AF-EB7C0131CF32}" dt="2025-04-11T16:57:32.817" v="0"/>
        <pc:sldMkLst>
          <pc:docMk/>
          <pc:sldMk cId="293858505" sldId="277"/>
        </pc:sldMkLst>
        <pc:spChg chg="mod">
          <ac:chgData name="Venkatesh Maran" userId="86a8a68b4a81d573" providerId="LiveId" clId="{37A13631-FEDA-40CD-99AF-EB7C0131CF32}" dt="2025-04-11T16:57:32.817" v="0"/>
          <ac:spMkLst>
            <pc:docMk/>
            <pc:sldMk cId="293858505" sldId="277"/>
            <ac:spMk id="3" creationId="{9E77B56B-F0FF-528B-9A1E-AE22929099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42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8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289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485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08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1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841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963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67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4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70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46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78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6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7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8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987" y="2123687"/>
            <a:ext cx="7080026" cy="2080727"/>
          </a:xfrm>
        </p:spPr>
        <p:txBody>
          <a:bodyPr>
            <a:normAutofit/>
          </a:bodyPr>
          <a:lstStyle/>
          <a:p>
            <a:r>
              <a:rPr dirty="0"/>
              <a:t>Telangana Electricity Consumption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4041-80D9-C623-E355-90288929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6 Areas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D522E9-4230-77CF-0F90-7F8FE5B37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38" y="2518035"/>
            <a:ext cx="6799262" cy="3390380"/>
          </a:xfrm>
        </p:spPr>
      </p:pic>
    </p:spTree>
    <p:extLst>
      <p:ext uri="{BB962C8B-B14F-4D97-AF65-F5344CB8AC3E}">
        <p14:creationId xmlns:p14="http://schemas.microsoft.com/office/powerpoint/2010/main" val="2432404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63BE-A4B8-DF97-027B-EC1AE058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Least 6 areas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E00C81-1B95-C3DF-1658-CABF9CD81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38" y="2524818"/>
            <a:ext cx="6799262" cy="3376814"/>
          </a:xfrm>
        </p:spPr>
      </p:pic>
    </p:spTree>
    <p:extLst>
      <p:ext uri="{BB962C8B-B14F-4D97-AF65-F5344CB8AC3E}">
        <p14:creationId xmlns:p14="http://schemas.microsoft.com/office/powerpoint/2010/main" val="3762380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5274-745F-9254-F8D4-00FD9900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Highest&amp;lowest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D45CA-64AE-1DA5-5FD0-FD27E9039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249" y="2490788"/>
            <a:ext cx="5671440" cy="3444875"/>
          </a:xfrm>
        </p:spPr>
      </p:pic>
    </p:spTree>
    <p:extLst>
      <p:ext uri="{BB962C8B-B14F-4D97-AF65-F5344CB8AC3E}">
        <p14:creationId xmlns:p14="http://schemas.microsoft.com/office/powerpoint/2010/main" val="2200575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Seasonal Variations (2024)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Grouped months into seasons</a:t>
            </a:r>
          </a:p>
          <a:p>
            <a:r>
              <a:t>• Highest: Summer (May–July)</a:t>
            </a:r>
          </a:p>
          <a:p>
            <a:r>
              <a:t>• Lowest: Winter</a:t>
            </a:r>
          </a:p>
          <a:p>
            <a:r>
              <a:t>• Visualized via Seaborn barplot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32FF-B447-4D21-3857-D4CA432B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Seasonal variations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7BAB31-B283-C9AF-61C9-0034F3ED3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38" y="2505440"/>
            <a:ext cx="6799262" cy="3415570"/>
          </a:xfrm>
        </p:spPr>
      </p:pic>
    </p:spTree>
    <p:extLst>
      <p:ext uri="{BB962C8B-B14F-4D97-AF65-F5344CB8AC3E}">
        <p14:creationId xmlns:p14="http://schemas.microsoft.com/office/powerpoint/2010/main" val="1032634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Domestic vs. Non-Domestic Usage (2025)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Classified by keywords</a:t>
            </a:r>
          </a:p>
          <a:p>
            <a:r>
              <a:t>• Result: Domestic &gt; 60% share</a:t>
            </a:r>
          </a:p>
          <a:p>
            <a:r>
              <a:t>• Visual: Pie chart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05EE-25DB-A405-638B-6A2BA53F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Domastic</a:t>
            </a:r>
            <a:r>
              <a:rPr lang="en-IN" dirty="0"/>
              <a:t> vs Non-</a:t>
            </a:r>
            <a:r>
              <a:rPr lang="en-IN" dirty="0" err="1"/>
              <a:t>Domastic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56196D-4C85-F2A3-94D5-5069E55AD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473" y="2490788"/>
            <a:ext cx="4346992" cy="3444875"/>
          </a:xfrm>
        </p:spPr>
      </p:pic>
    </p:spTree>
    <p:extLst>
      <p:ext uri="{BB962C8B-B14F-4D97-AF65-F5344CB8AC3E}">
        <p14:creationId xmlns:p14="http://schemas.microsoft.com/office/powerpoint/2010/main" val="2519217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Sudden Usage Spikes in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Month-to-month change &gt; 20% highlighted</a:t>
            </a:r>
          </a:p>
          <a:p>
            <a:r>
              <a:t>• Line chart with red markers</a:t>
            </a:r>
          </a:p>
          <a:p>
            <a:r>
              <a:t>• Helps detect anomalies like heatwaves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E605-F1FE-DFAE-4F56-D04B6FBF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Sudden usage spikes(2024)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9323FC-6C9E-7EEF-4A06-FD505AF69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982" y="2490788"/>
            <a:ext cx="5827973" cy="3444875"/>
          </a:xfrm>
        </p:spPr>
      </p:pic>
    </p:spTree>
    <p:extLst>
      <p:ext uri="{BB962C8B-B14F-4D97-AF65-F5344CB8AC3E}">
        <p14:creationId xmlns:p14="http://schemas.microsoft.com/office/powerpoint/2010/main" val="2324522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Telangana Govt. Data Portal</a:t>
            </a:r>
          </a:p>
          <a:p>
            <a:r>
              <a:t>• pandas.pydata.org</a:t>
            </a:r>
          </a:p>
          <a:p>
            <a:r>
              <a:t>• matplotlib.org</a:t>
            </a:r>
          </a:p>
          <a:p>
            <a:r>
              <a:t>• seaborn.pydata.org</a:t>
            </a:r>
          </a:p>
          <a:p>
            <a:r>
              <a:t>• numpy.org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Need for electricity monitoring in Telangana</a:t>
            </a:r>
          </a:p>
          <a:p>
            <a:r>
              <a:t>• Importance of trend analysis</a:t>
            </a:r>
          </a:p>
          <a:p>
            <a:r>
              <a:t>• Objective: Provide insights to help energy planners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0F65-9300-8D68-23F9-B022DA18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701" y="2634342"/>
            <a:ext cx="7765322" cy="97045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7B56B-F0FF-528B-9A1E-AE2292909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5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from TGSPDCL</a:t>
            </a:r>
          </a:p>
          <a:p>
            <a:r>
              <a:t>• CSV files:</a:t>
            </a:r>
          </a:p>
          <a:p>
            <a:r>
              <a:t>  - March 2025</a:t>
            </a:r>
          </a:p>
          <a:p>
            <a:r>
              <a:t>  - March (2022–2025)</a:t>
            </a:r>
          </a:p>
          <a:p>
            <a:r>
              <a:t>  - All months in 2024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Glossary of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Circle: District</a:t>
            </a:r>
          </a:p>
          <a:p>
            <a:r>
              <a:t>• catdesc: Type of connection</a:t>
            </a:r>
          </a:p>
          <a:p>
            <a:r>
              <a:t>• totservices: Total Connections</a:t>
            </a:r>
          </a:p>
          <a:p>
            <a:r>
              <a:t>• units: Billed units,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March 2025: Area &amp; category-wise</a:t>
            </a:r>
          </a:p>
          <a:p>
            <a:r>
              <a:t>• March (2022–2025): Yearly comparison</a:t>
            </a:r>
          </a:p>
          <a:p>
            <a:r>
              <a:t>• 2024 All Months: Monthly/seasonal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Tools: Pandas, Matplotlib, Seaborn, NumPy</a:t>
            </a:r>
          </a:p>
          <a:p>
            <a:r>
              <a:t>• Steps:</a:t>
            </a:r>
          </a:p>
          <a:p>
            <a:r>
              <a:t>  - Data cleaning &amp; grouping</a:t>
            </a:r>
          </a:p>
          <a:p>
            <a:r>
              <a:t>  - Visualization</a:t>
            </a:r>
          </a:p>
          <a:p>
            <a:r>
              <a:t>  - Trend identification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Consumption Trends (2022–2025)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Simulated using NumPy linspace</a:t>
            </a:r>
          </a:p>
          <a:p>
            <a:r>
              <a:t>• Bar plot shows steady growth</a:t>
            </a:r>
          </a:p>
          <a:p>
            <a:r>
              <a:t>• Insight: Reflects urbanization and increased demand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6989-3513-1BE0-72E9-71053D92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Consumption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A4643D-5365-AE28-360E-8FC85A7B7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38" y="2517519"/>
            <a:ext cx="6799262" cy="3391412"/>
          </a:xfrm>
        </p:spPr>
      </p:pic>
    </p:spTree>
    <p:extLst>
      <p:ext uri="{BB962C8B-B14F-4D97-AF65-F5344CB8AC3E}">
        <p14:creationId xmlns:p14="http://schemas.microsoft.com/office/powerpoint/2010/main" val="323079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&amp; Bottom Consuming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Top 6: High-demand zones</a:t>
            </a:r>
          </a:p>
          <a:p>
            <a:r>
              <a:t>• Bottom 6: Underutilized regions</a:t>
            </a:r>
          </a:p>
          <a:p>
            <a:r>
              <a:t>• Combined chart shows disparity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306</Words>
  <Application>Microsoft Office PowerPoint</Application>
  <PresentationFormat>On-screen Show (4:3)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Garamond</vt:lpstr>
      <vt:lpstr>Organic</vt:lpstr>
      <vt:lpstr>Telangana Electricity Consumption</vt:lpstr>
      <vt:lpstr>Introduction</vt:lpstr>
      <vt:lpstr>Dataset Source</vt:lpstr>
      <vt:lpstr>Glossary of Terms</vt:lpstr>
      <vt:lpstr>Dataset Description</vt:lpstr>
      <vt:lpstr>EDA Process</vt:lpstr>
      <vt:lpstr>Consumption Trends (2022–2025)</vt:lpstr>
      <vt:lpstr>Consumption trend</vt:lpstr>
      <vt:lpstr>Top &amp; Bottom Consuming Areas</vt:lpstr>
      <vt:lpstr>Top 6 Areas </vt:lpstr>
      <vt:lpstr>Least 6 areas</vt:lpstr>
      <vt:lpstr>Highest&amp;lowest</vt:lpstr>
      <vt:lpstr>Seasonal Variations (2024)</vt:lpstr>
      <vt:lpstr>Seasonal variations</vt:lpstr>
      <vt:lpstr>Domestic vs. Non-Domestic Usage (2025)</vt:lpstr>
      <vt:lpstr>Domastic vs Non-Domastic</vt:lpstr>
      <vt:lpstr>Sudden Usage Spikes in 2024</vt:lpstr>
      <vt:lpstr>Sudden usage spikes(2024)</vt:lpstr>
      <vt:lpstr>References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venkateshmaaran</dc:creator>
  <cp:keywords/>
  <dc:description>generated using python-pptx</dc:description>
  <cp:lastModifiedBy>Venkatesh Maran</cp:lastModifiedBy>
  <cp:revision>2</cp:revision>
  <dcterms:created xsi:type="dcterms:W3CDTF">2013-01-27T09:14:16Z</dcterms:created>
  <dcterms:modified xsi:type="dcterms:W3CDTF">2025-04-11T16:57:44Z</dcterms:modified>
  <cp:category/>
</cp:coreProperties>
</file>