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2310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8730-F002-3D80-D6D6-858248515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7C786-E2AA-B49F-9647-6579536B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CA409-0805-88C2-FF3C-CAFA887D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15DA-6E3A-A0C0-2740-DCDC0DF7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DA08-DB47-1FBE-0D40-369C580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5F57-9DB2-8A7C-4B03-352FF18A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29841-0455-BFB3-EADD-691BCC779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166-429A-CC36-5E1C-CC0E07E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6EFC-6CC4-F117-F186-3780D4E2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033A-25C6-8772-B928-95E475A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A2007-1733-595D-5D9D-76651039F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B8DF0-2A78-7C2F-987F-745788D0F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84B2-1A54-5D60-D217-127619ED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E034E-1368-9723-B407-D536C731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F883-8894-C417-4CB1-8A5E789E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1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7439-301D-F88D-8875-E1273918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A26D-6B6B-9098-2D00-ACDC7232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4875-A316-3EAB-92D6-4921C69E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04929-0223-CF65-4671-35F06F58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B031-D654-84FE-93BF-E612F024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E07C-CA77-19A9-1860-9AF6EE96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3DE52-148C-BBD5-150C-B7826B81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FAE3-91D4-2340-3695-3FDE1AE7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811D-6A53-BF57-7528-3802408D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7A06-DB93-DE8A-B47F-799D2AC4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4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FEE6-02A1-21AA-DCBE-235C1BCA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8CFC-F5F3-CFB9-0419-008AD025D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771F1-D622-77BF-4E6A-42F43FF1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054E-D4E0-96B1-87F9-12B15893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92095-7ED3-706D-D814-A07C123F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4B1F-E780-6E7D-96DC-A814A126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0423-012E-9D53-B1B4-08AF5D7E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6B9C7-1F61-F0C7-5BFE-D2333B5A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46CF8-7CED-09E6-D979-2B6B788E9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A857-2B4F-551A-192E-8997CF89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4202-9AD9-1AD6-C7FB-039C0FB56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1596-6DFC-37E8-A0B8-A046C198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AFFB7-5755-075D-4B8E-8DD1155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ED7C9-F0DF-9762-62B0-EBFE192E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0A75-8F32-1974-9134-FB6C7EE8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E5030-2209-3696-5264-77DF8276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27E-8F0F-355C-0E41-CD11CBB5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A4CD4-45D0-6105-04AD-7C4041D4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94F15-065B-BBF2-5B70-A5F32AF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E6B6C-3C27-8D9D-3F64-57E7A8AA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A53A5-C26F-52CA-837F-87F7F71E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750A-72D9-CCC9-42BF-20365522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232F-811B-2C0B-9D64-7C4EA53A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7EA82-87A0-FC52-9B06-488C02D7B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B54B7-0482-5F14-0CE8-E2D07870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9AB9A-84E4-B7CE-943E-38766F4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8F318-CB76-51B4-5C3F-565E086D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4116-FC0B-F7B5-5660-1575F404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A3A73-0FC1-E00C-D628-91BD9DA1B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98DE-B785-3794-0A63-FF837CD06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E83D6-0A67-9EEB-5232-6B5BBC36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496AA-9857-24AE-119F-2F1B93D5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183B7-38C5-5371-D9CA-22F81F4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155BE-E395-6634-9701-226672C0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93BDB-2E0C-FB33-A829-38EA1C43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9E33-DDBB-392C-DA2A-31665223C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F832-CD36-F32B-D27E-72422E0D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124E-4C0A-0F41-BE79-577943EDA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4D387B9-4364-33D8-0F93-DF5BA966FCC6}"/>
              </a:ext>
            </a:extLst>
          </p:cNvPr>
          <p:cNvGrpSpPr/>
          <p:nvPr/>
        </p:nvGrpSpPr>
        <p:grpSpPr>
          <a:xfrm>
            <a:off x="1079787" y="504825"/>
            <a:ext cx="3086581" cy="6353175"/>
            <a:chOff x="4539854" y="133349"/>
            <a:chExt cx="3086581" cy="6353175"/>
          </a:xfrm>
        </p:grpSpPr>
        <p:pic>
          <p:nvPicPr>
            <p:cNvPr id="5" name="Picture 4" descr="A picture containing black and white, art&#10;&#10;Description automatically generated">
              <a:extLst>
                <a:ext uri="{FF2B5EF4-FFF2-40B4-BE49-F238E27FC236}">
                  <a16:creationId xmlns:a16="http://schemas.microsoft.com/office/drawing/2014/main" id="{62B4F1BF-7771-E0F9-0F00-1097E827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564" y="133349"/>
              <a:ext cx="3060871" cy="63531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C35876-C326-1DDB-081B-7B31232CE2A3}"/>
                </a:ext>
              </a:extLst>
            </p:cNvPr>
            <p:cNvSpPr/>
            <p:nvPr/>
          </p:nvSpPr>
          <p:spPr>
            <a:xfrm>
              <a:off x="4793456" y="878680"/>
              <a:ext cx="2636044" cy="536495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A8AEA1-182C-E5BD-3DA5-F8289A630467}"/>
                </a:ext>
              </a:extLst>
            </p:cNvPr>
            <p:cNvSpPr txBox="1"/>
            <p:nvPr/>
          </p:nvSpPr>
          <p:spPr>
            <a:xfrm>
              <a:off x="5884910" y="296345"/>
              <a:ext cx="12186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Large Bounding Box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FA3D1E-941F-CDFE-2223-9EE95C2D6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287" y="549710"/>
              <a:ext cx="211932" cy="32182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7CC061-D825-2A26-0D5B-E8EAE19F25C6}"/>
                </a:ext>
              </a:extLst>
            </p:cNvPr>
            <p:cNvSpPr txBox="1"/>
            <p:nvPr/>
          </p:nvSpPr>
          <p:spPr>
            <a:xfrm>
              <a:off x="4539854" y="5344461"/>
              <a:ext cx="8072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Small</a:t>
              </a:r>
            </a:p>
            <a:p>
              <a:r>
                <a:rPr lang="de-DE" sz="1000" dirty="0">
                  <a:solidFill>
                    <a:schemeClr val="bg1"/>
                  </a:solidFill>
                </a:rPr>
                <a:t>Bounding Boxes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B2A760D-097A-683D-C073-569410CA3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2916493"/>
              <a:ext cx="78581" cy="248366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323538-8794-3992-6D73-B5312C8D7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3957638"/>
              <a:ext cx="200025" cy="145303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356DB44-00E0-EA08-74A1-F7C03F6BB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4996778"/>
              <a:ext cx="400050" cy="4210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FC4F43-B2C5-7406-D5FE-316D55C28426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5" y="5424956"/>
              <a:ext cx="1471613" cy="73818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0ADC92-5B77-19E6-0832-3C0B29A4A9CB}"/>
              </a:ext>
            </a:extLst>
          </p:cNvPr>
          <p:cNvGrpSpPr/>
          <p:nvPr/>
        </p:nvGrpSpPr>
        <p:grpSpPr>
          <a:xfrm>
            <a:off x="5075854" y="1111716"/>
            <a:ext cx="5728996" cy="4330787"/>
            <a:chOff x="5075854" y="1111716"/>
            <a:chExt cx="5728996" cy="43307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391B5A-D2C4-E25A-B85C-065D665A8EC6}"/>
                </a:ext>
              </a:extLst>
            </p:cNvPr>
            <p:cNvSpPr/>
            <p:nvPr/>
          </p:nvSpPr>
          <p:spPr>
            <a:xfrm>
              <a:off x="5075854" y="1111717"/>
              <a:ext cx="5728996" cy="43307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white, black and white, art&#10;&#10;Description automatically generated">
              <a:extLst>
                <a:ext uri="{FF2B5EF4-FFF2-40B4-BE49-F238E27FC236}">
                  <a16:creationId xmlns:a16="http://schemas.microsoft.com/office/drawing/2014/main" id="{59D8D4C3-EC43-098C-9DE0-463EB9EB1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915" y="1111716"/>
              <a:ext cx="5449060" cy="402963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7535F2-8E15-6946-ED2F-6255C980C622}"/>
                </a:ext>
              </a:extLst>
            </p:cNvPr>
            <p:cNvSpPr/>
            <p:nvPr/>
          </p:nvSpPr>
          <p:spPr>
            <a:xfrm>
              <a:off x="5467740" y="1810139"/>
              <a:ext cx="5029200" cy="33405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9D477-CD85-239C-5EC3-3C2436AA1C22}"/>
                </a:ext>
              </a:extLst>
            </p:cNvPr>
            <p:cNvSpPr txBox="1"/>
            <p:nvPr/>
          </p:nvSpPr>
          <p:spPr>
            <a:xfrm>
              <a:off x="5538627" y="1244035"/>
              <a:ext cx="1414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Large Bounding Box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50F998-1714-63D3-F71F-21D6F012A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02850" y="1478982"/>
              <a:ext cx="0" cy="25834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A4800-AB8A-106D-6ECB-2D52DDC69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1825" y="1478982"/>
              <a:ext cx="211932" cy="32182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FC20D4-7571-F5C1-C711-870795D56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3925" y="1499658"/>
              <a:ext cx="2619832" cy="1971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698478-3324-0E4C-0963-50A77ECF9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1577" y="1500539"/>
              <a:ext cx="3236992" cy="273597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31F3A-D6F5-0549-3C6A-750134B0A6BA}"/>
                </a:ext>
              </a:extLst>
            </p:cNvPr>
            <p:cNvSpPr txBox="1"/>
            <p:nvPr/>
          </p:nvSpPr>
          <p:spPr>
            <a:xfrm>
              <a:off x="8445847" y="1183929"/>
              <a:ext cx="1599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Small Bounding Boxes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62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BE901B5-E89B-3719-2DD2-6E02EED76047}"/>
              </a:ext>
            </a:extLst>
          </p:cNvPr>
          <p:cNvGrpSpPr/>
          <p:nvPr/>
        </p:nvGrpSpPr>
        <p:grpSpPr>
          <a:xfrm>
            <a:off x="1429361" y="975049"/>
            <a:ext cx="8019342" cy="4907902"/>
            <a:chOff x="1429361" y="975049"/>
            <a:chExt cx="8019342" cy="49079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35F273-55C3-C4CE-F09E-D19BFF39A0CD}"/>
                </a:ext>
              </a:extLst>
            </p:cNvPr>
            <p:cNvGrpSpPr/>
            <p:nvPr/>
          </p:nvGrpSpPr>
          <p:grpSpPr>
            <a:xfrm>
              <a:off x="1429361" y="975049"/>
              <a:ext cx="8019342" cy="4907902"/>
              <a:chOff x="3248831" y="975049"/>
              <a:chExt cx="8019342" cy="4907902"/>
            </a:xfrm>
          </p:grpSpPr>
          <p:pic>
            <p:nvPicPr>
              <p:cNvPr id="3" name="Picture 2" descr="A picture containing art&#10;&#10;Description automatically generated with low confidence">
                <a:extLst>
                  <a:ext uri="{FF2B5EF4-FFF2-40B4-BE49-F238E27FC236}">
                    <a16:creationId xmlns:a16="http://schemas.microsoft.com/office/drawing/2014/main" id="{F0454787-A38D-0B93-B1ED-E53C69EC7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8831" y="975049"/>
                <a:ext cx="3627288" cy="4907902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flower&#10;&#10;Description automatically generated">
                <a:extLst>
                  <a:ext uri="{FF2B5EF4-FFF2-40B4-BE49-F238E27FC236}">
                    <a16:creationId xmlns:a16="http://schemas.microsoft.com/office/drawing/2014/main" id="{E44A4360-50CF-D50D-80EB-B630AB57A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6119" y="2823842"/>
                <a:ext cx="4392054" cy="305910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85A60C-E06C-315D-9C43-51CC84C16672}"/>
                  </a:ext>
                </a:extLst>
              </p:cNvPr>
              <p:cNvSpPr/>
              <p:nvPr/>
            </p:nvSpPr>
            <p:spPr>
              <a:xfrm>
                <a:off x="6866788" y="975049"/>
                <a:ext cx="4392054" cy="18487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D2AF3-5C2A-FB47-D847-27B6FD9C9584}"/>
                </a:ext>
              </a:extLst>
            </p:cNvPr>
            <p:cNvSpPr txBox="1"/>
            <p:nvPr/>
          </p:nvSpPr>
          <p:spPr>
            <a:xfrm>
              <a:off x="4437246" y="1572305"/>
              <a:ext cx="1150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Leaf and Leaf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974F64D-C570-2F1C-F1C6-8CB8CC404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304" y="1726194"/>
              <a:ext cx="1506942" cy="121118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83B6E-FE20-64D1-F250-DAB21839FFD3}"/>
                </a:ext>
              </a:extLst>
            </p:cNvPr>
            <p:cNvSpPr txBox="1"/>
            <p:nvPr/>
          </p:nvSpPr>
          <p:spPr>
            <a:xfrm>
              <a:off x="5746112" y="2669953"/>
              <a:ext cx="12188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Leaf and Stem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39549B9-4A97-9CF1-D6DA-F621917E5D2B}"/>
                </a:ext>
              </a:extLst>
            </p:cNvPr>
            <p:cNvCxnSpPr>
              <a:cxnSpLocks/>
            </p:cNvCxnSpPr>
            <p:nvPr/>
          </p:nvCxnSpPr>
          <p:spPr>
            <a:xfrm>
              <a:off x="6859395" y="2897837"/>
              <a:ext cx="393281" cy="15342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6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90B7C71-3C61-998B-583E-95949B23ABC4}"/>
              </a:ext>
            </a:extLst>
          </p:cNvPr>
          <p:cNvGrpSpPr/>
          <p:nvPr/>
        </p:nvGrpSpPr>
        <p:grpSpPr>
          <a:xfrm>
            <a:off x="1403124" y="896684"/>
            <a:ext cx="10063039" cy="3869044"/>
            <a:chOff x="1403124" y="896684"/>
            <a:chExt cx="10063039" cy="386904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84B842-F86A-5667-6C70-8E34C3A18B10}"/>
                </a:ext>
              </a:extLst>
            </p:cNvPr>
            <p:cNvSpPr/>
            <p:nvPr/>
          </p:nvSpPr>
          <p:spPr>
            <a:xfrm>
              <a:off x="1469712" y="896684"/>
              <a:ext cx="9996450" cy="3861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C863C47-1A4A-4E82-6061-B5A7A08C2CDA}"/>
                </a:ext>
              </a:extLst>
            </p:cNvPr>
            <p:cNvGrpSpPr/>
            <p:nvPr/>
          </p:nvGrpSpPr>
          <p:grpSpPr>
            <a:xfrm>
              <a:off x="4042484" y="904438"/>
              <a:ext cx="7423679" cy="3861290"/>
              <a:chOff x="1198545" y="819198"/>
              <a:chExt cx="7423679" cy="3861290"/>
            </a:xfrm>
          </p:grpSpPr>
          <p:pic>
            <p:nvPicPr>
              <p:cNvPr id="8" name="Picture 7" descr="A picture containing black, darkness, space, moon&#10;&#10;Description automatically generated">
                <a:extLst>
                  <a:ext uri="{FF2B5EF4-FFF2-40B4-BE49-F238E27FC236}">
                    <a16:creationId xmlns:a16="http://schemas.microsoft.com/office/drawing/2014/main" id="{5EDDF203-8032-67DC-93FA-EE85D6290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55" t="50848" r="44378" b="15310"/>
              <a:stretch/>
            </p:blipFill>
            <p:spPr>
              <a:xfrm>
                <a:off x="3819047" y="2359618"/>
                <a:ext cx="2100021" cy="2320870"/>
              </a:xfrm>
              <a:prstGeom prst="rect">
                <a:avLst/>
              </a:prstGeom>
            </p:spPr>
          </p:pic>
          <p:pic>
            <p:nvPicPr>
              <p:cNvPr id="3" name="Picture 2" descr="A white leaf on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00792CB2-EBFC-8073-A2E6-FE0B924037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23" t="32995" r="45311" b="15141"/>
              <a:stretch/>
            </p:blipFill>
            <p:spPr>
              <a:xfrm>
                <a:off x="1198545" y="1123627"/>
                <a:ext cx="2100020" cy="3556861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9FF03C7-8ACF-A7A5-46D1-1575568E497C}"/>
                  </a:ext>
                </a:extLst>
              </p:cNvPr>
              <p:cNvGrpSpPr/>
              <p:nvPr/>
            </p:nvGrpSpPr>
            <p:grpSpPr>
              <a:xfrm>
                <a:off x="6421462" y="1123627"/>
                <a:ext cx="2200762" cy="3556861"/>
                <a:chOff x="4339523" y="2270502"/>
                <a:chExt cx="2200762" cy="3556861"/>
              </a:xfrm>
            </p:grpSpPr>
            <p:pic>
              <p:nvPicPr>
                <p:cNvPr id="5" name="Picture 4" descr="A white leaf on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26FADF82-76DF-CC54-5175-09BFE00C5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15" t="33107" r="43917" b="15028"/>
                <a:stretch/>
              </p:blipFill>
              <p:spPr>
                <a:xfrm>
                  <a:off x="4339523" y="2270502"/>
                  <a:ext cx="2200761" cy="3556861"/>
                </a:xfrm>
                <a:prstGeom prst="rect">
                  <a:avLst/>
                </a:prstGeom>
              </p:spPr>
            </p:pic>
            <p:pic>
              <p:nvPicPr>
                <p:cNvPr id="6" name="Picture 5" descr="A white leaf on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C0DA30B6-125C-8B42-A911-4766C97FF0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15" t="33334" r="43917" b="39319"/>
                <a:stretch/>
              </p:blipFill>
              <p:spPr>
                <a:xfrm>
                  <a:off x="4339525" y="2270502"/>
                  <a:ext cx="2200760" cy="1875452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 descr="A picture containing darkness, black, space, moon&#10;&#10;Description automatically generated">
                <a:extLst>
                  <a:ext uri="{FF2B5EF4-FFF2-40B4-BE49-F238E27FC236}">
                    <a16:creationId xmlns:a16="http://schemas.microsoft.com/office/drawing/2014/main" id="{F453E3A2-907C-1C3E-B68F-16E1995637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35" t="33108" r="42599" b="40847"/>
              <a:stretch/>
            </p:blipFill>
            <p:spPr>
              <a:xfrm>
                <a:off x="3819047" y="1123627"/>
                <a:ext cx="2100021" cy="1786179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23E395-4C9E-628E-E6B0-0FD4F3504D38}"/>
                  </a:ext>
                </a:extLst>
              </p:cNvPr>
              <p:cNvSpPr txBox="1"/>
              <p:nvPr/>
            </p:nvSpPr>
            <p:spPr>
              <a:xfrm>
                <a:off x="1525953" y="820798"/>
                <a:ext cx="1407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Preprocessing</a:t>
                </a:r>
                <a:endParaRPr lang="en-US" sz="1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224787-12AC-773C-CA18-CA865B0C799A}"/>
                  </a:ext>
                </a:extLst>
              </p:cNvPr>
              <p:cNvSpPr txBox="1"/>
              <p:nvPr/>
            </p:nvSpPr>
            <p:spPr>
              <a:xfrm>
                <a:off x="4029147" y="819199"/>
                <a:ext cx="1679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Feature Extraction</a:t>
                </a:r>
                <a:endParaRPr lang="en-US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F08A6-6266-C07B-EAB1-4CD2B5DDD451}"/>
                  </a:ext>
                </a:extLst>
              </p:cNvPr>
              <p:cNvSpPr txBox="1"/>
              <p:nvPr/>
            </p:nvSpPr>
            <p:spPr>
              <a:xfrm>
                <a:off x="6846593" y="819198"/>
                <a:ext cx="1350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Classification</a:t>
                </a:r>
                <a:endParaRPr lang="en-US" sz="12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A4E65EAF-2032-0267-A408-98014A7C04B5}"/>
                  </a:ext>
                </a:extLst>
              </p:cNvPr>
              <p:cNvSpPr/>
              <p:nvPr/>
            </p:nvSpPr>
            <p:spPr>
              <a:xfrm>
                <a:off x="6036590" y="2812942"/>
                <a:ext cx="302217" cy="186137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3781F89-72EA-86F8-EED6-C1F51E9C451E}"/>
                  </a:ext>
                </a:extLst>
              </p:cNvPr>
              <p:cNvSpPr/>
              <p:nvPr/>
            </p:nvSpPr>
            <p:spPr>
              <a:xfrm>
                <a:off x="4231037" y="3037668"/>
                <a:ext cx="867905" cy="871781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FC7F28C-538E-16DF-8439-C222222268BA}"/>
                  </a:ext>
                </a:extLst>
              </p:cNvPr>
              <p:cNvSpPr/>
              <p:nvPr/>
            </p:nvSpPr>
            <p:spPr>
              <a:xfrm>
                <a:off x="4515173" y="1896298"/>
                <a:ext cx="867905" cy="871781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CD401F5A-622A-3637-A6A9-4C65AC8B65DA}"/>
                  </a:ext>
                </a:extLst>
              </p:cNvPr>
              <p:cNvSpPr/>
              <p:nvPr/>
            </p:nvSpPr>
            <p:spPr>
              <a:xfrm>
                <a:off x="3406410" y="2816737"/>
                <a:ext cx="302217" cy="186137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 descr="A close up of a plant&#10;&#10;Description automatically generated with low confidence">
              <a:extLst>
                <a:ext uri="{FF2B5EF4-FFF2-40B4-BE49-F238E27FC236}">
                  <a16:creationId xmlns:a16="http://schemas.microsoft.com/office/drawing/2014/main" id="{3E24E6BE-4385-5A4A-8F31-8AFD30C91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712" y="1208867"/>
              <a:ext cx="2036782" cy="355427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A69326-A254-1373-409F-487F7ADC3CE7}"/>
                </a:ext>
              </a:extLst>
            </p:cNvPr>
            <p:cNvSpPr txBox="1"/>
            <p:nvPr/>
          </p:nvSpPr>
          <p:spPr>
            <a:xfrm>
              <a:off x="1403124" y="904437"/>
              <a:ext cx="2278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Original Image During Annotation</a:t>
              </a:r>
              <a:endParaRPr lang="en-US" sz="1200" dirty="0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48BAF8D-2B84-09BB-4DDC-BE0CE185DE72}"/>
                </a:ext>
              </a:extLst>
            </p:cNvPr>
            <p:cNvSpPr/>
            <p:nvPr/>
          </p:nvSpPr>
          <p:spPr>
            <a:xfrm>
              <a:off x="3649222" y="2827334"/>
              <a:ext cx="302217" cy="186137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3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354612E-F435-12A6-C0C0-AD22B3BF2DC4}"/>
              </a:ext>
            </a:extLst>
          </p:cNvPr>
          <p:cNvGrpSpPr/>
          <p:nvPr/>
        </p:nvGrpSpPr>
        <p:grpSpPr>
          <a:xfrm>
            <a:off x="3895238" y="1325105"/>
            <a:ext cx="2200762" cy="3556861"/>
            <a:chOff x="4339523" y="2270502"/>
            <a:chExt cx="2200762" cy="3556861"/>
          </a:xfrm>
        </p:grpSpPr>
        <p:pic>
          <p:nvPicPr>
            <p:cNvPr id="3" name="Picture 2" descr="A white leaf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53A9A24-C46A-6945-9F4A-5A43BD48A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15" t="33107" r="43917" b="15028"/>
            <a:stretch/>
          </p:blipFill>
          <p:spPr>
            <a:xfrm>
              <a:off x="4339523" y="2270502"/>
              <a:ext cx="2200761" cy="3556861"/>
            </a:xfrm>
            <a:prstGeom prst="rect">
              <a:avLst/>
            </a:prstGeom>
          </p:spPr>
        </p:pic>
        <p:pic>
          <p:nvPicPr>
            <p:cNvPr id="7" name="Picture 6" descr="A white leaf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5729B59A-57E6-0134-94F8-1B6F55E692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15" t="33334" r="43917" b="39319"/>
            <a:stretch/>
          </p:blipFill>
          <p:spPr>
            <a:xfrm>
              <a:off x="4339525" y="2270502"/>
              <a:ext cx="2200760" cy="1875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39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2B3313C-6B12-A507-5A51-49F5FB8BDA8D}"/>
              </a:ext>
            </a:extLst>
          </p:cNvPr>
          <p:cNvGrpSpPr/>
          <p:nvPr/>
        </p:nvGrpSpPr>
        <p:grpSpPr>
          <a:xfrm>
            <a:off x="4655975" y="1222309"/>
            <a:ext cx="3806890" cy="3722915"/>
            <a:chOff x="1604865" y="494522"/>
            <a:chExt cx="3806890" cy="37229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4F234B-0984-F418-5473-98640D9CB52B}"/>
                </a:ext>
              </a:extLst>
            </p:cNvPr>
            <p:cNvSpPr/>
            <p:nvPr/>
          </p:nvSpPr>
          <p:spPr>
            <a:xfrm>
              <a:off x="1604865" y="494522"/>
              <a:ext cx="3806890" cy="3722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FA9B75-E929-B996-7EEB-04700632E848}"/>
                </a:ext>
              </a:extLst>
            </p:cNvPr>
            <p:cNvGrpSpPr/>
            <p:nvPr/>
          </p:nvGrpSpPr>
          <p:grpSpPr>
            <a:xfrm>
              <a:off x="1698856" y="570541"/>
              <a:ext cx="3619594" cy="3581580"/>
              <a:chOff x="1698856" y="570541"/>
              <a:chExt cx="3619594" cy="358158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91AC182-9252-00BF-D604-D85391AAD79A}"/>
                  </a:ext>
                </a:extLst>
              </p:cNvPr>
              <p:cNvSpPr/>
              <p:nvPr/>
            </p:nvSpPr>
            <p:spPr>
              <a:xfrm>
                <a:off x="3116424" y="2099388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TP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82A6774-0B9E-641E-5FB4-F4A053600E47}"/>
                  </a:ext>
                </a:extLst>
              </p:cNvPr>
              <p:cNvSpPr/>
              <p:nvPr/>
            </p:nvSpPr>
            <p:spPr>
              <a:xfrm>
                <a:off x="4217437" y="2099387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769CB3-7ADB-475F-793B-AA94C3FD162E}"/>
                  </a:ext>
                </a:extLst>
              </p:cNvPr>
              <p:cNvSpPr/>
              <p:nvPr/>
            </p:nvSpPr>
            <p:spPr>
              <a:xfrm>
                <a:off x="3116424" y="3125754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608ECF-65C2-82CF-EB4E-6814A6705E05}"/>
                  </a:ext>
                </a:extLst>
              </p:cNvPr>
              <p:cNvSpPr/>
              <p:nvPr/>
            </p:nvSpPr>
            <p:spPr>
              <a:xfrm>
                <a:off x="4217436" y="3125754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BE00DA-FF71-9AE0-2B3F-7857B3A91922}"/>
                  </a:ext>
                </a:extLst>
              </p:cNvPr>
              <p:cNvSpPr txBox="1"/>
              <p:nvPr/>
            </p:nvSpPr>
            <p:spPr>
              <a:xfrm>
                <a:off x="3116424" y="847540"/>
                <a:ext cx="12457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correct line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segment 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available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8BD984-AB26-BB82-9154-91DB531CA302}"/>
                  </a:ext>
                </a:extLst>
              </p:cNvPr>
              <p:cNvSpPr txBox="1"/>
              <p:nvPr/>
            </p:nvSpPr>
            <p:spPr>
              <a:xfrm>
                <a:off x="4217436" y="570541"/>
                <a:ext cx="11010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correct line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segment 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 available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BEF47-CCB5-EDC4-C2F9-1075F67EBB17}"/>
                  </a:ext>
                </a:extLst>
              </p:cNvPr>
              <p:cNvSpPr txBox="1"/>
              <p:nvPr/>
            </p:nvSpPr>
            <p:spPr>
              <a:xfrm>
                <a:off x="2025830" y="2427904"/>
                <a:ext cx="1020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etected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CB6166-A843-61A3-4DE7-3D95000CE304}"/>
                  </a:ext>
                </a:extLst>
              </p:cNvPr>
              <p:cNvSpPr txBox="1"/>
              <p:nvPr/>
            </p:nvSpPr>
            <p:spPr>
              <a:xfrm>
                <a:off x="1698856" y="3454272"/>
                <a:ext cx="1393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 detected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5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8974519-800A-6EFF-E8FD-80D0648FA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00202"/>
              </p:ext>
            </p:extLst>
          </p:nvPr>
        </p:nvGraphicFramePr>
        <p:xfrm>
          <a:off x="2509935" y="449077"/>
          <a:ext cx="630597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30">
                  <a:extLst>
                    <a:ext uri="{9D8B030D-6E8A-4147-A177-3AD203B41FA5}">
                      <a16:colId xmlns:a16="http://schemas.microsoft.com/office/drawing/2014/main" val="919854028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4024696014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1885300052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3307530851"/>
                    </a:ext>
                  </a:extLst>
                </a:gridCol>
              </a:tblGrid>
              <a:tr h="798619">
                <a:tc>
                  <a:txBody>
                    <a:bodyPr/>
                    <a:lstStyle/>
                    <a:p>
                      <a:r>
                        <a:rPr lang="de-DE" dirty="0"/>
                        <a:t>Neighboring 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Index of Neighboring 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Coordinates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918729"/>
                  </a:ext>
                </a:extLst>
              </a:tr>
              <a:tr h="2715306">
                <a:tc>
                  <a:txBody>
                    <a:bodyPr/>
                    <a:lstStyle/>
                    <a:p>
                      <a:r>
                        <a:rPr lang="de-DE" dirty="0"/>
                        <a:t>1st Section and Redundent Botton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(0, 1)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Using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[887, 1076], [888, 1076], [889, 1077], [890, 1077], [892, 1079], [893, 1079], [892, 1078], [891, 1078], [890, 1077], [889, 1077], [888, 1076]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00805"/>
                  </a:ext>
                </a:extLst>
              </a:tr>
              <a:tr h="1038205">
                <a:tc>
                  <a:txBody>
                    <a:bodyPr/>
                    <a:lstStyle/>
                    <a:p>
                      <a:r>
                        <a:rPr lang="de-DE" dirty="0"/>
                        <a:t>1st Section and Raw Cutting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(1, 2)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Using Size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[[935, 787], [936, 787], [937, 788], [936, 787]]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8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40D82E-FE18-B4FE-34A5-969350EE1D4C}"/>
              </a:ext>
            </a:extLst>
          </p:cNvPr>
          <p:cNvSpPr/>
          <p:nvPr/>
        </p:nvSpPr>
        <p:spPr>
          <a:xfrm>
            <a:off x="4282751" y="205274"/>
            <a:ext cx="3237723" cy="76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Decoding RLE Binary Mask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21763D-2DCA-B7C3-9B8C-65B6CC1A88B8}"/>
              </a:ext>
            </a:extLst>
          </p:cNvPr>
          <p:cNvSpPr/>
          <p:nvPr/>
        </p:nvSpPr>
        <p:spPr>
          <a:xfrm>
            <a:off x="821094" y="1066800"/>
            <a:ext cx="3237723" cy="76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Extracting Small Bounding Boxes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72B15D-EBB5-A6D3-9DCA-E79807E35F0A}"/>
              </a:ext>
            </a:extLst>
          </p:cNvPr>
          <p:cNvSpPr/>
          <p:nvPr/>
        </p:nvSpPr>
        <p:spPr>
          <a:xfrm>
            <a:off x="7851709" y="1066800"/>
            <a:ext cx="3237723" cy="76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Extracting Large Bounding Boxes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13E09E-4E22-8EB0-4042-406BCCDDA373}"/>
              </a:ext>
            </a:extLst>
          </p:cNvPr>
          <p:cNvSpPr/>
          <p:nvPr/>
        </p:nvSpPr>
        <p:spPr>
          <a:xfrm>
            <a:off x="4315406" y="2055844"/>
            <a:ext cx="3237723" cy="76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Finding Neighboring Plant Sections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AED21-206D-0275-E425-2E0B833AD0EB}"/>
              </a:ext>
            </a:extLst>
          </p:cNvPr>
          <p:cNvSpPr/>
          <p:nvPr/>
        </p:nvSpPr>
        <p:spPr>
          <a:xfrm>
            <a:off x="4282748" y="3027781"/>
            <a:ext cx="3237723" cy="76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Removing Identical Neighboring Plant Section Combinations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F0FDE-D7A1-9B53-A035-858028AA17A9}"/>
              </a:ext>
            </a:extLst>
          </p:cNvPr>
          <p:cNvSpPr/>
          <p:nvPr/>
        </p:nvSpPr>
        <p:spPr>
          <a:xfrm>
            <a:off x="4282748" y="4052594"/>
            <a:ext cx="3237723" cy="76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Line Segments (Feature) Extraction using either Canny, Sobel or 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85953-CEC2-7D8B-70F5-967778C090BD}"/>
              </a:ext>
            </a:extLst>
          </p:cNvPr>
          <p:cNvSpPr/>
          <p:nvPr/>
        </p:nvSpPr>
        <p:spPr>
          <a:xfrm>
            <a:off x="4282747" y="5066510"/>
            <a:ext cx="3237723" cy="76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Removing Identical Neighboring Plant Section Combinations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0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196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Hasith Dasanayake</dc:creator>
  <cp:lastModifiedBy>Hasith Dasanayake</cp:lastModifiedBy>
  <cp:revision>3</cp:revision>
  <dcterms:created xsi:type="dcterms:W3CDTF">2023-05-20T09:02:01Z</dcterms:created>
  <dcterms:modified xsi:type="dcterms:W3CDTF">2023-05-22T21:46:25Z</dcterms:modified>
</cp:coreProperties>
</file>