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5" r:id="rId9"/>
    <p:sldId id="264" r:id="rId10"/>
    <p:sldId id="263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>
        <p:scale>
          <a:sx n="100" d="100"/>
          <a:sy n="100" d="100"/>
        </p:scale>
        <p:origin x="58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14:28:45.3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14:28:57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14:28:59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14:29:03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14:29:27.0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8730-F002-3D80-D6D6-858248515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7C786-E2AA-B49F-9647-6579536B4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CA409-0805-88C2-FF3C-CAFA887D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E15DA-6E3A-A0C0-2740-DCDC0DF7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0DA08-DB47-1FBE-0D40-369C5800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5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5F57-9DB2-8A7C-4B03-352FF18A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29841-0455-BFB3-EADD-691BCC779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7D166-429A-CC36-5E1C-CC0E07E2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E6EFC-6CC4-F117-F186-3780D4E2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E033A-25C6-8772-B928-95E475AC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5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BA2007-1733-595D-5D9D-76651039F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B8DF0-2A78-7C2F-987F-745788D0F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284B2-1A54-5D60-D217-127619ED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E034E-1368-9723-B407-D536C731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EF883-8894-C417-4CB1-8A5E789E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1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7439-301D-F88D-8875-E1273918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2A26D-6B6B-9098-2D00-ACDC72328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24875-A316-3EAB-92D6-4921C69E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04929-0223-CF65-4671-35F06F582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B031-D654-84FE-93BF-E612F024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2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E07C-CA77-19A9-1860-9AF6EE96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3DE52-148C-BBD5-150C-B7826B811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FFAE3-91D4-2340-3695-3FDE1AE7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9811D-6A53-BF57-7528-3802408D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17A06-DB93-DE8A-B47F-799D2AC4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4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FEE6-02A1-21AA-DCBE-235C1BCA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88CFC-F5F3-CFB9-0419-008AD025D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771F1-D622-77BF-4E6A-42F43FF19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E054E-D4E0-96B1-87F9-12B15893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92095-7ED3-706D-D814-A07C123FA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34B1F-E780-6E7D-96DC-A814A126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4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0423-012E-9D53-B1B4-08AF5D7E2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6B9C7-1F61-F0C7-5BFE-D2333B5AD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46CF8-7CED-09E6-D979-2B6B788E9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DA857-2B4F-551A-192E-8997CF898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24202-9AD9-1AD6-C7FB-039C0FB56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B1596-6DFC-37E8-A0B8-A046C198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AFFB7-5755-075D-4B8E-8DD11552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ED7C9-F0DF-9762-62B0-EBFE192E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9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0A75-8F32-1974-9134-FB6C7EE8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E5030-2209-3696-5264-77DF8276E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9C27E-8F0F-355C-0E41-CD11CBB5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A4CD4-45D0-6105-04AD-7C4041D4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5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94F15-065B-BBF2-5B70-A5F32AF9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E6B6C-3C27-8D9D-3F64-57E7A8AA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A53A5-C26F-52CA-837F-87F7F71E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5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750A-72D9-CCC9-42BF-203655228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2232F-811B-2C0B-9D64-7C4EA53A0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7EA82-87A0-FC52-9B06-488C02D7B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B54B7-0482-5F14-0CE8-E2D07870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9AB9A-84E4-B7CE-943E-38766F41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8F318-CB76-51B4-5C3F-565E086D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8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4116-FC0B-F7B5-5660-1575F4044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A3A73-0FC1-E00C-D628-91BD9DA1B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398DE-B785-3794-0A63-FF837CD06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E83D6-0A67-9EEB-5232-6B5BBC36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496AA-9857-24AE-119F-2F1B93D5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183B7-38C5-5371-D9CA-22F81F41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5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155BE-E395-6634-9701-226672C0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93BDB-2E0C-FB33-A829-38EA1C43F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A9E33-DDBB-392C-DA2A-31665223C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B2739-34E3-484D-896F-9DEF711C0B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DF832-CD36-F32B-D27E-72422E0DA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124E-4C0A-0F41-BE79-577943EDA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1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customXml" Target="../ink/ink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customXml" Target="../ink/ink5.xml"/><Relationship Id="rId5" Type="http://schemas.openxmlformats.org/officeDocument/2006/relationships/customXml" Target="../ink/ink1.xml"/><Relationship Id="rId10" Type="http://schemas.openxmlformats.org/officeDocument/2006/relationships/customXml" Target="../ink/ink4.xml"/><Relationship Id="rId4" Type="http://schemas.microsoft.com/office/2007/relationships/hdphoto" Target="../media/hdphoto3.wdp"/><Relationship Id="rId9" Type="http://schemas.openxmlformats.org/officeDocument/2006/relationships/customXml" Target="../ink/ink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74D387B9-4364-33D8-0F93-DF5BA966FCC6}"/>
              </a:ext>
            </a:extLst>
          </p:cNvPr>
          <p:cNvGrpSpPr/>
          <p:nvPr/>
        </p:nvGrpSpPr>
        <p:grpSpPr>
          <a:xfrm>
            <a:off x="1079787" y="504825"/>
            <a:ext cx="3086581" cy="6353175"/>
            <a:chOff x="4539854" y="133349"/>
            <a:chExt cx="3086581" cy="6353175"/>
          </a:xfrm>
        </p:grpSpPr>
        <p:pic>
          <p:nvPicPr>
            <p:cNvPr id="5" name="Picture 4" descr="A picture containing black and white, art&#10;&#10;Description automatically generated">
              <a:extLst>
                <a:ext uri="{FF2B5EF4-FFF2-40B4-BE49-F238E27FC236}">
                  <a16:creationId xmlns:a16="http://schemas.microsoft.com/office/drawing/2014/main" id="{62B4F1BF-7771-E0F9-0F00-1097E8279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5564" y="133349"/>
              <a:ext cx="3060871" cy="635317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C35876-C326-1DDB-081B-7B31232CE2A3}"/>
                </a:ext>
              </a:extLst>
            </p:cNvPr>
            <p:cNvSpPr/>
            <p:nvPr/>
          </p:nvSpPr>
          <p:spPr>
            <a:xfrm>
              <a:off x="4793456" y="878680"/>
              <a:ext cx="2636044" cy="5364958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A8AEA1-182C-E5BD-3DA5-F8289A630467}"/>
                </a:ext>
              </a:extLst>
            </p:cNvPr>
            <p:cNvSpPr txBox="1"/>
            <p:nvPr/>
          </p:nvSpPr>
          <p:spPr>
            <a:xfrm>
              <a:off x="5884910" y="296345"/>
              <a:ext cx="12186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chemeClr val="bg1"/>
                  </a:solidFill>
                </a:rPr>
                <a:t>Large Bounding Box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AFA3D1E-941F-CDFE-2223-9EE95C2D6D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0287" y="549710"/>
              <a:ext cx="211932" cy="32182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7CC061-D825-2A26-0D5B-E8EAE19F25C6}"/>
                </a:ext>
              </a:extLst>
            </p:cNvPr>
            <p:cNvSpPr txBox="1"/>
            <p:nvPr/>
          </p:nvSpPr>
          <p:spPr>
            <a:xfrm>
              <a:off x="4539854" y="5344461"/>
              <a:ext cx="8072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bg1"/>
                  </a:solidFill>
                </a:rPr>
                <a:t>Small</a:t>
              </a:r>
            </a:p>
            <a:p>
              <a:r>
                <a:rPr lang="de-DE" sz="1000" dirty="0">
                  <a:solidFill>
                    <a:schemeClr val="bg1"/>
                  </a:solidFill>
                </a:rPr>
                <a:t>Bounding Boxes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B2A760D-097A-683D-C073-569410CA36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3475" y="2916493"/>
              <a:ext cx="78581" cy="248366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3323538-8794-3992-6D73-B5312C8D7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3475" y="3957638"/>
              <a:ext cx="200025" cy="145303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356DB44-00E0-EA08-74A1-F7C03F6BBC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3475" y="4996778"/>
              <a:ext cx="400050" cy="42103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9FC4F43-B2C5-7406-D5FE-316D55C28426}"/>
                </a:ext>
              </a:extLst>
            </p:cNvPr>
            <p:cNvCxnSpPr>
              <a:cxnSpLocks/>
            </p:cNvCxnSpPr>
            <p:nvPr/>
          </p:nvCxnSpPr>
          <p:spPr>
            <a:xfrm>
              <a:off x="4943475" y="5424956"/>
              <a:ext cx="1471613" cy="73818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70ADC92-5B77-19E6-0832-3C0B29A4A9CB}"/>
              </a:ext>
            </a:extLst>
          </p:cNvPr>
          <p:cNvGrpSpPr/>
          <p:nvPr/>
        </p:nvGrpSpPr>
        <p:grpSpPr>
          <a:xfrm>
            <a:off x="5075854" y="1111716"/>
            <a:ext cx="5728996" cy="4330787"/>
            <a:chOff x="5075854" y="1111716"/>
            <a:chExt cx="5728996" cy="433078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391B5A-D2C4-E25A-B85C-065D665A8EC6}"/>
                </a:ext>
              </a:extLst>
            </p:cNvPr>
            <p:cNvSpPr/>
            <p:nvPr/>
          </p:nvSpPr>
          <p:spPr>
            <a:xfrm>
              <a:off x="5075854" y="1111717"/>
              <a:ext cx="5728996" cy="43307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white, black and white, art&#10;&#10;Description automatically generated">
              <a:extLst>
                <a:ext uri="{FF2B5EF4-FFF2-40B4-BE49-F238E27FC236}">
                  <a16:creationId xmlns:a16="http://schemas.microsoft.com/office/drawing/2014/main" id="{59D8D4C3-EC43-098C-9DE0-463EB9EB1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915" y="1111716"/>
              <a:ext cx="5449060" cy="4029637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97535F2-8E15-6946-ED2F-6255C980C622}"/>
                </a:ext>
              </a:extLst>
            </p:cNvPr>
            <p:cNvSpPr/>
            <p:nvPr/>
          </p:nvSpPr>
          <p:spPr>
            <a:xfrm>
              <a:off x="5467740" y="1810139"/>
              <a:ext cx="5029200" cy="334054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79D477-CD85-239C-5EC3-3C2436AA1C22}"/>
                </a:ext>
              </a:extLst>
            </p:cNvPr>
            <p:cNvSpPr txBox="1"/>
            <p:nvPr/>
          </p:nvSpPr>
          <p:spPr>
            <a:xfrm>
              <a:off x="5538627" y="1244035"/>
              <a:ext cx="1414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Large Bounding Box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050F998-1714-63D3-F71F-21D6F012AFF3}"/>
                </a:ext>
              </a:extLst>
            </p:cNvPr>
            <p:cNvCxnSpPr>
              <a:cxnSpLocks/>
            </p:cNvCxnSpPr>
            <p:nvPr/>
          </p:nvCxnSpPr>
          <p:spPr>
            <a:xfrm>
              <a:off x="5702850" y="1478982"/>
              <a:ext cx="0" cy="25834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5A4800-AB8A-106D-6ECB-2D52DDC692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81825" y="1478982"/>
              <a:ext cx="211932" cy="321826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FC20D4-7571-F5C1-C711-870795D563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3925" y="1499658"/>
              <a:ext cx="2619832" cy="197142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1698478-3324-0E4C-0963-50A77ECF94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1577" y="1500539"/>
              <a:ext cx="3236992" cy="2735977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931F3A-D6F5-0549-3C6A-750134B0A6BA}"/>
                </a:ext>
              </a:extLst>
            </p:cNvPr>
            <p:cNvSpPr txBox="1"/>
            <p:nvPr/>
          </p:nvSpPr>
          <p:spPr>
            <a:xfrm>
              <a:off x="8445847" y="1183929"/>
              <a:ext cx="1599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Small Bounding Boxes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0621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9F55BFE-83CA-6B45-BE77-7DA237C66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254139"/>
              </p:ext>
            </p:extLst>
          </p:nvPr>
        </p:nvGraphicFramePr>
        <p:xfrm>
          <a:off x="1737114" y="1116968"/>
          <a:ext cx="5937250" cy="1028700"/>
        </p:xfrm>
        <a:graphic>
          <a:graphicData uri="http://schemas.openxmlformats.org/drawingml/2006/table">
            <a:tbl>
              <a:tblPr firstRow="1" firstCol="1" bandRow="1"/>
              <a:tblGrid>
                <a:gridCol w="1978660">
                  <a:extLst>
                    <a:ext uri="{9D8B030D-6E8A-4147-A177-3AD203B41FA5}">
                      <a16:colId xmlns:a16="http://schemas.microsoft.com/office/drawing/2014/main" val="2453108289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3717134669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4153764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Noticeable Change 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Starting Index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Ending Index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819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Column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(5,0)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(5,2)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601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Column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(3,4)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(3,7)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327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Column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(7,5)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(7,8)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9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(0,9)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(3,9)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749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Both Column &amp; Row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(0,0)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(2,2)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86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770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676999-3AAD-9BE1-FA6F-CBFFDF92E3B9}"/>
              </a:ext>
            </a:extLst>
          </p:cNvPr>
          <p:cNvGrpSpPr/>
          <p:nvPr/>
        </p:nvGrpSpPr>
        <p:grpSpPr>
          <a:xfrm>
            <a:off x="1097280" y="728543"/>
            <a:ext cx="9760640" cy="4263635"/>
            <a:chOff x="1097280" y="728543"/>
            <a:chExt cx="9760640" cy="426363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6CDE66-2F6A-1016-869F-00A04A78D3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000"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55000" contrast="100000"/>
                      </a14:imgEffect>
                    </a14:imgLayer>
                  </a14:imgProps>
                </a:ext>
              </a:extLst>
            </a:blip>
            <a:srcRect l="32274" t="17959" r="43046" b="52478"/>
            <a:stretch/>
          </p:blipFill>
          <p:spPr>
            <a:xfrm>
              <a:off x="6454886" y="1036320"/>
              <a:ext cx="4403034" cy="3955858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9AE4277-A594-8E0D-B95F-557BA595FE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1416" t="17778" r="42750" b="51444"/>
            <a:stretch/>
          </p:blipFill>
          <p:spPr>
            <a:xfrm>
              <a:off x="1097280" y="1036320"/>
              <a:ext cx="4403034" cy="3955858"/>
            </a:xfrm>
            <a:prstGeom prst="rect">
              <a:avLst/>
            </a:prstGeom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56CF1330-57FF-945A-80BC-DAA80620224E}"/>
                </a:ext>
              </a:extLst>
            </p:cNvPr>
            <p:cNvSpPr/>
            <p:nvPr/>
          </p:nvSpPr>
          <p:spPr>
            <a:xfrm>
              <a:off x="5775990" y="2870230"/>
              <a:ext cx="403220" cy="288038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2CFB26-F243-F18E-951D-84716B40D606}"/>
                </a:ext>
              </a:extLst>
            </p:cNvPr>
            <p:cNvSpPr txBox="1"/>
            <p:nvPr/>
          </p:nvSpPr>
          <p:spPr>
            <a:xfrm>
              <a:off x="1816065" y="728543"/>
              <a:ext cx="26064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/>
                <a:t>Original Image of a Plant Section</a:t>
              </a:r>
              <a:endParaRPr lang="en-US" sz="14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6D5264-E37C-03B9-5722-5673A8965639}"/>
                </a:ext>
              </a:extLst>
            </p:cNvPr>
            <p:cNvSpPr txBox="1"/>
            <p:nvPr/>
          </p:nvSpPr>
          <p:spPr>
            <a:xfrm>
              <a:off x="6880753" y="728543"/>
              <a:ext cx="36734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/>
                <a:t>After Applying OpenCV Line Segment Detector 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64770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CED9A5-6F5C-1500-9048-8E8AC9181B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55000" contrast="100000"/>
                    </a14:imgEffect>
                  </a14:imgLayer>
                </a14:imgProps>
              </a:ext>
            </a:extLst>
          </a:blip>
          <a:srcRect l="32274" t="17959" r="43046" b="52478"/>
          <a:stretch/>
        </p:blipFill>
        <p:spPr>
          <a:xfrm>
            <a:off x="1433306" y="1214146"/>
            <a:ext cx="4403034" cy="39558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131859-C88B-FF84-8494-24522B918C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36000" contrast="39000"/>
                    </a14:imgEffect>
                  </a14:imgLayer>
                </a14:imgProps>
              </a:ext>
            </a:extLst>
          </a:blip>
          <a:srcRect l="31055" t="17394" r="42858" b="51882"/>
          <a:stretch/>
        </p:blipFill>
        <p:spPr>
          <a:xfrm>
            <a:off x="6786356" y="1214146"/>
            <a:ext cx="4478328" cy="395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13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B1ED20-D7CE-3B39-0016-C1CAEEF8F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59" t="17687" r="45850" b="53741"/>
          <a:stretch/>
        </p:blipFill>
        <p:spPr>
          <a:xfrm>
            <a:off x="477328" y="-85431"/>
            <a:ext cx="3508312" cy="38372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8E5162-F1BD-5C18-CAB8-AF91117DB6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08" t="27971" r="50000" b="53768"/>
          <a:stretch/>
        </p:blipFill>
        <p:spPr>
          <a:xfrm>
            <a:off x="2522220" y="2053690"/>
            <a:ext cx="3188655" cy="3013279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702D8EA8-04BE-E81F-0A37-B686C055840B}"/>
              </a:ext>
            </a:extLst>
          </p:cNvPr>
          <p:cNvGrpSpPr/>
          <p:nvPr/>
        </p:nvGrpSpPr>
        <p:grpSpPr>
          <a:xfrm>
            <a:off x="6771861" y="1065109"/>
            <a:ext cx="3736119" cy="3445931"/>
            <a:chOff x="6771861" y="1065109"/>
            <a:chExt cx="3736119" cy="344593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D6C2E72-FEF8-9291-A9FB-FB1FB76123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508" t="27971" r="47511" b="51146"/>
            <a:stretch/>
          </p:blipFill>
          <p:spPr>
            <a:xfrm>
              <a:off x="6771861" y="1065109"/>
              <a:ext cx="3736119" cy="3445931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12380C-0AAF-13A7-722C-30FA464FAF35}"/>
                </a:ext>
              </a:extLst>
            </p:cNvPr>
            <p:cNvCxnSpPr>
              <a:cxnSpLocks/>
            </p:cNvCxnSpPr>
            <p:nvPr/>
          </p:nvCxnSpPr>
          <p:spPr>
            <a:xfrm>
              <a:off x="7267575" y="1943100"/>
              <a:ext cx="371475" cy="111442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711A02-674C-A974-A368-94A6421661FE}"/>
                </a:ext>
              </a:extLst>
            </p:cNvPr>
            <p:cNvSpPr txBox="1"/>
            <p:nvPr/>
          </p:nvSpPr>
          <p:spPr>
            <a:xfrm>
              <a:off x="6840465" y="1694676"/>
              <a:ext cx="15702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Selected solid contour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AB01782-7978-483F-3952-76EFF239F843}"/>
                </a:ext>
              </a:extLst>
            </p:cNvPr>
            <p:cNvSpPr txBox="1"/>
            <p:nvPr/>
          </p:nvSpPr>
          <p:spPr>
            <a:xfrm>
              <a:off x="9288090" y="2237458"/>
              <a:ext cx="10611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Rejected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solid contours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2BE4CC6-0BDB-652D-3DA5-68F8AED6D0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0200" y="2468290"/>
              <a:ext cx="67890" cy="77379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C148430-5E2D-40F2-17A6-94D483B681B8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8933348" y="2468291"/>
              <a:ext cx="354742" cy="35919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98CC8F0-2396-5755-38F9-3501F71BFA3A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 flipV="1">
              <a:off x="8933348" y="2053690"/>
              <a:ext cx="354742" cy="41460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4386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00AF115B-9849-4389-B2DA-09AC26A3411A}"/>
              </a:ext>
            </a:extLst>
          </p:cNvPr>
          <p:cNvGrpSpPr/>
          <p:nvPr/>
        </p:nvGrpSpPr>
        <p:grpSpPr>
          <a:xfrm>
            <a:off x="3385428" y="420112"/>
            <a:ext cx="4873348" cy="4603125"/>
            <a:chOff x="3385428" y="420112"/>
            <a:chExt cx="4873348" cy="460312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CA4DD85-BA3B-FC86-D89D-039D0CA92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85428" y="420112"/>
              <a:ext cx="4873348" cy="460312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EB42B9A-CEEB-6B10-0033-97AA0F548D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4278" b="41834" l="40583" r="52750">
                          <a14:foregroundMark x1="45215" y1="31966" x2="45215" y2="31966"/>
                          <a14:foregroundMark x1="51514" y1="32422" x2="51514" y2="32422"/>
                        </a14:backgroundRemoval>
                      </a14:imgEffect>
                    </a14:imgLayer>
                  </a14:imgProps>
                </a:ext>
              </a:extLst>
            </a:blip>
            <a:srcRect l="39062" t="22083" r="45729" b="60667"/>
            <a:stretch/>
          </p:blipFill>
          <p:spPr>
            <a:xfrm>
              <a:off x="3728045" y="3672841"/>
              <a:ext cx="1474531" cy="125429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53AB768-55CC-230B-07C9-3BE3E622A81B}"/>
                    </a:ext>
                  </a:extLst>
                </p14:cNvPr>
                <p14:cNvContentPartPr/>
                <p14:nvPr/>
              </p14:nvContentPartPr>
              <p14:xfrm>
                <a:off x="4399500" y="4358448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53AB768-55CC-230B-07C9-3BE3E622A81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81860" y="434080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9148AA2-26AC-A9A8-B544-3277A8664366}"/>
                    </a:ext>
                  </a:extLst>
                </p14:cNvPr>
                <p14:cNvContentPartPr/>
                <p14:nvPr/>
              </p14:nvContentPartPr>
              <p14:xfrm>
                <a:off x="4740780" y="4388688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9148AA2-26AC-A9A8-B544-3277A866436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2140" y="43800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0B85A00-EECF-2463-B622-099CFE45D714}"/>
                    </a:ext>
                  </a:extLst>
                </p14:cNvPr>
                <p14:cNvContentPartPr/>
                <p14:nvPr/>
              </p14:nvContentPartPr>
              <p14:xfrm>
                <a:off x="4948140" y="4419288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0B85A00-EECF-2463-B622-099CFE45D71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39500" y="44106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CB1B9F0-807F-5210-2DC1-6D9FE6741DFB}"/>
                    </a:ext>
                  </a:extLst>
                </p14:cNvPr>
                <p14:cNvContentPartPr/>
                <p14:nvPr/>
              </p14:nvContentPartPr>
              <p14:xfrm>
                <a:off x="4338660" y="4388688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CB1B9F0-807F-5210-2DC1-6D9FE6741DF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29660" y="43800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2246F07-FC72-393E-0EF5-B9371B2D4DB6}"/>
                    </a:ext>
                  </a:extLst>
                </p14:cNvPr>
                <p14:cNvContentPartPr/>
                <p14:nvPr/>
              </p14:nvContentPartPr>
              <p14:xfrm>
                <a:off x="5899260" y="2212848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2246F07-FC72-393E-0EF5-B9371B2D4DB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81620" y="21948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F65FF8D-FDB3-2732-425C-F35C9AC4E04A}"/>
                </a:ext>
              </a:extLst>
            </p:cNvPr>
            <p:cNvCxnSpPr>
              <a:cxnSpLocks/>
            </p:cNvCxnSpPr>
            <p:nvPr/>
          </p:nvCxnSpPr>
          <p:spPr>
            <a:xfrm>
              <a:off x="4399500" y="4358448"/>
              <a:ext cx="315155" cy="30240"/>
            </a:xfrm>
            <a:prstGeom prst="straightConnector1">
              <a:avLst/>
            </a:prstGeom>
            <a:ln w="63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26D7AB-06D2-1BA4-B3F6-4D83A655A0CE}"/>
                </a:ext>
              </a:extLst>
            </p:cNvPr>
            <p:cNvSpPr txBox="1"/>
            <p:nvPr/>
          </p:nvSpPr>
          <p:spPr>
            <a:xfrm>
              <a:off x="5545193" y="4650133"/>
              <a:ext cx="1343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Euclidean distance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1459213-7CAB-9838-3F54-5C7656BFBEEF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4557077" y="4415963"/>
              <a:ext cx="988116" cy="37267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4F56F01-3DDF-AD55-6D63-89FF2DE26F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48140" y="4419288"/>
              <a:ext cx="615413" cy="5141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279966-C7AE-3828-A830-0D7D1362A8E2}"/>
                </a:ext>
              </a:extLst>
            </p:cNvPr>
            <p:cNvSpPr txBox="1"/>
            <p:nvPr/>
          </p:nvSpPr>
          <p:spPr>
            <a:xfrm>
              <a:off x="5545193" y="4330739"/>
              <a:ext cx="220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Centre point of the line segment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2284295-6D51-05C6-4366-49D9A79DCE05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>
              <a:off x="4393489" y="2002205"/>
              <a:ext cx="642333" cy="232853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162AD5-B25C-3681-F7B9-A9BACFF41BE4}"/>
                </a:ext>
              </a:extLst>
            </p:cNvPr>
            <p:cNvSpPr txBox="1"/>
            <p:nvPr/>
          </p:nvSpPr>
          <p:spPr>
            <a:xfrm>
              <a:off x="4461017" y="1355874"/>
              <a:ext cx="11496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Lowest point 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of the selected 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solid contour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9E91D4-B2E7-59AF-EC6C-308CA3062239}"/>
                </a:ext>
              </a:extLst>
            </p:cNvPr>
            <p:cNvSpPr txBox="1"/>
            <p:nvPr/>
          </p:nvSpPr>
          <p:spPr>
            <a:xfrm>
              <a:off x="5500276" y="663823"/>
              <a:ext cx="11496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Highest point 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of the selected 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solid contour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F2B3B80-4A4B-A2CE-6967-F133015F34EA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flipH="1">
              <a:off x="5899260" y="1310154"/>
              <a:ext cx="175821" cy="90269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38507E8-8D04-CC94-81CF-9A8316B96A66}"/>
                </a:ext>
              </a:extLst>
            </p:cNvPr>
            <p:cNvCxnSpPr>
              <a:cxnSpLocks/>
            </p:cNvCxnSpPr>
            <p:nvPr/>
          </p:nvCxnSpPr>
          <p:spPr>
            <a:xfrm>
              <a:off x="3805276" y="3101171"/>
              <a:ext cx="481021" cy="1229568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18755FA-5C3A-3BB3-6E16-671B40F61741}"/>
                </a:ext>
              </a:extLst>
            </p:cNvPr>
            <p:cNvCxnSpPr>
              <a:cxnSpLocks/>
            </p:cNvCxnSpPr>
            <p:nvPr/>
          </p:nvCxnSpPr>
          <p:spPr>
            <a:xfrm>
              <a:off x="3805276" y="3101171"/>
              <a:ext cx="1166924" cy="127239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66287EC-76D0-CF61-FEB0-D0DD42AE668D}"/>
                </a:ext>
              </a:extLst>
            </p:cNvPr>
            <p:cNvCxnSpPr>
              <a:cxnSpLocks/>
            </p:cNvCxnSpPr>
            <p:nvPr/>
          </p:nvCxnSpPr>
          <p:spPr>
            <a:xfrm>
              <a:off x="3805276" y="3101171"/>
              <a:ext cx="870932" cy="121781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9CB806A-5B11-DD47-F918-4298C1DA3C07}"/>
                </a:ext>
              </a:extLst>
            </p:cNvPr>
            <p:cNvSpPr txBox="1"/>
            <p:nvPr/>
          </p:nvSpPr>
          <p:spPr>
            <a:xfrm>
              <a:off x="3407906" y="2657177"/>
              <a:ext cx="13999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Detected three line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segments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CE455FA-6907-9295-2179-2BF25FF41E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4460" y="4415963"/>
              <a:ext cx="106362" cy="26835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FEFDB22-26D2-C1B5-9358-B5FFAE994A03}"/>
                </a:ext>
              </a:extLst>
            </p:cNvPr>
            <p:cNvSpPr txBox="1"/>
            <p:nvPr/>
          </p:nvSpPr>
          <p:spPr>
            <a:xfrm>
              <a:off x="3457161" y="4629728"/>
              <a:ext cx="1727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Correct line segment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371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BE901B5-E89B-3719-2DD2-6E02EED76047}"/>
              </a:ext>
            </a:extLst>
          </p:cNvPr>
          <p:cNvGrpSpPr/>
          <p:nvPr/>
        </p:nvGrpSpPr>
        <p:grpSpPr>
          <a:xfrm>
            <a:off x="1429361" y="975049"/>
            <a:ext cx="8019342" cy="4907902"/>
            <a:chOff x="1429361" y="975049"/>
            <a:chExt cx="8019342" cy="490790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835F273-55C3-C4CE-F09E-D19BFF39A0CD}"/>
                </a:ext>
              </a:extLst>
            </p:cNvPr>
            <p:cNvGrpSpPr/>
            <p:nvPr/>
          </p:nvGrpSpPr>
          <p:grpSpPr>
            <a:xfrm>
              <a:off x="1429361" y="975049"/>
              <a:ext cx="8019342" cy="4907902"/>
              <a:chOff x="3248831" y="975049"/>
              <a:chExt cx="8019342" cy="4907902"/>
            </a:xfrm>
          </p:grpSpPr>
          <p:pic>
            <p:nvPicPr>
              <p:cNvPr id="3" name="Picture 2" descr="A picture containing art&#10;&#10;Description automatically generated with low confidence">
                <a:extLst>
                  <a:ext uri="{FF2B5EF4-FFF2-40B4-BE49-F238E27FC236}">
                    <a16:creationId xmlns:a16="http://schemas.microsoft.com/office/drawing/2014/main" id="{F0454787-A38D-0B93-B1ED-E53C69EC74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8831" y="975049"/>
                <a:ext cx="3627288" cy="4907902"/>
              </a:xfrm>
              <a:prstGeom prst="rect">
                <a:avLst/>
              </a:prstGeom>
            </p:spPr>
          </p:pic>
          <p:pic>
            <p:nvPicPr>
              <p:cNvPr id="5" name="Picture 4" descr="A picture containing flower&#10;&#10;Description automatically generated">
                <a:extLst>
                  <a:ext uri="{FF2B5EF4-FFF2-40B4-BE49-F238E27FC236}">
                    <a16:creationId xmlns:a16="http://schemas.microsoft.com/office/drawing/2014/main" id="{E44A4360-50CF-D50D-80EB-B630AB57A2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6119" y="2823842"/>
                <a:ext cx="4392054" cy="3059109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85A60C-E06C-315D-9C43-51CC84C16672}"/>
                  </a:ext>
                </a:extLst>
              </p:cNvPr>
              <p:cNvSpPr/>
              <p:nvPr/>
            </p:nvSpPr>
            <p:spPr>
              <a:xfrm>
                <a:off x="6866788" y="975049"/>
                <a:ext cx="4392054" cy="184879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AD2AF3-5C2A-FB47-D847-27B6FD9C9584}"/>
                </a:ext>
              </a:extLst>
            </p:cNvPr>
            <p:cNvSpPr txBox="1"/>
            <p:nvPr/>
          </p:nvSpPr>
          <p:spPr>
            <a:xfrm>
              <a:off x="4437246" y="1572305"/>
              <a:ext cx="1150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</a:rPr>
                <a:t>Leaf and Leaf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974F64D-C570-2F1C-F1C6-8CB8CC404A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0304" y="1726194"/>
              <a:ext cx="1506942" cy="1211182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E83B6E-FE20-64D1-F250-DAB21839FFD3}"/>
                </a:ext>
              </a:extLst>
            </p:cNvPr>
            <p:cNvSpPr txBox="1"/>
            <p:nvPr/>
          </p:nvSpPr>
          <p:spPr>
            <a:xfrm>
              <a:off x="5746112" y="2669953"/>
              <a:ext cx="12188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</a:rPr>
                <a:t>Leaf and Stem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39549B9-4A97-9CF1-D6DA-F621917E5D2B}"/>
                </a:ext>
              </a:extLst>
            </p:cNvPr>
            <p:cNvCxnSpPr>
              <a:cxnSpLocks/>
            </p:cNvCxnSpPr>
            <p:nvPr/>
          </p:nvCxnSpPr>
          <p:spPr>
            <a:xfrm>
              <a:off x="6859395" y="2897837"/>
              <a:ext cx="393281" cy="153420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64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990B7C71-3C61-998B-583E-95949B23ABC4}"/>
              </a:ext>
            </a:extLst>
          </p:cNvPr>
          <p:cNvGrpSpPr/>
          <p:nvPr/>
        </p:nvGrpSpPr>
        <p:grpSpPr>
          <a:xfrm>
            <a:off x="1403124" y="896684"/>
            <a:ext cx="10063039" cy="3869044"/>
            <a:chOff x="1403124" y="896684"/>
            <a:chExt cx="10063039" cy="386904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C84B842-F86A-5667-6C70-8E34C3A18B10}"/>
                </a:ext>
              </a:extLst>
            </p:cNvPr>
            <p:cNvSpPr/>
            <p:nvPr/>
          </p:nvSpPr>
          <p:spPr>
            <a:xfrm>
              <a:off x="1469712" y="896684"/>
              <a:ext cx="9996450" cy="3861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C863C47-1A4A-4E82-6061-B5A7A08C2CDA}"/>
                </a:ext>
              </a:extLst>
            </p:cNvPr>
            <p:cNvGrpSpPr/>
            <p:nvPr/>
          </p:nvGrpSpPr>
          <p:grpSpPr>
            <a:xfrm>
              <a:off x="4042484" y="904438"/>
              <a:ext cx="7423679" cy="3861290"/>
              <a:chOff x="1198545" y="819198"/>
              <a:chExt cx="7423679" cy="3861290"/>
            </a:xfrm>
          </p:grpSpPr>
          <p:pic>
            <p:nvPicPr>
              <p:cNvPr id="8" name="Picture 7" descr="A picture containing black, darkness, space, moon&#10;&#10;Description automatically generated">
                <a:extLst>
                  <a:ext uri="{FF2B5EF4-FFF2-40B4-BE49-F238E27FC236}">
                    <a16:creationId xmlns:a16="http://schemas.microsoft.com/office/drawing/2014/main" id="{5EDDF203-8032-67DC-93FA-EE85D6290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655" t="50848" r="44378" b="15310"/>
              <a:stretch/>
            </p:blipFill>
            <p:spPr>
              <a:xfrm>
                <a:off x="3819047" y="2359618"/>
                <a:ext cx="2100021" cy="2320870"/>
              </a:xfrm>
              <a:prstGeom prst="rect">
                <a:avLst/>
              </a:prstGeom>
            </p:spPr>
          </p:pic>
          <p:pic>
            <p:nvPicPr>
              <p:cNvPr id="3" name="Picture 2" descr="A white leaf on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00792CB2-EBFC-8073-A2E6-FE0B924037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723" t="32995" r="45311" b="15141"/>
              <a:stretch/>
            </p:blipFill>
            <p:spPr>
              <a:xfrm>
                <a:off x="1198545" y="1123627"/>
                <a:ext cx="2100020" cy="3556861"/>
              </a:xfrm>
              <a:prstGeom prst="rect">
                <a:avLst/>
              </a:prstGeom>
            </p:spPr>
          </p:pic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9FF03C7-8ACF-A7A5-46D1-1575568E497C}"/>
                  </a:ext>
                </a:extLst>
              </p:cNvPr>
              <p:cNvGrpSpPr/>
              <p:nvPr/>
            </p:nvGrpSpPr>
            <p:grpSpPr>
              <a:xfrm>
                <a:off x="6421462" y="1123627"/>
                <a:ext cx="2200762" cy="3556861"/>
                <a:chOff x="4339523" y="2270502"/>
                <a:chExt cx="2200762" cy="3556861"/>
              </a:xfrm>
            </p:grpSpPr>
            <p:pic>
              <p:nvPicPr>
                <p:cNvPr id="5" name="Picture 4" descr="A white leaf on a black background&#10;&#10;Description automatically generated with low confidence">
                  <a:extLst>
                    <a:ext uri="{FF2B5EF4-FFF2-40B4-BE49-F238E27FC236}">
                      <a16:creationId xmlns:a16="http://schemas.microsoft.com/office/drawing/2014/main" id="{26FADF82-76DF-CC54-5175-09BFE00C5A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015" t="33107" r="43917" b="15028"/>
                <a:stretch/>
              </p:blipFill>
              <p:spPr>
                <a:xfrm>
                  <a:off x="4339523" y="2270502"/>
                  <a:ext cx="2200761" cy="3556861"/>
                </a:xfrm>
                <a:prstGeom prst="rect">
                  <a:avLst/>
                </a:prstGeom>
              </p:spPr>
            </p:pic>
            <p:pic>
              <p:nvPicPr>
                <p:cNvPr id="6" name="Picture 5" descr="A white leaf on a black background&#10;&#10;Description automatically generated with low confidence">
                  <a:extLst>
                    <a:ext uri="{FF2B5EF4-FFF2-40B4-BE49-F238E27FC236}">
                      <a16:creationId xmlns:a16="http://schemas.microsoft.com/office/drawing/2014/main" id="{C0DA30B6-125C-8B42-A911-4766C97FF0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015" t="33334" r="43917" b="39319"/>
                <a:stretch/>
              </p:blipFill>
              <p:spPr>
                <a:xfrm>
                  <a:off x="4339525" y="2270502"/>
                  <a:ext cx="2200760" cy="1875452"/>
                </a:xfrm>
                <a:prstGeom prst="rect">
                  <a:avLst/>
                </a:prstGeom>
              </p:spPr>
            </p:pic>
          </p:grpSp>
          <p:pic>
            <p:nvPicPr>
              <p:cNvPr id="10" name="Picture 9" descr="A picture containing darkness, black, space, moon&#10;&#10;Description automatically generated">
                <a:extLst>
                  <a:ext uri="{FF2B5EF4-FFF2-40B4-BE49-F238E27FC236}">
                    <a16:creationId xmlns:a16="http://schemas.microsoft.com/office/drawing/2014/main" id="{F453E3A2-907C-1C3E-B68F-16E1995637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435" t="33108" r="42599" b="40847"/>
              <a:stretch/>
            </p:blipFill>
            <p:spPr>
              <a:xfrm>
                <a:off x="3819047" y="1123627"/>
                <a:ext cx="2100021" cy="1786179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23E395-4C9E-628E-E6B0-0FD4F3504D38}"/>
                  </a:ext>
                </a:extLst>
              </p:cNvPr>
              <p:cNvSpPr txBox="1"/>
              <p:nvPr/>
            </p:nvSpPr>
            <p:spPr>
              <a:xfrm>
                <a:off x="1525953" y="820798"/>
                <a:ext cx="14079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After Preprocessing</a:t>
                </a:r>
                <a:endParaRPr lang="en-US" sz="12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B224787-12AC-773C-CA18-CA865B0C799A}"/>
                  </a:ext>
                </a:extLst>
              </p:cNvPr>
              <p:cNvSpPr txBox="1"/>
              <p:nvPr/>
            </p:nvSpPr>
            <p:spPr>
              <a:xfrm>
                <a:off x="4029147" y="819199"/>
                <a:ext cx="1679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After Feature Extraction</a:t>
                </a:r>
                <a:endParaRPr lang="en-US" sz="12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DF08A6-6266-C07B-EAB1-4CD2B5DDD451}"/>
                  </a:ext>
                </a:extLst>
              </p:cNvPr>
              <p:cNvSpPr txBox="1"/>
              <p:nvPr/>
            </p:nvSpPr>
            <p:spPr>
              <a:xfrm>
                <a:off x="6846593" y="819198"/>
                <a:ext cx="13504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After Classification</a:t>
                </a:r>
                <a:endParaRPr lang="en-US" sz="1200" dirty="0"/>
              </a:p>
            </p:txBody>
          </p:sp>
          <p:sp>
            <p:nvSpPr>
              <p:cNvPr id="28" name="Arrow: Right 27">
                <a:extLst>
                  <a:ext uri="{FF2B5EF4-FFF2-40B4-BE49-F238E27FC236}">
                    <a16:creationId xmlns:a16="http://schemas.microsoft.com/office/drawing/2014/main" id="{A4E65EAF-2032-0267-A408-98014A7C04B5}"/>
                  </a:ext>
                </a:extLst>
              </p:cNvPr>
              <p:cNvSpPr/>
              <p:nvPr/>
            </p:nvSpPr>
            <p:spPr>
              <a:xfrm>
                <a:off x="6036590" y="2812942"/>
                <a:ext cx="302217" cy="186137"/>
              </a:xfrm>
              <a:prstGeom prst="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3781F89-72EA-86F8-EED6-C1F51E9C451E}"/>
                  </a:ext>
                </a:extLst>
              </p:cNvPr>
              <p:cNvSpPr/>
              <p:nvPr/>
            </p:nvSpPr>
            <p:spPr>
              <a:xfrm>
                <a:off x="4231037" y="3037668"/>
                <a:ext cx="867905" cy="871781"/>
              </a:xfrm>
              <a:prstGeom prst="ellipse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FC7F28C-538E-16DF-8439-C222222268BA}"/>
                  </a:ext>
                </a:extLst>
              </p:cNvPr>
              <p:cNvSpPr/>
              <p:nvPr/>
            </p:nvSpPr>
            <p:spPr>
              <a:xfrm>
                <a:off x="4515173" y="1896298"/>
                <a:ext cx="867905" cy="871781"/>
              </a:xfrm>
              <a:prstGeom prst="ellipse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row: Right 33">
                <a:extLst>
                  <a:ext uri="{FF2B5EF4-FFF2-40B4-BE49-F238E27FC236}">
                    <a16:creationId xmlns:a16="http://schemas.microsoft.com/office/drawing/2014/main" id="{CD401F5A-622A-3637-A6A9-4C65AC8B65DA}"/>
                  </a:ext>
                </a:extLst>
              </p:cNvPr>
              <p:cNvSpPr/>
              <p:nvPr/>
            </p:nvSpPr>
            <p:spPr>
              <a:xfrm>
                <a:off x="3406410" y="2816737"/>
                <a:ext cx="302217" cy="186137"/>
              </a:xfrm>
              <a:prstGeom prst="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Picture 38" descr="A close up of a plant&#10;&#10;Description automatically generated with low confidence">
              <a:extLst>
                <a:ext uri="{FF2B5EF4-FFF2-40B4-BE49-F238E27FC236}">
                  <a16:creationId xmlns:a16="http://schemas.microsoft.com/office/drawing/2014/main" id="{3E24E6BE-4385-5A4A-8F31-8AFD30C91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9712" y="1208867"/>
              <a:ext cx="2036782" cy="3554271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A69326-A254-1373-409F-487F7ADC3CE7}"/>
                </a:ext>
              </a:extLst>
            </p:cNvPr>
            <p:cNvSpPr txBox="1"/>
            <p:nvPr/>
          </p:nvSpPr>
          <p:spPr>
            <a:xfrm>
              <a:off x="1403124" y="904437"/>
              <a:ext cx="22784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Original Image During Annotation</a:t>
              </a:r>
              <a:endParaRPr lang="en-US" sz="1200" dirty="0"/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48BAF8D-2B84-09BB-4DDC-BE0CE185DE72}"/>
                </a:ext>
              </a:extLst>
            </p:cNvPr>
            <p:cNvSpPr/>
            <p:nvPr/>
          </p:nvSpPr>
          <p:spPr>
            <a:xfrm>
              <a:off x="3649222" y="2827334"/>
              <a:ext cx="302217" cy="186137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230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354612E-F435-12A6-C0C0-AD22B3BF2DC4}"/>
              </a:ext>
            </a:extLst>
          </p:cNvPr>
          <p:cNvGrpSpPr/>
          <p:nvPr/>
        </p:nvGrpSpPr>
        <p:grpSpPr>
          <a:xfrm>
            <a:off x="3895238" y="1325105"/>
            <a:ext cx="2200762" cy="3556861"/>
            <a:chOff x="4339523" y="2270502"/>
            <a:chExt cx="2200762" cy="3556861"/>
          </a:xfrm>
        </p:grpSpPr>
        <p:pic>
          <p:nvPicPr>
            <p:cNvPr id="3" name="Picture 2" descr="A white leaf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853A9A24-C46A-6945-9F4A-5A43BD48A7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15" t="33107" r="43917" b="15028"/>
            <a:stretch/>
          </p:blipFill>
          <p:spPr>
            <a:xfrm>
              <a:off x="4339523" y="2270502"/>
              <a:ext cx="2200761" cy="3556861"/>
            </a:xfrm>
            <a:prstGeom prst="rect">
              <a:avLst/>
            </a:prstGeom>
          </p:spPr>
        </p:pic>
        <p:pic>
          <p:nvPicPr>
            <p:cNvPr id="7" name="Picture 6" descr="A white leaf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5729B59A-57E6-0134-94F8-1B6F55E692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15" t="33334" r="43917" b="39319"/>
            <a:stretch/>
          </p:blipFill>
          <p:spPr>
            <a:xfrm>
              <a:off x="4339525" y="2270502"/>
              <a:ext cx="2200760" cy="18754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439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2B3313C-6B12-A507-5A51-49F5FB8BDA8D}"/>
              </a:ext>
            </a:extLst>
          </p:cNvPr>
          <p:cNvGrpSpPr/>
          <p:nvPr/>
        </p:nvGrpSpPr>
        <p:grpSpPr>
          <a:xfrm>
            <a:off x="4655975" y="1222309"/>
            <a:ext cx="3806890" cy="3722915"/>
            <a:chOff x="1604865" y="494522"/>
            <a:chExt cx="3806890" cy="372291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4F234B-0984-F418-5473-98640D9CB52B}"/>
                </a:ext>
              </a:extLst>
            </p:cNvPr>
            <p:cNvSpPr/>
            <p:nvPr/>
          </p:nvSpPr>
          <p:spPr>
            <a:xfrm>
              <a:off x="1604865" y="494522"/>
              <a:ext cx="3806890" cy="37229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7FA9B75-E929-B996-7EEB-04700632E848}"/>
                </a:ext>
              </a:extLst>
            </p:cNvPr>
            <p:cNvGrpSpPr/>
            <p:nvPr/>
          </p:nvGrpSpPr>
          <p:grpSpPr>
            <a:xfrm>
              <a:off x="1698856" y="570541"/>
              <a:ext cx="3619594" cy="3581580"/>
              <a:chOff x="1698856" y="570541"/>
              <a:chExt cx="3619594" cy="358158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91AC182-9252-00BF-D604-D85391AAD79A}"/>
                  </a:ext>
                </a:extLst>
              </p:cNvPr>
              <p:cNvSpPr/>
              <p:nvPr/>
            </p:nvSpPr>
            <p:spPr>
              <a:xfrm>
                <a:off x="3116424" y="2099388"/>
                <a:ext cx="1101013" cy="10263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TP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82A6774-0B9E-641E-5FB4-F4A053600E47}"/>
                  </a:ext>
                </a:extLst>
              </p:cNvPr>
              <p:cNvSpPr/>
              <p:nvPr/>
            </p:nvSpPr>
            <p:spPr>
              <a:xfrm>
                <a:off x="4217437" y="2099387"/>
                <a:ext cx="1101013" cy="10263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D769CB3-7ADB-475F-793B-AA94C3FD162E}"/>
                  </a:ext>
                </a:extLst>
              </p:cNvPr>
              <p:cNvSpPr/>
              <p:nvPr/>
            </p:nvSpPr>
            <p:spPr>
              <a:xfrm>
                <a:off x="3116424" y="3125754"/>
                <a:ext cx="1101013" cy="10263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FN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4608ECF-65C2-82CF-EB4E-6814A6705E05}"/>
                  </a:ext>
                </a:extLst>
              </p:cNvPr>
              <p:cNvSpPr/>
              <p:nvPr/>
            </p:nvSpPr>
            <p:spPr>
              <a:xfrm>
                <a:off x="4217436" y="3125754"/>
                <a:ext cx="1101013" cy="10263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BE00DA-FF71-9AE0-2B3F-7857B3A91922}"/>
                  </a:ext>
                </a:extLst>
              </p:cNvPr>
              <p:cNvSpPr txBox="1"/>
              <p:nvPr/>
            </p:nvSpPr>
            <p:spPr>
              <a:xfrm>
                <a:off x="3116424" y="847540"/>
                <a:ext cx="124572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correct line</a:t>
                </a:r>
              </a:p>
              <a:p>
                <a:pPr algn="ctr"/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segment </a:t>
                </a:r>
              </a:p>
              <a:p>
                <a:pPr algn="ctr"/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available</a:t>
                </a:r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8BD984-AB26-BB82-9154-91DB531CA302}"/>
                  </a:ext>
                </a:extLst>
              </p:cNvPr>
              <p:cNvSpPr txBox="1"/>
              <p:nvPr/>
            </p:nvSpPr>
            <p:spPr>
              <a:xfrm>
                <a:off x="4217436" y="570541"/>
                <a:ext cx="110101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correct line</a:t>
                </a:r>
              </a:p>
              <a:p>
                <a:pPr algn="ctr"/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segment 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ot available</a:t>
                </a:r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6BEF47-CCB5-EDC4-C2F9-1075F67EBB17}"/>
                  </a:ext>
                </a:extLst>
              </p:cNvPr>
              <p:cNvSpPr txBox="1"/>
              <p:nvPr/>
            </p:nvSpPr>
            <p:spPr>
              <a:xfrm>
                <a:off x="2025830" y="2427904"/>
                <a:ext cx="1020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etected</a:t>
                </a:r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CB6166-A843-61A3-4DE7-3D95000CE304}"/>
                  </a:ext>
                </a:extLst>
              </p:cNvPr>
              <p:cNvSpPr txBox="1"/>
              <p:nvPr/>
            </p:nvSpPr>
            <p:spPr>
              <a:xfrm>
                <a:off x="1698856" y="3454272"/>
                <a:ext cx="1393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ot detected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550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8974519-800A-6EFF-E8FD-80D0648FA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100202"/>
              </p:ext>
            </p:extLst>
          </p:nvPr>
        </p:nvGraphicFramePr>
        <p:xfrm>
          <a:off x="2509935" y="449077"/>
          <a:ext cx="630597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130">
                  <a:extLst>
                    <a:ext uri="{9D8B030D-6E8A-4147-A177-3AD203B41FA5}">
                      <a16:colId xmlns:a16="http://schemas.microsoft.com/office/drawing/2014/main" val="919854028"/>
                    </a:ext>
                  </a:extLst>
                </a:gridCol>
                <a:gridCol w="1687280">
                  <a:extLst>
                    <a:ext uri="{9D8B030D-6E8A-4147-A177-3AD203B41FA5}">
                      <a16:colId xmlns:a16="http://schemas.microsoft.com/office/drawing/2014/main" val="4024696014"/>
                    </a:ext>
                  </a:extLst>
                </a:gridCol>
                <a:gridCol w="1687280">
                  <a:extLst>
                    <a:ext uri="{9D8B030D-6E8A-4147-A177-3AD203B41FA5}">
                      <a16:colId xmlns:a16="http://schemas.microsoft.com/office/drawing/2014/main" val="1885300052"/>
                    </a:ext>
                  </a:extLst>
                </a:gridCol>
                <a:gridCol w="1687280">
                  <a:extLst>
                    <a:ext uri="{9D8B030D-6E8A-4147-A177-3AD203B41FA5}">
                      <a16:colId xmlns:a16="http://schemas.microsoft.com/office/drawing/2014/main" val="3307530851"/>
                    </a:ext>
                  </a:extLst>
                </a:gridCol>
              </a:tblGrid>
              <a:tr h="798619">
                <a:tc>
                  <a:txBody>
                    <a:bodyPr/>
                    <a:lstStyle/>
                    <a:p>
                      <a:r>
                        <a:rPr lang="de-DE" dirty="0"/>
                        <a:t>Neighboring Sections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Index of Neighboring Sections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Coordinates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918729"/>
                  </a:ext>
                </a:extLst>
              </a:tr>
              <a:tr h="2715306">
                <a:tc>
                  <a:txBody>
                    <a:bodyPr/>
                    <a:lstStyle/>
                    <a:p>
                      <a:r>
                        <a:rPr lang="de-DE" dirty="0"/>
                        <a:t>1st Section and Redundent Botton 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(0, 1)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Using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[887, 1076], [888, 1076], [889, 1077], [890, 1077], [892, 1079], [893, 1079], [892, 1078], [891, 1078], [890, 1077], [889, 1077], [888, 1076]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100805"/>
                  </a:ext>
                </a:extLst>
              </a:tr>
              <a:tr h="1038205">
                <a:tc>
                  <a:txBody>
                    <a:bodyPr/>
                    <a:lstStyle/>
                    <a:p>
                      <a:r>
                        <a:rPr lang="de-DE" dirty="0"/>
                        <a:t>1st Section and Raw Cutting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(1, 2)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Using Size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[[935, 787], [936, 787], [937, 788], [936, 787]]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9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8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7137AFB-D52C-C859-E4A1-F5881E5DF1E3}"/>
              </a:ext>
            </a:extLst>
          </p:cNvPr>
          <p:cNvGrpSpPr/>
          <p:nvPr/>
        </p:nvGrpSpPr>
        <p:grpSpPr>
          <a:xfrm>
            <a:off x="-1787520" y="-2307771"/>
            <a:ext cx="13373552" cy="9419771"/>
            <a:chOff x="-1787520" y="-2307771"/>
            <a:chExt cx="13373552" cy="9419771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3590D79-66C7-120C-3942-1A6FDC4AF764}"/>
                </a:ext>
              </a:extLst>
            </p:cNvPr>
            <p:cNvGrpSpPr/>
            <p:nvPr/>
          </p:nvGrpSpPr>
          <p:grpSpPr>
            <a:xfrm>
              <a:off x="-1787520" y="-2307771"/>
              <a:ext cx="13373552" cy="9419771"/>
              <a:chOff x="-1787520" y="-2307771"/>
              <a:chExt cx="13373552" cy="9419771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9753254-BD7C-5E67-1AA6-D89E676AF99F}"/>
                  </a:ext>
                </a:extLst>
              </p:cNvPr>
              <p:cNvSpPr/>
              <p:nvPr/>
            </p:nvSpPr>
            <p:spPr>
              <a:xfrm>
                <a:off x="-1776860" y="-2307771"/>
                <a:ext cx="13362892" cy="94197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B72337D-97AB-5103-085B-4DD58D13DED9}"/>
                  </a:ext>
                </a:extLst>
              </p:cNvPr>
              <p:cNvGrpSpPr/>
              <p:nvPr/>
            </p:nvGrpSpPr>
            <p:grpSpPr>
              <a:xfrm>
                <a:off x="760176" y="-2158355"/>
                <a:ext cx="10317860" cy="9133457"/>
                <a:chOff x="683072" y="-2143841"/>
                <a:chExt cx="10317860" cy="9133457"/>
              </a:xfrm>
              <a:solidFill>
                <a:schemeClr val="bg1"/>
              </a:solidFill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8B40D82E-FE18-B4FE-34A5-969350EE1D4C}"/>
                    </a:ext>
                  </a:extLst>
                </p:cNvPr>
                <p:cNvSpPr/>
                <p:nvPr/>
              </p:nvSpPr>
              <p:spPr>
                <a:xfrm>
                  <a:off x="4181859" y="-812010"/>
                  <a:ext cx="3237723" cy="36622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Decoding RLE Binary Mask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6F21763D-2DCA-B7C3-9B8C-65B6CC1A88B8}"/>
                    </a:ext>
                  </a:extLst>
                </p:cNvPr>
                <p:cNvSpPr/>
                <p:nvPr/>
              </p:nvSpPr>
              <p:spPr>
                <a:xfrm>
                  <a:off x="683072" y="-188945"/>
                  <a:ext cx="3237723" cy="38255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Extracting Small Bounding Boxes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772B15D-EBB5-A6D3-9DCA-E79807E35F0A}"/>
                    </a:ext>
                  </a:extLst>
                </p:cNvPr>
                <p:cNvSpPr/>
                <p:nvPr/>
              </p:nvSpPr>
              <p:spPr>
                <a:xfrm>
                  <a:off x="7661607" y="-188946"/>
                  <a:ext cx="3237723" cy="382555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Extracting Large Bounding Boxes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1113E09E-4E22-8EB0-4042-406BCCDDA373}"/>
                    </a:ext>
                  </a:extLst>
                </p:cNvPr>
                <p:cNvSpPr/>
                <p:nvPr/>
              </p:nvSpPr>
              <p:spPr>
                <a:xfrm>
                  <a:off x="4181863" y="471488"/>
                  <a:ext cx="3237723" cy="366227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Finding Neighboring Plant Sections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03AED21-206D-0275-E425-2E0B833AD0EB}"/>
                    </a:ext>
                  </a:extLst>
                </p:cNvPr>
                <p:cNvSpPr/>
                <p:nvPr/>
              </p:nvSpPr>
              <p:spPr>
                <a:xfrm>
                  <a:off x="4181863" y="1084780"/>
                  <a:ext cx="3237723" cy="36622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Removing Identical Neighboring Plant Section Combinations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16F0FDE-D7A1-9B53-A035-858028AA17A9}"/>
                    </a:ext>
                  </a:extLst>
                </p:cNvPr>
                <p:cNvSpPr/>
                <p:nvPr/>
              </p:nvSpPr>
              <p:spPr>
                <a:xfrm>
                  <a:off x="4181862" y="1691271"/>
                  <a:ext cx="3237723" cy="366229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Line Segments (Feature) Extraction using either Canny, Sobel or LoG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F3285953-CEC2-7D8B-70F5-967778C090BD}"/>
                    </a:ext>
                  </a:extLst>
                </p:cNvPr>
                <p:cNvSpPr/>
                <p:nvPr/>
              </p:nvSpPr>
              <p:spPr>
                <a:xfrm>
                  <a:off x="4181862" y="2336208"/>
                  <a:ext cx="3237723" cy="366229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Create Clustering List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Diamond 8">
                  <a:extLst>
                    <a:ext uri="{FF2B5EF4-FFF2-40B4-BE49-F238E27FC236}">
                      <a16:creationId xmlns:a16="http://schemas.microsoft.com/office/drawing/2014/main" id="{F750C3E1-68F1-4B72-E6AB-B5F7FEEBF704}"/>
                    </a:ext>
                  </a:extLst>
                </p:cNvPr>
                <p:cNvSpPr/>
                <p:nvPr/>
              </p:nvSpPr>
              <p:spPr>
                <a:xfrm>
                  <a:off x="4181859" y="2952570"/>
                  <a:ext cx="3247239" cy="924105"/>
                </a:xfrm>
                <a:prstGeom prst="diamond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Length of the Clustering List &gt; 0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60462B5-D682-8D18-12A4-0809BD7F987C}"/>
                    </a:ext>
                  </a:extLst>
                </p:cNvPr>
                <p:cNvSpPr/>
                <p:nvPr/>
              </p:nvSpPr>
              <p:spPr>
                <a:xfrm>
                  <a:off x="7763205" y="3231507"/>
                  <a:ext cx="3237723" cy="366229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Single Line Segment Detection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BF59D17-46C4-8AFF-3319-F3B9695A1F60}"/>
                    </a:ext>
                  </a:extLst>
                </p:cNvPr>
                <p:cNvSpPr/>
                <p:nvPr/>
              </p:nvSpPr>
              <p:spPr>
                <a:xfrm>
                  <a:off x="7763209" y="4420259"/>
                  <a:ext cx="3237723" cy="366229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Line Segment Detection by Using the Size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Diamond 11">
                  <a:extLst>
                    <a:ext uri="{FF2B5EF4-FFF2-40B4-BE49-F238E27FC236}">
                      <a16:creationId xmlns:a16="http://schemas.microsoft.com/office/drawing/2014/main" id="{1D281477-0130-12B7-E764-1956CC92C75B}"/>
                    </a:ext>
                  </a:extLst>
                </p:cNvPr>
                <p:cNvSpPr/>
                <p:nvPr/>
              </p:nvSpPr>
              <p:spPr>
                <a:xfrm>
                  <a:off x="4191384" y="4126808"/>
                  <a:ext cx="3228191" cy="924105"/>
                </a:xfrm>
                <a:prstGeom prst="diamond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Segment Size &gt; Treshold Size Value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893DDEF-8D23-779D-D943-4AE5B434EAD4}"/>
                    </a:ext>
                  </a:extLst>
                </p:cNvPr>
                <p:cNvSpPr/>
                <p:nvPr/>
              </p:nvSpPr>
              <p:spPr>
                <a:xfrm>
                  <a:off x="4181859" y="5318038"/>
                  <a:ext cx="3237723" cy="366229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Line Segment Detection by Using the Distance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32F82833-0E46-D5DF-B033-28D6935DE93E}"/>
                    </a:ext>
                  </a:extLst>
                </p:cNvPr>
                <p:cNvCxnSpPr>
                  <a:stCxn id="5" idx="2"/>
                  <a:endCxn id="6" idx="0"/>
                </p:cNvCxnSpPr>
                <p:nvPr/>
              </p:nvCxnSpPr>
              <p:spPr>
                <a:xfrm>
                  <a:off x="5800725" y="837715"/>
                  <a:ext cx="0" cy="247065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C1BCA30B-C940-55CF-8B80-8A237BB37D0E}"/>
                    </a:ext>
                  </a:extLst>
                </p:cNvPr>
                <p:cNvCxnSpPr/>
                <p:nvPr/>
              </p:nvCxnSpPr>
              <p:spPr>
                <a:xfrm>
                  <a:off x="5800720" y="1451008"/>
                  <a:ext cx="0" cy="247065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BCC54EA6-51E8-0AF4-C024-85FC032FA64C}"/>
                    </a:ext>
                  </a:extLst>
                </p:cNvPr>
                <p:cNvCxnSpPr/>
                <p:nvPr/>
              </p:nvCxnSpPr>
              <p:spPr>
                <a:xfrm>
                  <a:off x="5800720" y="2079618"/>
                  <a:ext cx="0" cy="247065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F4D21C66-D000-6116-7CA9-405DC000715B}"/>
                    </a:ext>
                  </a:extLst>
                </p:cNvPr>
                <p:cNvCxnSpPr/>
                <p:nvPr/>
              </p:nvCxnSpPr>
              <p:spPr>
                <a:xfrm>
                  <a:off x="5800720" y="2708268"/>
                  <a:ext cx="0" cy="247065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7FDEBDA1-71D9-EAFB-5602-0D3C26607515}"/>
                    </a:ext>
                  </a:extLst>
                </p:cNvPr>
                <p:cNvCxnSpPr/>
                <p:nvPr/>
              </p:nvCxnSpPr>
              <p:spPr>
                <a:xfrm>
                  <a:off x="5800720" y="3889368"/>
                  <a:ext cx="0" cy="247065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1CE8FD38-9EB1-5AFE-431A-D64D951B2E5B}"/>
                    </a:ext>
                  </a:extLst>
                </p:cNvPr>
                <p:cNvCxnSpPr/>
                <p:nvPr/>
              </p:nvCxnSpPr>
              <p:spPr>
                <a:xfrm>
                  <a:off x="5800720" y="5060943"/>
                  <a:ext cx="0" cy="247065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71D52307-8B8C-D67A-E52F-90662C74E5F6}"/>
                    </a:ext>
                  </a:extLst>
                </p:cNvPr>
                <p:cNvCxnSpPr>
                  <a:cxnSpLocks/>
                  <a:stCxn id="9" idx="3"/>
                  <a:endCxn id="10" idx="1"/>
                </p:cNvCxnSpPr>
                <p:nvPr/>
              </p:nvCxnSpPr>
              <p:spPr>
                <a:xfrm flipV="1">
                  <a:off x="7429098" y="3414622"/>
                  <a:ext cx="334107" cy="1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or: Elbow 35">
                  <a:extLst>
                    <a:ext uri="{FF2B5EF4-FFF2-40B4-BE49-F238E27FC236}">
                      <a16:creationId xmlns:a16="http://schemas.microsoft.com/office/drawing/2014/main" id="{72F6C397-DF31-BD92-459E-4FD90C4CC38C}"/>
                    </a:ext>
                  </a:extLst>
                </p:cNvPr>
                <p:cNvCxnSpPr>
                  <a:cxnSpLocks/>
                  <a:endCxn id="3" idx="0"/>
                </p:cNvCxnSpPr>
                <p:nvPr/>
              </p:nvCxnSpPr>
              <p:spPr>
                <a:xfrm rot="10800000" flipV="1">
                  <a:off x="2301934" y="-637887"/>
                  <a:ext cx="1852488" cy="448941"/>
                </a:xfrm>
                <a:prstGeom prst="bentConnector2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Elbow 40">
                  <a:extLst>
                    <a:ext uri="{FF2B5EF4-FFF2-40B4-BE49-F238E27FC236}">
                      <a16:creationId xmlns:a16="http://schemas.microsoft.com/office/drawing/2014/main" id="{A0408222-1E51-778E-57C7-9428CF296E31}"/>
                    </a:ext>
                  </a:extLst>
                </p:cNvPr>
                <p:cNvCxnSpPr>
                  <a:cxnSpLocks/>
                  <a:stCxn id="2" idx="3"/>
                  <a:endCxn id="4" idx="0"/>
                </p:cNvCxnSpPr>
                <p:nvPr/>
              </p:nvCxnSpPr>
              <p:spPr>
                <a:xfrm>
                  <a:off x="7419582" y="-628897"/>
                  <a:ext cx="1860887" cy="439951"/>
                </a:xfrm>
                <a:prstGeom prst="bentConnector2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or: Elbow 45">
                  <a:extLst>
                    <a:ext uri="{FF2B5EF4-FFF2-40B4-BE49-F238E27FC236}">
                      <a16:creationId xmlns:a16="http://schemas.microsoft.com/office/drawing/2014/main" id="{5B493D4F-4DB6-F665-2A4B-705C14AAA39F}"/>
                    </a:ext>
                  </a:extLst>
                </p:cNvPr>
                <p:cNvCxnSpPr>
                  <a:stCxn id="3" idx="2"/>
                  <a:endCxn id="5" idx="1"/>
                </p:cNvCxnSpPr>
                <p:nvPr/>
              </p:nvCxnSpPr>
              <p:spPr>
                <a:xfrm rot="16200000" flipH="1">
                  <a:off x="3011403" y="-515859"/>
                  <a:ext cx="460991" cy="1879929"/>
                </a:xfrm>
                <a:prstGeom prst="bentConnector2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or: Elbow 47">
                  <a:extLst>
                    <a:ext uri="{FF2B5EF4-FFF2-40B4-BE49-F238E27FC236}">
                      <a16:creationId xmlns:a16="http://schemas.microsoft.com/office/drawing/2014/main" id="{302E4D77-3D40-629B-3B00-175AF1D83259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rot="5400000">
                  <a:off x="8119532" y="-506336"/>
                  <a:ext cx="460993" cy="1860883"/>
                </a:xfrm>
                <a:prstGeom prst="bentConnector2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Flowchart: Alternate Process 55">
                  <a:extLst>
                    <a:ext uri="{FF2B5EF4-FFF2-40B4-BE49-F238E27FC236}">
                      <a16:creationId xmlns:a16="http://schemas.microsoft.com/office/drawing/2014/main" id="{DEC38ACE-49F4-7A47-7F1A-02ADED152BCD}"/>
                    </a:ext>
                  </a:extLst>
                </p:cNvPr>
                <p:cNvSpPr/>
                <p:nvPr/>
              </p:nvSpPr>
              <p:spPr>
                <a:xfrm>
                  <a:off x="4181859" y="-2143841"/>
                  <a:ext cx="3247244" cy="419100"/>
                </a:xfrm>
                <a:prstGeom prst="flowChartAlternateProcess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Start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Flowchart: Data 56">
                  <a:extLst>
                    <a:ext uri="{FF2B5EF4-FFF2-40B4-BE49-F238E27FC236}">
                      <a16:creationId xmlns:a16="http://schemas.microsoft.com/office/drawing/2014/main" id="{16BBB732-5710-124A-EA47-802F6A1AB15F}"/>
                    </a:ext>
                  </a:extLst>
                </p:cNvPr>
                <p:cNvSpPr/>
                <p:nvPr/>
              </p:nvSpPr>
              <p:spPr>
                <a:xfrm>
                  <a:off x="4191384" y="-1455903"/>
                  <a:ext cx="3237723" cy="365433"/>
                </a:xfrm>
                <a:prstGeom prst="flowChartInputOutpu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Input JSON File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89E8895F-3643-CBE3-2906-662C646048FB}"/>
                    </a:ext>
                  </a:extLst>
                </p:cNvPr>
                <p:cNvCxnSpPr/>
                <p:nvPr/>
              </p:nvCxnSpPr>
              <p:spPr>
                <a:xfrm>
                  <a:off x="5781670" y="-1712493"/>
                  <a:ext cx="0" cy="247065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7373DD67-AADC-DB71-8F3F-507D2182579D}"/>
                    </a:ext>
                  </a:extLst>
                </p:cNvPr>
                <p:cNvCxnSpPr/>
                <p:nvPr/>
              </p:nvCxnSpPr>
              <p:spPr>
                <a:xfrm>
                  <a:off x="5791194" y="-1078125"/>
                  <a:ext cx="0" cy="247065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A849162B-D957-FA7E-E8A5-77C0EF9EDD02}"/>
                    </a:ext>
                  </a:extLst>
                </p:cNvPr>
                <p:cNvSpPr/>
                <p:nvPr/>
              </p:nvSpPr>
              <p:spPr>
                <a:xfrm>
                  <a:off x="4191384" y="5943331"/>
                  <a:ext cx="3237723" cy="366229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Store Coordinates 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AAB18DDA-94EA-9176-3249-599CD872E19B}"/>
                    </a:ext>
                  </a:extLst>
                </p:cNvPr>
                <p:cNvCxnSpPr/>
                <p:nvPr/>
              </p:nvCxnSpPr>
              <p:spPr>
                <a:xfrm>
                  <a:off x="5800720" y="5696266"/>
                  <a:ext cx="0" cy="247065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ctor: Elbow 63">
                  <a:extLst>
                    <a:ext uri="{FF2B5EF4-FFF2-40B4-BE49-F238E27FC236}">
                      <a16:creationId xmlns:a16="http://schemas.microsoft.com/office/drawing/2014/main" id="{44F5695C-D84C-767F-0CD4-C8909C3F2557}"/>
                    </a:ext>
                  </a:extLst>
                </p:cNvPr>
                <p:cNvCxnSpPr>
                  <a:cxnSpLocks/>
                  <a:stCxn id="10" idx="3"/>
                  <a:endCxn id="60" idx="3"/>
                </p:cNvCxnSpPr>
                <p:nvPr/>
              </p:nvCxnSpPr>
              <p:spPr>
                <a:xfrm flipH="1">
                  <a:off x="7429107" y="3414622"/>
                  <a:ext cx="3571821" cy="2711824"/>
                </a:xfrm>
                <a:prstGeom prst="bentConnector3">
                  <a:avLst>
                    <a:gd name="adj1" fmla="val -6400"/>
                  </a:avLst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nector: Elbow 65">
                  <a:extLst>
                    <a:ext uri="{FF2B5EF4-FFF2-40B4-BE49-F238E27FC236}">
                      <a16:creationId xmlns:a16="http://schemas.microsoft.com/office/drawing/2014/main" id="{A9A86C07-E5C5-160C-F3A2-1D0039506A34}"/>
                    </a:ext>
                  </a:extLst>
                </p:cNvPr>
                <p:cNvCxnSpPr>
                  <a:stCxn id="11" idx="3"/>
                  <a:endCxn id="60" idx="3"/>
                </p:cNvCxnSpPr>
                <p:nvPr/>
              </p:nvCxnSpPr>
              <p:spPr>
                <a:xfrm flipH="1">
                  <a:off x="7429107" y="4603374"/>
                  <a:ext cx="3571825" cy="1523072"/>
                </a:xfrm>
                <a:prstGeom prst="bentConnector3">
                  <a:avLst>
                    <a:gd name="adj1" fmla="val -6400"/>
                  </a:avLst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Flowchart: Alternate Process 66">
                  <a:extLst>
                    <a:ext uri="{FF2B5EF4-FFF2-40B4-BE49-F238E27FC236}">
                      <a16:creationId xmlns:a16="http://schemas.microsoft.com/office/drawing/2014/main" id="{3A1E477B-5031-5381-6EBA-E6494E274435}"/>
                    </a:ext>
                  </a:extLst>
                </p:cNvPr>
                <p:cNvSpPr/>
                <p:nvPr/>
              </p:nvSpPr>
              <p:spPr>
                <a:xfrm>
                  <a:off x="4172334" y="6570516"/>
                  <a:ext cx="3247244" cy="419100"/>
                </a:xfrm>
                <a:prstGeom prst="flowChartAlternateProcess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Stop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8011BE53-63BF-94B2-037F-4B5CCBA822C1}"/>
                    </a:ext>
                  </a:extLst>
                </p:cNvPr>
                <p:cNvCxnSpPr/>
                <p:nvPr/>
              </p:nvCxnSpPr>
              <p:spPr>
                <a:xfrm>
                  <a:off x="5791194" y="6309560"/>
                  <a:ext cx="0" cy="247065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F10326A-9AB6-8601-6CB0-193AE9A6BD79}"/>
                    </a:ext>
                  </a:extLst>
                </p:cNvPr>
                <p:cNvSpPr txBox="1"/>
                <p:nvPr/>
              </p:nvSpPr>
              <p:spPr>
                <a:xfrm>
                  <a:off x="7177442" y="3113765"/>
                  <a:ext cx="44767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No</a:t>
                  </a:r>
                  <a:endParaRPr lang="en-US" sz="1200" dirty="0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47556CC-C1B5-145D-5B1E-A384EC4D997A}"/>
                    </a:ext>
                  </a:extLst>
                </p:cNvPr>
                <p:cNvSpPr txBox="1"/>
                <p:nvPr/>
              </p:nvSpPr>
              <p:spPr>
                <a:xfrm>
                  <a:off x="7149614" y="4235525"/>
                  <a:ext cx="44767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No</a:t>
                  </a:r>
                  <a:endParaRPr lang="en-US" sz="1200" dirty="0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B1B2787-1F12-338B-8982-5BD36E7CA320}"/>
                    </a:ext>
                  </a:extLst>
                </p:cNvPr>
                <p:cNvSpPr txBox="1"/>
                <p:nvPr/>
              </p:nvSpPr>
              <p:spPr>
                <a:xfrm>
                  <a:off x="5872162" y="3877064"/>
                  <a:ext cx="44767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Yes</a:t>
                  </a:r>
                  <a:endParaRPr lang="en-US" sz="1200" dirty="0"/>
                </a:p>
              </p:txBody>
            </p:sp>
          </p:grp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CCB8AFF4-45CB-2AFE-CAFB-FAFD018CEE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33949" y="4583483"/>
                <a:ext cx="334107" cy="1"/>
              </a:xfrm>
              <a:prstGeom prst="straightConnector1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Left Brace 81">
                <a:extLst>
                  <a:ext uri="{FF2B5EF4-FFF2-40B4-BE49-F238E27FC236}">
                    <a16:creationId xmlns:a16="http://schemas.microsoft.com/office/drawing/2014/main" id="{6DAAEBEC-FBB0-6A39-9D4E-3060825E374D}"/>
                  </a:ext>
                </a:extLst>
              </p:cNvPr>
              <p:cNvSpPr/>
              <p:nvPr/>
            </p:nvSpPr>
            <p:spPr>
              <a:xfrm>
                <a:off x="130629" y="-2143841"/>
                <a:ext cx="525004" cy="3594849"/>
              </a:xfrm>
              <a:prstGeom prst="leftBrace">
                <a:avLst>
                  <a:gd name="adj1" fmla="val 8333"/>
                  <a:gd name="adj2" fmla="val 463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Left Brace 82">
                <a:extLst>
                  <a:ext uri="{FF2B5EF4-FFF2-40B4-BE49-F238E27FC236}">
                    <a16:creationId xmlns:a16="http://schemas.microsoft.com/office/drawing/2014/main" id="{3D26C5B3-ED28-EE6D-AD07-5B4C36D6EB55}"/>
                  </a:ext>
                </a:extLst>
              </p:cNvPr>
              <p:cNvSpPr/>
              <p:nvPr/>
            </p:nvSpPr>
            <p:spPr>
              <a:xfrm>
                <a:off x="158068" y="2326683"/>
                <a:ext cx="447673" cy="3982877"/>
              </a:xfrm>
              <a:prstGeom prst="leftBrace">
                <a:avLst>
                  <a:gd name="adj1" fmla="val 8333"/>
                  <a:gd name="adj2" fmla="val 463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Left Brace 83">
                <a:extLst>
                  <a:ext uri="{FF2B5EF4-FFF2-40B4-BE49-F238E27FC236}">
                    <a16:creationId xmlns:a16="http://schemas.microsoft.com/office/drawing/2014/main" id="{F0749A18-5207-CB10-8A03-D75C7D074123}"/>
                  </a:ext>
                </a:extLst>
              </p:cNvPr>
              <p:cNvSpPr/>
              <p:nvPr/>
            </p:nvSpPr>
            <p:spPr>
              <a:xfrm>
                <a:off x="169294" y="1512633"/>
                <a:ext cx="447673" cy="752424"/>
              </a:xfrm>
              <a:prstGeom prst="leftBrace">
                <a:avLst>
                  <a:gd name="adj1" fmla="val 8333"/>
                  <a:gd name="adj2" fmla="val 463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012DDFC-58CC-E38F-6CB7-AA4E22E5C1C3}"/>
                  </a:ext>
                </a:extLst>
              </p:cNvPr>
              <p:cNvSpPr txBox="1"/>
              <p:nvPr/>
            </p:nvSpPr>
            <p:spPr>
              <a:xfrm>
                <a:off x="-1426720" y="-644964"/>
                <a:ext cx="1843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Preprocessing</a:t>
                </a:r>
                <a:endParaRPr lang="en-US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89FE585-8416-A139-F120-E72A1C11CA3E}"/>
                  </a:ext>
                </a:extLst>
              </p:cNvPr>
              <p:cNvSpPr txBox="1"/>
              <p:nvPr/>
            </p:nvSpPr>
            <p:spPr>
              <a:xfrm>
                <a:off x="-1787520" y="1683559"/>
                <a:ext cx="2112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Feature Extraction</a:t>
                </a:r>
                <a:endParaRPr lang="en-US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A4FDA01-E51B-0271-28C9-ECCBAEBF016B}"/>
                  </a:ext>
                </a:extLst>
              </p:cNvPr>
              <p:cNvSpPr txBox="1"/>
              <p:nvPr/>
            </p:nvSpPr>
            <p:spPr>
              <a:xfrm>
                <a:off x="-1280484" y="3990178"/>
                <a:ext cx="1946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Classification</a:t>
                </a:r>
                <a:endParaRPr lang="en-US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9917FB-C794-9121-67C3-C1DF9F8FA82F}"/>
                </a:ext>
              </a:extLst>
            </p:cNvPr>
            <p:cNvSpPr txBox="1"/>
            <p:nvPr/>
          </p:nvSpPr>
          <p:spPr>
            <a:xfrm>
              <a:off x="5949266" y="5027416"/>
              <a:ext cx="4476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Yes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380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12F1B4A-0CB1-0B21-9DD2-E2B292DC7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226055"/>
              </p:ext>
            </p:extLst>
          </p:nvPr>
        </p:nvGraphicFramePr>
        <p:xfrm>
          <a:off x="466185" y="1061250"/>
          <a:ext cx="9872133" cy="4735500"/>
        </p:xfrm>
        <a:graphic>
          <a:graphicData uri="http://schemas.openxmlformats.org/drawingml/2006/table">
            <a:tbl>
              <a:tblPr firstRow="1" firstCol="1" bandRow="1"/>
              <a:tblGrid>
                <a:gridCol w="1129350">
                  <a:extLst>
                    <a:ext uri="{9D8B030D-6E8A-4147-A177-3AD203B41FA5}">
                      <a16:colId xmlns:a16="http://schemas.microsoft.com/office/drawing/2014/main" val="1459969180"/>
                    </a:ext>
                  </a:extLst>
                </a:gridCol>
                <a:gridCol w="1026367">
                  <a:extLst>
                    <a:ext uri="{9D8B030D-6E8A-4147-A177-3AD203B41FA5}">
                      <a16:colId xmlns:a16="http://schemas.microsoft.com/office/drawing/2014/main" val="1513564665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26275694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63924238"/>
                    </a:ext>
                  </a:extLst>
                </a:gridCol>
                <a:gridCol w="1017037">
                  <a:extLst>
                    <a:ext uri="{9D8B030D-6E8A-4147-A177-3AD203B41FA5}">
                      <a16:colId xmlns:a16="http://schemas.microsoft.com/office/drawing/2014/main" val="3574722273"/>
                    </a:ext>
                  </a:extLst>
                </a:gridCol>
                <a:gridCol w="942392">
                  <a:extLst>
                    <a:ext uri="{9D8B030D-6E8A-4147-A177-3AD203B41FA5}">
                      <a16:colId xmlns:a16="http://schemas.microsoft.com/office/drawing/2014/main" val="1580508797"/>
                    </a:ext>
                  </a:extLst>
                </a:gridCol>
                <a:gridCol w="886408">
                  <a:extLst>
                    <a:ext uri="{9D8B030D-6E8A-4147-A177-3AD203B41FA5}">
                      <a16:colId xmlns:a16="http://schemas.microsoft.com/office/drawing/2014/main" val="3410896099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600111251"/>
                    </a:ext>
                  </a:extLst>
                </a:gridCol>
                <a:gridCol w="1007706">
                  <a:extLst>
                    <a:ext uri="{9D8B030D-6E8A-4147-A177-3AD203B41FA5}">
                      <a16:colId xmlns:a16="http://schemas.microsoft.com/office/drawing/2014/main" val="2506454005"/>
                    </a:ext>
                  </a:extLst>
                </a:gridCol>
                <a:gridCol w="1007706">
                  <a:extLst>
                    <a:ext uri="{9D8B030D-6E8A-4147-A177-3AD203B41FA5}">
                      <a16:colId xmlns:a16="http://schemas.microsoft.com/office/drawing/2014/main" val="1891611079"/>
                    </a:ext>
                  </a:extLst>
                </a:gridCol>
              </a:tblGrid>
              <a:tr h="47355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(0,0)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(0,9)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558718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156886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(2,2)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483713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(3,4)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(3,7)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(3,9)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869692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201705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(5,0)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(5,2)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059200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75471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(7,5)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(7,8)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39861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461649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895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79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8AE6E85-27FE-B0A4-EFA4-B9AD85F42B03}"/>
              </a:ext>
            </a:extLst>
          </p:cNvPr>
          <p:cNvGrpSpPr/>
          <p:nvPr/>
        </p:nvGrpSpPr>
        <p:grpSpPr>
          <a:xfrm>
            <a:off x="1013731" y="862792"/>
            <a:ext cx="10562566" cy="3503740"/>
            <a:chOff x="1013731" y="862792"/>
            <a:chExt cx="10562566" cy="350374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5EEB67B-D73F-F8EE-2ED3-C0A51B04CF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958" t="12729" r="21511" b="11234"/>
            <a:stretch/>
          </p:blipFill>
          <p:spPr>
            <a:xfrm>
              <a:off x="4814693" y="1174684"/>
              <a:ext cx="2960642" cy="319107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A5C5E47-1FE9-BFB6-DEF1-59CA4ADECD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014" t="12564" r="21440" b="11622"/>
            <a:stretch/>
          </p:blipFill>
          <p:spPr>
            <a:xfrm>
              <a:off x="1013731" y="1175462"/>
              <a:ext cx="2960643" cy="319107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47A87BF-5E61-2883-61D2-13A1F4A92C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4018" t="12755" r="21295" b="11913"/>
            <a:stretch/>
          </p:blipFill>
          <p:spPr>
            <a:xfrm>
              <a:off x="8615655" y="1174684"/>
              <a:ext cx="2960642" cy="3191070"/>
            </a:xfrm>
            <a:prstGeom prst="rect">
              <a:avLst/>
            </a:prstGeom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B588C087-A2EE-D126-2CC8-99BC94CFE23A}"/>
                </a:ext>
              </a:extLst>
            </p:cNvPr>
            <p:cNvSpPr/>
            <p:nvPr/>
          </p:nvSpPr>
          <p:spPr>
            <a:xfrm>
              <a:off x="4243425" y="2575249"/>
              <a:ext cx="403220" cy="288038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2479C3-E175-FA0A-ED32-CF3A39DFAC48}"/>
                </a:ext>
              </a:extLst>
            </p:cNvPr>
            <p:cNvSpPr txBox="1"/>
            <p:nvPr/>
          </p:nvSpPr>
          <p:spPr>
            <a:xfrm>
              <a:off x="1015965" y="866907"/>
              <a:ext cx="2766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/>
                <a:t>Original Image After Preprocessing</a:t>
              </a:r>
              <a:endParaRPr lang="en-US" sz="14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164DFC-B37B-06A0-CF87-C32E3266A667}"/>
                </a:ext>
              </a:extLst>
            </p:cNvPr>
            <p:cNvSpPr txBox="1"/>
            <p:nvPr/>
          </p:nvSpPr>
          <p:spPr>
            <a:xfrm>
              <a:off x="5517781" y="862792"/>
              <a:ext cx="1590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/>
                <a:t>After Skeletonizing</a:t>
              </a:r>
              <a:endParaRPr lang="en-US" sz="14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104630-7783-FEFD-421C-DF2A39F99D8C}"/>
                </a:ext>
              </a:extLst>
            </p:cNvPr>
            <p:cNvSpPr txBox="1"/>
            <p:nvPr/>
          </p:nvSpPr>
          <p:spPr>
            <a:xfrm>
              <a:off x="8807215" y="862792"/>
              <a:ext cx="2468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/>
                <a:t>After Identifying Branch Points</a:t>
              </a:r>
              <a:endParaRPr lang="en-US" sz="1400" b="1" dirty="0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4600284A-6EFC-3E9E-F5BF-D9AD1C0AC4D8}"/>
                </a:ext>
              </a:extLst>
            </p:cNvPr>
            <p:cNvSpPr/>
            <p:nvPr/>
          </p:nvSpPr>
          <p:spPr>
            <a:xfrm>
              <a:off x="7993885" y="2575249"/>
              <a:ext cx="403220" cy="288038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751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19315</TotalTime>
  <Words>461</Words>
  <Application>Microsoft Office PowerPoint</Application>
  <PresentationFormat>Widescreen</PresentationFormat>
  <Paragraphs>195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Hasith Dasanayake</dc:creator>
  <cp:lastModifiedBy>Hasith Dasanayake</cp:lastModifiedBy>
  <cp:revision>9</cp:revision>
  <dcterms:created xsi:type="dcterms:W3CDTF">2023-05-20T09:02:01Z</dcterms:created>
  <dcterms:modified xsi:type="dcterms:W3CDTF">2023-07-31T15:44:53Z</dcterms:modified>
</cp:coreProperties>
</file>