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61" r:id="rId6"/>
    <p:sldId id="259" r:id="rId7"/>
    <p:sldId id="262" r:id="rId8"/>
    <p:sldId id="265" r:id="rId9"/>
    <p:sldId id="264" r:id="rId10"/>
    <p:sldId id="263" r:id="rId11"/>
    <p:sldId id="269" r:id="rId12"/>
    <p:sldId id="266" r:id="rId13"/>
    <p:sldId id="267" r:id="rId14"/>
    <p:sldId id="268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9" autoAdjust="0"/>
    <p:restoredTop sz="94660"/>
  </p:normalViewPr>
  <p:slideViewPr>
    <p:cSldViewPr snapToGrid="0">
      <p:cViewPr>
        <p:scale>
          <a:sx n="73" d="100"/>
          <a:sy n="73" d="100"/>
        </p:scale>
        <p:origin x="1070" y="2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1T14:28:45.34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24575,'0'0'-8191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1T14:28:57.3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24575,'0'0'-8191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1T14:28:59.6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24575,'0'0'-8191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1T14:29:03.1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1T14:29:27.00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24575,'0'0'-8191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1T21:04:30.15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24575,'0'0'-8191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1T21:04:37.35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24575,'0'0'-8191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1T21:05:05.940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34 1 24575,'23'9'0,"-6"0"0,31 3 0,-41-10 0,-32-8 0,-53-12 0,74 19 0,14 6 0,-8-6 0,0 0 0,0 0 0,0 0 0,0 1 0,0-1 0,0 1 0,-1-1 0,1 1 0,0 0 0,-1-1 0,1 1 0,-1 0 0,0 0 0,1 0 0,-1 0 0,1 3 0,-2-3 0,-1-1 0,1 1 0,0-1 0,0 1 0,0 0 0,0-1 0,0 1 0,0-1 0,0 1 0,0-1 0,0 1 0,1-1 0,-1 1 0,1-1 0,-1 0 0,1 1 0,1 2 0,0-3 0,-1 0 0,1 0 0,0 0 0,-1 0 0,1 0 0,0 0 0,0 0 0,0 0 0,0-1 0,0 1 0,0-1 0,0 0 0,0 1 0,2-1 0,30 2 0,-25-1 0,-26-2 0,-5 0 0,-30 0 0,48 1 0,1 0 0,-1 0 0,1 1 0,-1 0 0,1-1 0,-1 1 0,1 1 0,-1-1 0,1 0 0,-6 4 0,9-5 0,0 1 0,-1-1 0,1 0 0,0 0 0,0 0 0,0 0 0,0 1 0,0-1 0,0 0 0,-1 0 0,1 0 0,0 1 0,0-1 0,0 0 0,0 0 0,0 1 0,0-1 0,0 0 0,0 0 0,0 1 0,0-1 0,0 0 0,0 0 0,0 0 0,0 1 0,0-1 0,0 0 0,0 0 0,0 1 0,1-1 0,-1 0 0,0 0 0,0 0 0,0 1 0,0-1 0,0 0 0,1 0 0,-1 0 0,0 0 0,0 1 0,0-1 0,0 0 0,1 0 0,-1 0 0,0 0 0,0 0 0,0 0 0,1 1 0,-1-1 0,0 0 0,0 0 0,1 0 0,-1 0 0,0 0 0,0 0 0,1 0 0,-1 0 0,0 0 0,19 5 0,-16-4 0,79 25 0,-127-8 0,45-18 0,0 0 0,0 0 0,0 1 0,0-1 0,0 0 0,0 0 0,0 1 0,0-1 0,0 0 0,0 1 0,0-1 0,0 0 0,0 0 0,0 1 0,0-1 0,0 0 0,0 1 0,0-1 0,0 0 0,0 0 0,0 1 0,1-1 0,-1 0 0,0 0 0,0 1 0,0-1 0,0 0 0,1 0 0,-1 0 0,0 1 0,0-1 0,0 0 0,1 0 0,-1 0 0,0 0 0,0 1 0,1-1 0,-1 0 0,0 0 0,1 0 0,-1 0 0,0 0 0,0 0 0,1 0 0,-1 0 0,0 0 0,1 0 0,-1 0 0,0 0 0,1 0 0,22 6 0,-16-5 0,-6-1 0,-1 0 0,0 0 0,1 0 0,-1 0 0,0 0 0,1 0 0,-1 0 0,0 0 0,1 0 0,-1 0 0,0 0 0,1 0 0,-1 1 0,0-1 0,1 0 0,-1 0 0,0 0 0,0 0 0,1 1 0,-1-1 0,0 0 0,0 0 0,1 1 0,-1-1 0,0 0 0,0 0 0,1 1 0,-1-1 0,0 0 0,0 1 0,0-1 0,0 0 0,0 0 0,0 1 0,1-1 0,-1 0 0,0 1 0,0-1 0,0 0 0,0 1 0,0-1 0,0 0 0,0 1 0,0-1 0,0 0 0,0 1 0,-1-1 0,1 0 0,0 1 0,0-1 0,0 0 0,0 1 0,0-1 0,-1 0 0,1 1 0,0-1 0,0 0 0,0 0 0,-1 1 0,1-1 0,-1 0 0,-25 16 0,6-5 0,20-10 0,0-1 0,0 0 0,0 0 0,0 0 0,-1 1 0,1-1 0,0 0 0,0 0 0,0 1 0,0-1 0,0 0 0,0 0 0,0 1 0,0-1 0,0 0 0,0 0 0,0 1 0,0-1 0,0 0 0,0 0 0,0 1 0,0-1 0,0 0 0,0 0 0,1 1 0,-1-1 0,0 0 0,0 0 0,0 0 0,0 1 0,0-1 0,1 0 0,-1 0 0,0 0 0,0 1 0,0-1 0,1 0 0,-1 0 0,0 0 0,1 0 0,15 6 0,16-2 0,-31-4 0,56 1-1365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D8730-F002-3D80-D6D6-858248515B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97C786-E2AA-B49F-9647-6579536B49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7CA409-0805-88C2-FF3C-CAFA887D4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B2739-34E3-484D-896F-9DEF711C0B4A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0E15DA-6E3A-A0C0-2740-DCDC0DF7C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90DA08-DB47-1FBE-0D40-369C5800A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54B5D-2B64-435F-9684-977FA37DB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358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45F57-9DB2-8A7C-4B03-352FF18A9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829841-0455-BFB3-EADD-691BCC7793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87D166-429A-CC36-5E1C-CC0E07E21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B2739-34E3-484D-896F-9DEF711C0B4A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7E6EFC-6CC4-F117-F186-3780D4E25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DE033A-25C6-8772-B928-95E475ACF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54B5D-2B64-435F-9684-977FA37DB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859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BA2007-1733-595D-5D9D-76651039F5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FB8DF0-2A78-7C2F-987F-745788D0F2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3284B2-1A54-5D60-D217-127619ED5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B2739-34E3-484D-896F-9DEF711C0B4A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3E034E-1368-9723-B407-D536C7312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BEF883-8894-C417-4CB1-8A5E789EF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54B5D-2B64-435F-9684-977FA37DB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419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17439-301D-F88D-8875-E12739187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C2A26D-6B6B-9098-2D00-ACDC723282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B24875-A316-3EAB-92D6-4921C69E1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B2739-34E3-484D-896F-9DEF711C0B4A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304929-0223-CF65-4671-35F06F582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FCB031-D654-84FE-93BF-E612F0240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54B5D-2B64-435F-9684-977FA37DB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427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6E07C-CA77-19A9-1860-9AF6EE961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D3DE52-148C-BBD5-150C-B7826B8114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2FFAE3-91D4-2340-3695-3FDE1AE7C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B2739-34E3-484D-896F-9DEF711C0B4A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D9811D-6A53-BF57-7528-3802408D3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B17A06-DB93-DE8A-B47F-799D2AC4A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54B5D-2B64-435F-9684-977FA37DB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041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BFEE6-02A1-21AA-DCBE-235C1BCA6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A88CFC-F5F3-CFB9-0419-008AD025D6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8771F1-D622-77BF-4E6A-42F43FF191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3E054E-D4E0-96B1-87F9-12B158938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B2739-34E3-484D-896F-9DEF711C0B4A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F92095-7ED3-706D-D814-A07C123FA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034B1F-E780-6E7D-96DC-A814A1261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54B5D-2B64-435F-9684-977FA37DB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441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50423-012E-9D53-B1B4-08AF5D7E2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26B9C7-1F61-F0C7-5BFE-D2333B5AD7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246CF8-7CED-09E6-D979-2B6B788E94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9DA857-2B4F-551A-192E-8997CF8984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F24202-9AD9-1AD6-C7FB-039C0FB563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4B1596-6DFC-37E8-A0B8-A046C198C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B2739-34E3-484D-896F-9DEF711C0B4A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EAFFB7-5755-075D-4B8E-8DD115523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AED7C9-F0DF-9762-62B0-EBFE192E4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54B5D-2B64-435F-9684-977FA37DB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591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30A75-8F32-1974-9134-FB6C7EE8D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AE5030-2209-3696-5264-77DF8276E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B2739-34E3-484D-896F-9DEF711C0B4A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D9C27E-8F0F-355C-0E41-CD11CBB53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9A4CD4-45D0-6105-04AD-7C4041D43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54B5D-2B64-435F-9684-977FA37DB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953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C94F15-065B-BBF2-5B70-A5F32AF9E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B2739-34E3-484D-896F-9DEF711C0B4A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5E6B6C-3C27-8D9D-3F64-57E7A8AA7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1A53A5-C26F-52CA-837F-87F7F71EE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54B5D-2B64-435F-9684-977FA37DB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359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4750A-72D9-CCC9-42BF-203655228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2232F-811B-2C0B-9D64-7C4EA53A08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77EA82-87A0-FC52-9B06-488C02D7B1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3B54B7-0482-5F14-0CE8-E2D07870B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B2739-34E3-484D-896F-9DEF711C0B4A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F9AB9A-84E4-B7CE-943E-38766F418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58F318-CB76-51B4-5C3F-565E086D4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54B5D-2B64-435F-9684-977FA37DB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381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94116-FC0B-F7B5-5660-1575F4044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4A3A73-0FC1-E00C-D628-91BD9DA1B3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C398DE-B785-3794-0A63-FF837CD063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2E83D6-0A67-9EEB-5232-6B5BBC361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B2739-34E3-484D-896F-9DEF711C0B4A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9496AA-9857-24AE-119F-2F1B93D5F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1183B7-38C5-5371-D9CA-22F81F411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54B5D-2B64-435F-9684-977FA37DB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258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9155BE-E395-6634-9701-226672C01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E93BDB-2E0C-FB33-A829-38EA1C43FD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5A9E33-DDBB-392C-DA2A-31665223CD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EB2739-34E3-484D-896F-9DEF711C0B4A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ADF832-CD36-F32B-D27E-72422E0DA0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42124E-4C0A-0F41-BE79-577943EDA1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F54B5D-2B64-435F-9684-977FA37DB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512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5" Type="http://schemas.microsoft.com/office/2007/relationships/hdphoto" Target="../media/hdphoto2.wdp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20.png"/><Relationship Id="rId7" Type="http://schemas.openxmlformats.org/officeDocument/2006/relationships/customXml" Target="../ink/ink2.xm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11" Type="http://schemas.openxmlformats.org/officeDocument/2006/relationships/customXml" Target="../ink/ink5.xml"/><Relationship Id="rId5" Type="http://schemas.openxmlformats.org/officeDocument/2006/relationships/customXml" Target="../ink/ink1.xml"/><Relationship Id="rId10" Type="http://schemas.openxmlformats.org/officeDocument/2006/relationships/customXml" Target="../ink/ink4.xml"/><Relationship Id="rId4" Type="http://schemas.microsoft.com/office/2007/relationships/hdphoto" Target="../media/hdphoto3.wdp"/><Relationship Id="rId9" Type="http://schemas.openxmlformats.org/officeDocument/2006/relationships/customXml" Target="../ink/ink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microsoft.com/office/2007/relationships/hdphoto" Target="../media/hdphoto4.wdp"/></Relationships>
</file>

<file path=ppt/slides/_rels/slide16.xml.rels><?xml version="1.0" encoding="UTF-8" standalone="yes"?>
<Relationships xmlns="http://schemas.openxmlformats.org/package/2006/relationships"><Relationship Id="rId8" Type="http://schemas.microsoft.com/office/2007/relationships/hdphoto" Target="../media/hdphoto5.wdp"/><Relationship Id="rId13" Type="http://schemas.openxmlformats.org/officeDocument/2006/relationships/customXml" Target="../ink/ink8.xml"/><Relationship Id="rId3" Type="http://schemas.openxmlformats.org/officeDocument/2006/relationships/image" Target="../media/image26.jpg"/><Relationship Id="rId7" Type="http://schemas.openxmlformats.org/officeDocument/2006/relationships/image" Target="../media/image27.png"/><Relationship Id="rId12" Type="http://schemas.openxmlformats.org/officeDocument/2006/relationships/customXml" Target="../ink/ink7.xml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7.xml"/><Relationship Id="rId6" Type="http://schemas.microsoft.com/office/2007/relationships/hdphoto" Target="../media/hdphoto4.wdp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0" Type="http://schemas.openxmlformats.org/officeDocument/2006/relationships/customXml" Target="../ink/ink6.xml"/><Relationship Id="rId4" Type="http://schemas.openxmlformats.org/officeDocument/2006/relationships/image" Target="../media/image21.jpg"/><Relationship Id="rId9" Type="http://schemas.openxmlformats.org/officeDocument/2006/relationships/image" Target="../media/image28.jpg"/><Relationship Id="rId14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7" Type="http://schemas.openxmlformats.org/officeDocument/2006/relationships/image" Target="../media/image10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jpg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74D387B9-4364-33D8-0F93-DF5BA966FCC6}"/>
              </a:ext>
            </a:extLst>
          </p:cNvPr>
          <p:cNvGrpSpPr/>
          <p:nvPr/>
        </p:nvGrpSpPr>
        <p:grpSpPr>
          <a:xfrm>
            <a:off x="1079787" y="504825"/>
            <a:ext cx="3086581" cy="6353175"/>
            <a:chOff x="4539854" y="133349"/>
            <a:chExt cx="3086581" cy="6353175"/>
          </a:xfrm>
        </p:grpSpPr>
        <p:pic>
          <p:nvPicPr>
            <p:cNvPr id="5" name="Picture 4" descr="A picture containing black and white, art&#10;&#10;Description automatically generated">
              <a:extLst>
                <a:ext uri="{FF2B5EF4-FFF2-40B4-BE49-F238E27FC236}">
                  <a16:creationId xmlns:a16="http://schemas.microsoft.com/office/drawing/2014/main" id="{62B4F1BF-7771-E0F9-0F00-1097E82798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65564" y="133349"/>
              <a:ext cx="3060871" cy="6353175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9C35876-C326-1DDB-081B-7B31232CE2A3}"/>
                </a:ext>
              </a:extLst>
            </p:cNvPr>
            <p:cNvSpPr/>
            <p:nvPr/>
          </p:nvSpPr>
          <p:spPr>
            <a:xfrm>
              <a:off x="4793456" y="878680"/>
              <a:ext cx="2636044" cy="5364958"/>
            </a:xfrm>
            <a:prstGeom prst="rect">
              <a:avLst/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CA8AEA1-182C-E5BD-3DA5-F8289A630467}"/>
                </a:ext>
              </a:extLst>
            </p:cNvPr>
            <p:cNvSpPr txBox="1"/>
            <p:nvPr/>
          </p:nvSpPr>
          <p:spPr>
            <a:xfrm>
              <a:off x="5884910" y="296345"/>
              <a:ext cx="121860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dirty="0">
                  <a:solidFill>
                    <a:schemeClr val="bg1"/>
                  </a:solidFill>
                </a:rPr>
                <a:t>Large Bounding Box</a:t>
              </a:r>
              <a:endParaRPr lang="en-US" sz="1000" dirty="0">
                <a:solidFill>
                  <a:schemeClr val="bg1"/>
                </a:solidFill>
              </a:endParaRP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4AFA3D1E-941F-CDFE-2223-9EE95C2D6D8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10287" y="549710"/>
              <a:ext cx="211932" cy="321826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67CC061-D825-2A26-0D5B-E8EAE19F25C6}"/>
                </a:ext>
              </a:extLst>
            </p:cNvPr>
            <p:cNvSpPr txBox="1"/>
            <p:nvPr/>
          </p:nvSpPr>
          <p:spPr>
            <a:xfrm>
              <a:off x="4539854" y="5344461"/>
              <a:ext cx="80724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dirty="0">
                  <a:solidFill>
                    <a:schemeClr val="bg1"/>
                  </a:solidFill>
                </a:rPr>
                <a:t>Small</a:t>
              </a:r>
            </a:p>
            <a:p>
              <a:r>
                <a:rPr lang="de-DE" sz="1000" dirty="0">
                  <a:solidFill>
                    <a:schemeClr val="bg1"/>
                  </a:solidFill>
                </a:rPr>
                <a:t>Bounding Boxes</a:t>
              </a:r>
              <a:endParaRPr lang="en-US" sz="1000" dirty="0">
                <a:solidFill>
                  <a:schemeClr val="bg1"/>
                </a:solidFill>
              </a:endParaRP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CB2A760D-097A-683D-C073-569410CA36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43475" y="2916493"/>
              <a:ext cx="78581" cy="2483660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F3323538-8794-3992-6D73-B5312C8D78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43475" y="3957638"/>
              <a:ext cx="200025" cy="1453030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3356DB44-00E0-EA08-74A1-F7C03F6BBC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43475" y="4996778"/>
              <a:ext cx="400050" cy="421034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89FC4F43-B2C5-7406-D5FE-316D55C28426}"/>
                </a:ext>
              </a:extLst>
            </p:cNvPr>
            <p:cNvCxnSpPr>
              <a:cxnSpLocks/>
            </p:cNvCxnSpPr>
            <p:nvPr/>
          </p:nvCxnSpPr>
          <p:spPr>
            <a:xfrm>
              <a:off x="4943475" y="5424956"/>
              <a:ext cx="1471613" cy="738187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70ADC92-5B77-19E6-0832-3C0B29A4A9CB}"/>
              </a:ext>
            </a:extLst>
          </p:cNvPr>
          <p:cNvGrpSpPr/>
          <p:nvPr/>
        </p:nvGrpSpPr>
        <p:grpSpPr>
          <a:xfrm>
            <a:off x="5075854" y="1111716"/>
            <a:ext cx="5728996" cy="4330787"/>
            <a:chOff x="5075854" y="1111716"/>
            <a:chExt cx="5728996" cy="4330787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0391B5A-D2C4-E25A-B85C-065D665A8EC6}"/>
                </a:ext>
              </a:extLst>
            </p:cNvPr>
            <p:cNvSpPr/>
            <p:nvPr/>
          </p:nvSpPr>
          <p:spPr>
            <a:xfrm>
              <a:off x="5075854" y="1111717"/>
              <a:ext cx="5728996" cy="433078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 descr="A picture containing white, black and white, art&#10;&#10;Description automatically generated">
              <a:extLst>
                <a:ext uri="{FF2B5EF4-FFF2-40B4-BE49-F238E27FC236}">
                  <a16:creationId xmlns:a16="http://schemas.microsoft.com/office/drawing/2014/main" id="{59D8D4C3-EC43-098C-9DE0-463EB9EB125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74915" y="1111716"/>
              <a:ext cx="5449060" cy="4029637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97535F2-8E15-6946-ED2F-6255C980C622}"/>
                </a:ext>
              </a:extLst>
            </p:cNvPr>
            <p:cNvSpPr/>
            <p:nvPr/>
          </p:nvSpPr>
          <p:spPr>
            <a:xfrm>
              <a:off x="5467740" y="1810139"/>
              <a:ext cx="5029200" cy="3340545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E79D477-CD85-239C-5EC3-3C2436AA1C22}"/>
                </a:ext>
              </a:extLst>
            </p:cNvPr>
            <p:cNvSpPr txBox="1"/>
            <p:nvPr/>
          </p:nvSpPr>
          <p:spPr>
            <a:xfrm>
              <a:off x="5538627" y="1244035"/>
              <a:ext cx="141417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>
                  <a:solidFill>
                    <a:schemeClr val="bg1"/>
                  </a:solidFill>
                </a:rPr>
                <a:t>Large Bounding Box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A050F998-1714-63D3-F71F-21D6F012AFF3}"/>
                </a:ext>
              </a:extLst>
            </p:cNvPr>
            <p:cNvCxnSpPr>
              <a:cxnSpLocks/>
            </p:cNvCxnSpPr>
            <p:nvPr/>
          </p:nvCxnSpPr>
          <p:spPr>
            <a:xfrm>
              <a:off x="5702850" y="1478982"/>
              <a:ext cx="0" cy="258342"/>
            </a:xfrm>
            <a:prstGeom prst="straightConnector1">
              <a:avLst/>
            </a:prstGeom>
            <a:ln w="2857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AC5A4800-AB8A-106D-6ECB-2D52DDC692C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81825" y="1478982"/>
              <a:ext cx="211932" cy="321826"/>
            </a:xfrm>
            <a:prstGeom prst="straightConnector1">
              <a:avLst/>
            </a:prstGeom>
            <a:ln w="2857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8CFC20D4-7571-F5C1-C711-870795D5637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73925" y="1499658"/>
              <a:ext cx="2619832" cy="1971422"/>
            </a:xfrm>
            <a:prstGeom prst="straightConnector1">
              <a:avLst/>
            </a:prstGeom>
            <a:ln w="2857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81698478-3324-0E4C-0963-50A77ECF94D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51577" y="1500539"/>
              <a:ext cx="3236992" cy="2735977"/>
            </a:xfrm>
            <a:prstGeom prst="straightConnector1">
              <a:avLst/>
            </a:prstGeom>
            <a:ln w="2857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C931F3A-D6F5-0549-3C6A-750134B0A6BA}"/>
                </a:ext>
              </a:extLst>
            </p:cNvPr>
            <p:cNvSpPr txBox="1"/>
            <p:nvPr/>
          </p:nvSpPr>
          <p:spPr>
            <a:xfrm>
              <a:off x="8445847" y="1183929"/>
              <a:ext cx="159962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>
                  <a:solidFill>
                    <a:schemeClr val="bg1"/>
                  </a:solidFill>
                </a:rPr>
                <a:t>Small Bounding Boxes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606214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9F55BFE-83CA-6B45-BE77-7DA237C668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9254139"/>
              </p:ext>
            </p:extLst>
          </p:nvPr>
        </p:nvGraphicFramePr>
        <p:xfrm>
          <a:off x="1737114" y="1116968"/>
          <a:ext cx="5937250" cy="1028700"/>
        </p:xfrm>
        <a:graphic>
          <a:graphicData uri="http://schemas.openxmlformats.org/drawingml/2006/table">
            <a:tbl>
              <a:tblPr firstRow="1" firstCol="1" bandRow="1"/>
              <a:tblGrid>
                <a:gridCol w="1978660">
                  <a:extLst>
                    <a:ext uri="{9D8B030D-6E8A-4147-A177-3AD203B41FA5}">
                      <a16:colId xmlns:a16="http://schemas.microsoft.com/office/drawing/2014/main" val="2453108289"/>
                    </a:ext>
                  </a:extLst>
                </a:gridCol>
                <a:gridCol w="1979295">
                  <a:extLst>
                    <a:ext uri="{9D8B030D-6E8A-4147-A177-3AD203B41FA5}">
                      <a16:colId xmlns:a16="http://schemas.microsoft.com/office/drawing/2014/main" val="3717134669"/>
                    </a:ext>
                  </a:extLst>
                </a:gridCol>
                <a:gridCol w="1979295">
                  <a:extLst>
                    <a:ext uri="{9D8B030D-6E8A-4147-A177-3AD203B41FA5}">
                      <a16:colId xmlns:a16="http://schemas.microsoft.com/office/drawing/2014/main" val="41537644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Noticeable Change in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Starting Index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Ending Index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08198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Column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(5,0)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(5,2)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46014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Column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(3,4)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(3,7)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33272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Column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(7,5)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(7,8)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899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Row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(0,9)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(3,9)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57490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Both Column &amp; Row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(0,0)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(2,2)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48693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07707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B676999-3AAD-9BE1-FA6F-CBFFDF92E3B9}"/>
              </a:ext>
            </a:extLst>
          </p:cNvPr>
          <p:cNvGrpSpPr/>
          <p:nvPr/>
        </p:nvGrpSpPr>
        <p:grpSpPr>
          <a:xfrm>
            <a:off x="1097280" y="728543"/>
            <a:ext cx="9760640" cy="4263635"/>
            <a:chOff x="1097280" y="728543"/>
            <a:chExt cx="9760640" cy="4263635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716CDE66-2F6A-1016-869F-00A04A78D3D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-2000"/>
                      </a14:imgEffect>
                      <a14:imgEffect>
                        <a14:colorTemperature colorTemp="11200"/>
                      </a14:imgEffect>
                      <a14:imgEffect>
                        <a14:saturation sat="400000"/>
                      </a14:imgEffect>
                      <a14:imgEffect>
                        <a14:brightnessContrast bright="55000" contrast="100000"/>
                      </a14:imgEffect>
                    </a14:imgLayer>
                  </a14:imgProps>
                </a:ext>
              </a:extLst>
            </a:blip>
            <a:srcRect l="32274" t="17959" r="43046" b="52478"/>
            <a:stretch/>
          </p:blipFill>
          <p:spPr>
            <a:xfrm>
              <a:off x="6454886" y="1036320"/>
              <a:ext cx="4403034" cy="3955858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E9AE4277-A594-8E0D-B95F-557BA595FE0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31416" t="17778" r="42750" b="51444"/>
            <a:stretch/>
          </p:blipFill>
          <p:spPr>
            <a:xfrm>
              <a:off x="1097280" y="1036320"/>
              <a:ext cx="4403034" cy="3955858"/>
            </a:xfrm>
            <a:prstGeom prst="rect">
              <a:avLst/>
            </a:prstGeom>
          </p:spPr>
        </p:pic>
        <p:sp>
          <p:nvSpPr>
            <p:cNvPr id="5" name="Arrow: Right 4">
              <a:extLst>
                <a:ext uri="{FF2B5EF4-FFF2-40B4-BE49-F238E27FC236}">
                  <a16:creationId xmlns:a16="http://schemas.microsoft.com/office/drawing/2014/main" id="{56CF1330-57FF-945A-80BC-DAA80620224E}"/>
                </a:ext>
              </a:extLst>
            </p:cNvPr>
            <p:cNvSpPr/>
            <p:nvPr/>
          </p:nvSpPr>
          <p:spPr>
            <a:xfrm>
              <a:off x="5775990" y="2870230"/>
              <a:ext cx="403220" cy="288038"/>
            </a:xfrm>
            <a:prstGeom prst="right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32CFB26-F243-F18E-951D-84716B40D606}"/>
                </a:ext>
              </a:extLst>
            </p:cNvPr>
            <p:cNvSpPr txBox="1"/>
            <p:nvPr/>
          </p:nvSpPr>
          <p:spPr>
            <a:xfrm>
              <a:off x="1816065" y="728543"/>
              <a:ext cx="260641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b="1" dirty="0"/>
                <a:t>Original Image of a Plant Section</a:t>
              </a:r>
              <a:endParaRPr lang="en-US" sz="1400" b="1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86D5264-E37C-03B9-5722-5673A8965639}"/>
                </a:ext>
              </a:extLst>
            </p:cNvPr>
            <p:cNvSpPr txBox="1"/>
            <p:nvPr/>
          </p:nvSpPr>
          <p:spPr>
            <a:xfrm>
              <a:off x="6880753" y="728543"/>
              <a:ext cx="367344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b="1" dirty="0"/>
                <a:t>After Applying OpenCV Line Segment Detector </a:t>
              </a:r>
              <a:endParaRPr lang="en-US" sz="1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2647701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ACED9A5-6F5C-1500-9048-8E8AC9181B4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000"/>
                    </a14:imgEffect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  <a14:imgEffect>
                      <a14:brightnessContrast bright="55000" contrast="100000"/>
                    </a14:imgEffect>
                  </a14:imgLayer>
                </a14:imgProps>
              </a:ext>
            </a:extLst>
          </a:blip>
          <a:srcRect l="32274" t="17959" r="43046" b="52478"/>
          <a:stretch/>
        </p:blipFill>
        <p:spPr>
          <a:xfrm>
            <a:off x="1433306" y="1214146"/>
            <a:ext cx="4403034" cy="395585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F131859-C88B-FF84-8494-24522B918C9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36000" contrast="39000"/>
                    </a14:imgEffect>
                  </a14:imgLayer>
                </a14:imgProps>
              </a:ext>
            </a:extLst>
          </a:blip>
          <a:srcRect l="31055" t="17394" r="42858" b="51882"/>
          <a:stretch/>
        </p:blipFill>
        <p:spPr>
          <a:xfrm>
            <a:off x="6786356" y="1214146"/>
            <a:ext cx="4478328" cy="3955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8132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0B1ED20-D7CE-3B39-0016-C1CAEEF8FF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559" t="17687" r="45850" b="53741"/>
          <a:stretch/>
        </p:blipFill>
        <p:spPr>
          <a:xfrm>
            <a:off x="477328" y="-85431"/>
            <a:ext cx="3508312" cy="383721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98E5162-F1BD-5C18-CAB8-AF91117DB6D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508" t="27971" r="50000" b="53768"/>
          <a:stretch/>
        </p:blipFill>
        <p:spPr>
          <a:xfrm>
            <a:off x="2522220" y="2053690"/>
            <a:ext cx="3188655" cy="3013279"/>
          </a:xfrm>
          <a:prstGeom prst="rect">
            <a:avLst/>
          </a:prstGeom>
        </p:spPr>
      </p:pic>
      <p:grpSp>
        <p:nvGrpSpPr>
          <p:cNvPr id="38" name="Group 37">
            <a:extLst>
              <a:ext uri="{FF2B5EF4-FFF2-40B4-BE49-F238E27FC236}">
                <a16:creationId xmlns:a16="http://schemas.microsoft.com/office/drawing/2014/main" id="{702D8EA8-04BE-E81F-0A37-B686C055840B}"/>
              </a:ext>
            </a:extLst>
          </p:cNvPr>
          <p:cNvGrpSpPr/>
          <p:nvPr/>
        </p:nvGrpSpPr>
        <p:grpSpPr>
          <a:xfrm>
            <a:off x="6771861" y="1065109"/>
            <a:ext cx="3736119" cy="3445931"/>
            <a:chOff x="6771861" y="1065109"/>
            <a:chExt cx="3736119" cy="3445931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3D6C2E72-FEF8-9291-A9FB-FB1FB761237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5508" t="27971" r="47511" b="51146"/>
            <a:stretch/>
          </p:blipFill>
          <p:spPr>
            <a:xfrm>
              <a:off x="6771861" y="1065109"/>
              <a:ext cx="3736119" cy="3445931"/>
            </a:xfrm>
            <a:prstGeom prst="rect">
              <a:avLst/>
            </a:prstGeom>
          </p:spPr>
        </p:pic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B312380C-0AAF-13A7-722C-30FA464FAF35}"/>
                </a:ext>
              </a:extLst>
            </p:cNvPr>
            <p:cNvCxnSpPr>
              <a:cxnSpLocks/>
            </p:cNvCxnSpPr>
            <p:nvPr/>
          </p:nvCxnSpPr>
          <p:spPr>
            <a:xfrm>
              <a:off x="7267575" y="1943100"/>
              <a:ext cx="371475" cy="1114425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4711A02-674C-A974-A368-94A6421661FE}"/>
                </a:ext>
              </a:extLst>
            </p:cNvPr>
            <p:cNvSpPr txBox="1"/>
            <p:nvPr/>
          </p:nvSpPr>
          <p:spPr>
            <a:xfrm>
              <a:off x="6840465" y="1694676"/>
              <a:ext cx="157023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>
                  <a:solidFill>
                    <a:schemeClr val="bg1"/>
                  </a:solidFill>
                </a:rPr>
                <a:t>Selected solid contour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AB01782-7978-483F-3952-76EFF239F843}"/>
                </a:ext>
              </a:extLst>
            </p:cNvPr>
            <p:cNvSpPr txBox="1"/>
            <p:nvPr/>
          </p:nvSpPr>
          <p:spPr>
            <a:xfrm>
              <a:off x="9288090" y="2237458"/>
              <a:ext cx="106112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Rejected</a:t>
              </a:r>
            </a:p>
            <a:p>
              <a:r>
                <a:rPr lang="en-US" sz="1200" dirty="0">
                  <a:solidFill>
                    <a:schemeClr val="bg1"/>
                  </a:solidFill>
                </a:rPr>
                <a:t>solid contours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62BE4CC6-0BDB-652D-3DA5-68F8AED6D00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220200" y="2468290"/>
              <a:ext cx="67890" cy="773794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4C148430-5E2D-40F2-17A6-94D483B681B8}"/>
                </a:ext>
              </a:extLst>
            </p:cNvPr>
            <p:cNvCxnSpPr>
              <a:cxnSpLocks/>
              <a:stCxn id="19" idx="1"/>
            </p:cNvCxnSpPr>
            <p:nvPr/>
          </p:nvCxnSpPr>
          <p:spPr>
            <a:xfrm flipH="1">
              <a:off x="8933348" y="2468291"/>
              <a:ext cx="354742" cy="359192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298CC8F0-2396-5755-38F9-3501F71BFA3A}"/>
                </a:ext>
              </a:extLst>
            </p:cNvPr>
            <p:cNvCxnSpPr>
              <a:cxnSpLocks/>
              <a:stCxn id="19" idx="1"/>
            </p:cNvCxnSpPr>
            <p:nvPr/>
          </p:nvCxnSpPr>
          <p:spPr>
            <a:xfrm flipH="1" flipV="1">
              <a:off x="8933348" y="2053690"/>
              <a:ext cx="354742" cy="414601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143868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roup 84">
            <a:extLst>
              <a:ext uri="{FF2B5EF4-FFF2-40B4-BE49-F238E27FC236}">
                <a16:creationId xmlns:a16="http://schemas.microsoft.com/office/drawing/2014/main" id="{00AF115B-9849-4389-B2DA-09AC26A3411A}"/>
              </a:ext>
            </a:extLst>
          </p:cNvPr>
          <p:cNvGrpSpPr/>
          <p:nvPr/>
        </p:nvGrpSpPr>
        <p:grpSpPr>
          <a:xfrm>
            <a:off x="3385428" y="420112"/>
            <a:ext cx="4873348" cy="4603125"/>
            <a:chOff x="3385428" y="420112"/>
            <a:chExt cx="4873348" cy="4603125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8CA4DD85-BA3B-FC86-D89D-039D0CA92BC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85428" y="420112"/>
              <a:ext cx="4873348" cy="4603125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9EB42B9A-CEEB-6B10-0033-97AA0F548D6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24278" b="41834" l="40583" r="52750">
                          <a14:foregroundMark x1="45215" y1="31966" x2="45215" y2="31966"/>
                          <a14:foregroundMark x1="51514" y1="32422" x2="51514" y2="32422"/>
                        </a14:backgroundRemoval>
                      </a14:imgEffect>
                    </a14:imgLayer>
                  </a14:imgProps>
                </a:ext>
              </a:extLst>
            </a:blip>
            <a:srcRect l="39062" t="22083" r="45729" b="60667"/>
            <a:stretch/>
          </p:blipFill>
          <p:spPr>
            <a:xfrm>
              <a:off x="3728045" y="3672841"/>
              <a:ext cx="1474531" cy="1254292"/>
            </a:xfrm>
            <a:prstGeom prst="rect">
              <a:avLst/>
            </a:prstGeom>
          </p:spPr>
        </p:pic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953AB768-55CC-230B-07C9-3BE3E622A81B}"/>
                    </a:ext>
                  </a:extLst>
                </p14:cNvPr>
                <p14:cNvContentPartPr/>
                <p14:nvPr/>
              </p14:nvContentPartPr>
              <p14:xfrm>
                <a:off x="4399500" y="4358448"/>
                <a:ext cx="360" cy="3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953AB768-55CC-230B-07C9-3BE3E622A81B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381860" y="4340808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A9148AA2-26AC-A9A8-B544-3277A8664366}"/>
                    </a:ext>
                  </a:extLst>
                </p14:cNvPr>
                <p14:cNvContentPartPr/>
                <p14:nvPr/>
              </p14:nvContentPartPr>
              <p14:xfrm>
                <a:off x="4740780" y="4388688"/>
                <a:ext cx="360" cy="3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A9148AA2-26AC-A9A8-B544-3277A8664366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732140" y="438004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30B85A00-EECF-2463-B622-099CFE45D714}"/>
                    </a:ext>
                  </a:extLst>
                </p14:cNvPr>
                <p14:cNvContentPartPr/>
                <p14:nvPr/>
              </p14:nvContentPartPr>
              <p14:xfrm>
                <a:off x="4948140" y="4419288"/>
                <a:ext cx="360" cy="3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30B85A00-EECF-2463-B622-099CFE45D714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939500" y="441064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2CB1B9F0-807F-5210-2DC1-6D9FE6741DFB}"/>
                    </a:ext>
                  </a:extLst>
                </p14:cNvPr>
                <p14:cNvContentPartPr/>
                <p14:nvPr/>
              </p14:nvContentPartPr>
              <p14:xfrm>
                <a:off x="4338660" y="4388688"/>
                <a:ext cx="360" cy="3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2CB1B9F0-807F-5210-2DC1-6D9FE6741DFB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329660" y="438004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A2246F07-FC72-393E-0EF5-B9371B2D4DB6}"/>
                    </a:ext>
                  </a:extLst>
                </p14:cNvPr>
                <p14:cNvContentPartPr/>
                <p14:nvPr/>
              </p14:nvContentPartPr>
              <p14:xfrm>
                <a:off x="5899260" y="2212848"/>
                <a:ext cx="360" cy="3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A2246F07-FC72-393E-0EF5-B9371B2D4DB6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81620" y="2194848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5F65FF8D-FDB3-2732-425C-F35C9AC4E04A}"/>
                </a:ext>
              </a:extLst>
            </p:cNvPr>
            <p:cNvCxnSpPr>
              <a:cxnSpLocks/>
            </p:cNvCxnSpPr>
            <p:nvPr/>
          </p:nvCxnSpPr>
          <p:spPr>
            <a:xfrm>
              <a:off x="4399500" y="4358448"/>
              <a:ext cx="315155" cy="30240"/>
            </a:xfrm>
            <a:prstGeom prst="straightConnector1">
              <a:avLst/>
            </a:prstGeom>
            <a:ln w="635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726D7AB-06D2-1BA4-B3F6-4D83A655A0CE}"/>
                </a:ext>
              </a:extLst>
            </p:cNvPr>
            <p:cNvSpPr txBox="1"/>
            <p:nvPr/>
          </p:nvSpPr>
          <p:spPr>
            <a:xfrm>
              <a:off x="5545193" y="4650133"/>
              <a:ext cx="134325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Euclidean distance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41459213-7CAB-9838-3F54-5C7656BFBEEF}"/>
                </a:ext>
              </a:extLst>
            </p:cNvPr>
            <p:cNvCxnSpPr>
              <a:cxnSpLocks/>
              <a:stCxn id="12" idx="1"/>
            </p:cNvCxnSpPr>
            <p:nvPr/>
          </p:nvCxnSpPr>
          <p:spPr>
            <a:xfrm flipH="1" flipV="1">
              <a:off x="4557077" y="4415963"/>
              <a:ext cx="988116" cy="372670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74F56F01-3DDF-AD55-6D63-89FF2DE26F5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948140" y="4419288"/>
              <a:ext cx="615413" cy="51414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B279966-C7AE-3828-A830-0D7D1362A8E2}"/>
                </a:ext>
              </a:extLst>
            </p:cNvPr>
            <p:cNvSpPr txBox="1"/>
            <p:nvPr/>
          </p:nvSpPr>
          <p:spPr>
            <a:xfrm>
              <a:off x="5545193" y="4330739"/>
              <a:ext cx="220938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Centre point of the line segment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22284295-6D51-05C6-4366-49D9A79DCE05}"/>
                </a:ext>
              </a:extLst>
            </p:cNvPr>
            <p:cNvCxnSpPr>
              <a:cxnSpLocks/>
              <a:stCxn id="21" idx="2"/>
            </p:cNvCxnSpPr>
            <p:nvPr/>
          </p:nvCxnSpPr>
          <p:spPr>
            <a:xfrm flipH="1">
              <a:off x="4393489" y="2002205"/>
              <a:ext cx="642333" cy="2328534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C162AD5-B25C-3681-F7B9-A9BACFF41BE4}"/>
                </a:ext>
              </a:extLst>
            </p:cNvPr>
            <p:cNvSpPr txBox="1"/>
            <p:nvPr/>
          </p:nvSpPr>
          <p:spPr>
            <a:xfrm>
              <a:off x="4461017" y="1355874"/>
              <a:ext cx="114961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Lowest point </a:t>
              </a:r>
            </a:p>
            <a:p>
              <a:r>
                <a:rPr lang="en-US" sz="1200" dirty="0">
                  <a:solidFill>
                    <a:schemeClr val="bg1"/>
                  </a:solidFill>
                </a:rPr>
                <a:t>of the selected </a:t>
              </a:r>
            </a:p>
            <a:p>
              <a:r>
                <a:rPr lang="en-US" sz="1200" dirty="0">
                  <a:solidFill>
                    <a:schemeClr val="bg1"/>
                  </a:solidFill>
                </a:rPr>
                <a:t>solid contour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59E91D4-B2E7-59AF-EC6C-308CA3062239}"/>
                </a:ext>
              </a:extLst>
            </p:cNvPr>
            <p:cNvSpPr txBox="1"/>
            <p:nvPr/>
          </p:nvSpPr>
          <p:spPr>
            <a:xfrm>
              <a:off x="5500276" y="663823"/>
              <a:ext cx="114961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Highest point </a:t>
              </a:r>
            </a:p>
            <a:p>
              <a:r>
                <a:rPr lang="en-US" sz="1200" dirty="0">
                  <a:solidFill>
                    <a:schemeClr val="bg1"/>
                  </a:solidFill>
                </a:rPr>
                <a:t>of the selected </a:t>
              </a:r>
            </a:p>
            <a:p>
              <a:r>
                <a:rPr lang="en-US" sz="1200" dirty="0">
                  <a:solidFill>
                    <a:schemeClr val="bg1"/>
                  </a:solidFill>
                </a:rPr>
                <a:t>solid contour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FF2B3B80-4A4B-A2CE-6967-F133015F34EA}"/>
                </a:ext>
              </a:extLst>
            </p:cNvPr>
            <p:cNvCxnSpPr>
              <a:cxnSpLocks/>
              <a:stCxn id="22" idx="2"/>
            </p:cNvCxnSpPr>
            <p:nvPr/>
          </p:nvCxnSpPr>
          <p:spPr>
            <a:xfrm flipH="1">
              <a:off x="5899260" y="1310154"/>
              <a:ext cx="175821" cy="902694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638507E8-8D04-CC94-81CF-9A8316B96A66}"/>
                </a:ext>
              </a:extLst>
            </p:cNvPr>
            <p:cNvCxnSpPr>
              <a:cxnSpLocks/>
            </p:cNvCxnSpPr>
            <p:nvPr/>
          </p:nvCxnSpPr>
          <p:spPr>
            <a:xfrm>
              <a:off x="3805276" y="3101171"/>
              <a:ext cx="481021" cy="1229568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618755FA-5C3A-3BB3-6E16-671B40F61741}"/>
                </a:ext>
              </a:extLst>
            </p:cNvPr>
            <p:cNvCxnSpPr>
              <a:cxnSpLocks/>
            </p:cNvCxnSpPr>
            <p:nvPr/>
          </p:nvCxnSpPr>
          <p:spPr>
            <a:xfrm>
              <a:off x="3805276" y="3101171"/>
              <a:ext cx="1166924" cy="1272397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B66287EC-76D0-CF61-FEB0-D0DD42AE668D}"/>
                </a:ext>
              </a:extLst>
            </p:cNvPr>
            <p:cNvCxnSpPr>
              <a:cxnSpLocks/>
            </p:cNvCxnSpPr>
            <p:nvPr/>
          </p:nvCxnSpPr>
          <p:spPr>
            <a:xfrm>
              <a:off x="3805276" y="3101171"/>
              <a:ext cx="870932" cy="1217810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9CB806A-5B11-DD47-F918-4298C1DA3C07}"/>
                </a:ext>
              </a:extLst>
            </p:cNvPr>
            <p:cNvSpPr txBox="1"/>
            <p:nvPr/>
          </p:nvSpPr>
          <p:spPr>
            <a:xfrm>
              <a:off x="3407906" y="2657177"/>
              <a:ext cx="139993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Detected three line</a:t>
              </a:r>
            </a:p>
            <a:p>
              <a:r>
                <a:rPr lang="en-US" sz="1200" dirty="0">
                  <a:solidFill>
                    <a:schemeClr val="bg1"/>
                  </a:solidFill>
                </a:rPr>
                <a:t>segments</a:t>
              </a:r>
            </a:p>
          </p:txBody>
        </p: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1CE455FA-6907-9295-2179-2BF25FF41E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14460" y="4415963"/>
              <a:ext cx="106362" cy="268352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9FEFDB22-26D2-C1B5-9358-B5FFAE994A03}"/>
                </a:ext>
              </a:extLst>
            </p:cNvPr>
            <p:cNvSpPr txBox="1"/>
            <p:nvPr/>
          </p:nvSpPr>
          <p:spPr>
            <a:xfrm>
              <a:off x="3457161" y="4629728"/>
              <a:ext cx="17273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Correct line segment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737140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384A49C3-1E5B-B1A9-5A68-D086F88EF06C}"/>
              </a:ext>
            </a:extLst>
          </p:cNvPr>
          <p:cNvGrpSpPr/>
          <p:nvPr/>
        </p:nvGrpSpPr>
        <p:grpSpPr>
          <a:xfrm>
            <a:off x="1135803" y="620042"/>
            <a:ext cx="4960194" cy="4282751"/>
            <a:chOff x="4462030" y="1659368"/>
            <a:chExt cx="1623099" cy="1446245"/>
          </a:xfrm>
        </p:grpSpPr>
        <p:pic>
          <p:nvPicPr>
            <p:cNvPr id="5" name="Picture 4" descr="A black background with a light in the dark&#10;&#10;Description automatically generated">
              <a:extLst>
                <a:ext uri="{FF2B5EF4-FFF2-40B4-BE49-F238E27FC236}">
                  <a16:creationId xmlns:a16="http://schemas.microsoft.com/office/drawing/2014/main" id="{6401D779-E8FD-9CF2-0A7D-29DDFFD1E51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945" t="23945" r="50000" b="54966"/>
            <a:stretch/>
          </p:blipFill>
          <p:spPr>
            <a:xfrm>
              <a:off x="4617113" y="1659368"/>
              <a:ext cx="1468016" cy="1446245"/>
            </a:xfrm>
            <a:prstGeom prst="rect">
              <a:avLst/>
            </a:prstGeom>
          </p:spPr>
        </p:pic>
        <p:pic>
          <p:nvPicPr>
            <p:cNvPr id="3" name="Picture 2" descr="A black sky with a light in the dark&#10;&#10;Description automatically generated">
              <a:extLst>
                <a:ext uri="{FF2B5EF4-FFF2-40B4-BE49-F238E27FC236}">
                  <a16:creationId xmlns:a16="http://schemas.microsoft.com/office/drawing/2014/main" id="{626769B5-2712-FD46-AA69-E7D7821C58D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27541" b="41208" l="33677" r="44761">
                          <a14:foregroundMark x1="35596" y1="33919" x2="35596" y2="33919"/>
                          <a14:foregroundMark x1="36885" y1="34965" x2="37012" y2="35547"/>
                          <a14:foregroundMark x1="36169" y1="31683" x2="36587" y2="33600"/>
                          <a14:foregroundMark x1="35928" y1="30575" x2="36038" y2="31078"/>
                          <a14:foregroundMark x1="36279" y1="31185" x2="36279" y2="31185"/>
                          <a14:foregroundMark x1="36137" y1="32475" x2="36377" y2="36068"/>
                          <a14:foregroundMark x1="35986" y1="30208" x2="36106" y2="32002"/>
                          <a14:foregroundMark x1="35764" y1="35677" x2="35791" y2="37630"/>
                          <a14:foregroundMark x1="35726" y1="32852" x2="35745" y2="34245"/>
                          <a14:foregroundMark x1="35696" y1="30675" x2="35727" y2="32855"/>
                          <a14:foregroundMark x1="35791" y1="37630" x2="38418" y2="38374"/>
                          <a14:foregroundMark x1="37607" y1="35958" x2="36601" y2="35078"/>
                          <a14:foregroundMark x1="37916" y1="36228" x2="37609" y2="35959"/>
                          <a14:foregroundMark x1="40272" y1="38286" x2="38008" y2="36307"/>
                          <a14:foregroundMark x1="35876" y1="31199" x2="35740" y2="30656"/>
                          <a14:foregroundMark x1="36638" y1="34245" x2="36024" y2="31791"/>
                          <a14:foregroundMark x1="41263" y1="38657" x2="42090" y2="39323"/>
                          <a14:foregroundMark x1="37777" y1="35849" x2="40859" y2="38332"/>
                          <a14:foregroundMark x1="41538" y1="38353" x2="37671" y2="35639"/>
                          <a14:foregroundMark x1="42245" y1="38849" x2="41606" y2="38401"/>
                          <a14:foregroundMark x1="42920" y1="39323" x2="42466" y2="39004"/>
                          <a14:foregroundMark x1="40031" y1="36944" x2="41769" y2="38428"/>
                          <a14:foregroundMark x1="38613" y1="35733" x2="39019" y2="36080"/>
                          <a14:foregroundMark x1="41790" y1="38416" x2="38810" y2="35794"/>
                          <a14:foregroundMark x1="41620" y1="38373" x2="42090" y2="38802"/>
                          <a14:foregroundMark x1="38803" y1="35807" x2="41600" y2="38355"/>
                          <a14:foregroundMark x1="41941" y1="38416" x2="37797" y2="35927"/>
                          <a14:foregroundMark x1="37807" y1="35963" x2="40861" y2="38252"/>
                          <a14:foregroundMark x1="41544" y1="38353" x2="39049" y2="35617"/>
                          <a14:foregroundMark x1="42176" y1="39046" x2="41600" y2="38414"/>
                          <a14:foregroundMark x1="43039" y1="39992" x2="42375" y2="39263"/>
                          <a14:foregroundMark x1="38519" y1="36041" x2="42314" y2="38315"/>
                          <a14:foregroundMark x1="36625" y1="34905" x2="37727" y2="35565"/>
                          <a14:foregroundMark x1="39141" y1="35378" x2="38429" y2="35216"/>
                          <a14:foregroundMark x1="35938" y1="30571" x2="37764" y2="31829"/>
                          <a14:foregroundMark x1="35811" y1="30625" x2="35711" y2="31321"/>
                          <a14:foregroundMark x1="35756" y1="29795" x2="37833" y2="31519"/>
                          <a14:foregroundMark x1="35456" y1="35677" x2="35485" y2="38501"/>
                          <a14:foregroundMark x1="35429" y1="33112" x2="35441" y2="34245"/>
                          <a14:foregroundMark x1="34961" y1="35286" x2="38827" y2="38872"/>
                          <a14:foregroundMark x1="37109" y1="35156" x2="37703" y2="35333"/>
                          <a14:foregroundMark x1="37538" y1="34961" x2="36719" y2="34961"/>
                          <a14:foregroundMark x1="36187" y1="33299" x2="37996" y2="35457"/>
                          <a14:foregroundMark x1="37164" y1="34142" x2="37012" y2="34831"/>
                          <a14:foregroundMark x1="37269" y1="34207" x2="37207" y2="35156"/>
                          <a14:foregroundMark x1="38454" y1="35500" x2="37734" y2="35542"/>
                          <a14:foregroundMark x1="38566" y1="35494" x2="38515" y2="35497"/>
                          <a14:foregroundMark x1="38493" y1="35662" x2="37615" y2="35948"/>
                          <a14:foregroundMark x1="38635" y1="35095" x2="37672" y2="35448"/>
                          <a14:foregroundMark x1="38381" y1="35194" x2="37677" y2="35476"/>
                          <a14:foregroundMark x1="36341" y1="35303" x2="37142" y2="35131"/>
                          <a14:foregroundMark x1="41530" y1="36603" x2="40831" y2="35858"/>
                          <a14:foregroundMark x1="38672" y1="35156" x2="41064" y2="36003"/>
                          <a14:foregroundMark x1="38672" y1="35156" x2="40723" y2="35807"/>
                          <a14:foregroundMark x1="40820" y1="35938" x2="39111" y2="35286"/>
                          <a14:foregroundMark x1="39111" y1="35286" x2="40283" y2="35482"/>
                          <a14:foregroundMark x1="40332" y1="35352" x2="38867" y2="35026"/>
                          <a14:foregroundMark x1="41699" y1="37109" x2="42501" y2="38122"/>
                          <a14:foregroundMark x1="37354" y1="31641" x2="37528" y2="32804"/>
                          <a14:foregroundMark x1="37451" y1="33464" x2="37354" y2="33984"/>
                          <a14:foregroundMark x1="37451" y1="31966" x2="37451" y2="33398"/>
                          <a14:foregroundMark x1="37451" y1="31771" x2="37549" y2="33659"/>
                          <a14:foregroundMark x1="37695" y1="33008" x2="37598" y2="32096"/>
                          <a14:foregroundMark x1="35840" y1="38932" x2="37793" y2="38932"/>
                          <a14:foregroundMark x1="37793" y1="38932" x2="38379" y2="38932"/>
                          <a14:foregroundMark x1="36328" y1="38216" x2="35596" y2="38867"/>
                          <a14:foregroundMark x1="35596" y1="30404" x2="35596" y2="30469"/>
                          <a14:foregroundMark x1="35547" y1="30143" x2="35645" y2="30143"/>
                          <a14:foregroundMark x1="41846" y1="37109" x2="42871" y2="38672"/>
                          <a14:foregroundMark x1="38184" y1="38867" x2="40479" y2="38997"/>
                          <a14:foregroundMark x1="40479" y1="38997" x2="38818" y2="38867"/>
                          <a14:foregroundMark x1="40576" y1="39128" x2="41406" y2="39193"/>
                          <a14:foregroundMark x1="35693" y1="34440" x2="35840" y2="35482"/>
                          <a14:foregroundMark x1="35645" y1="34831" x2="35645" y2="35612"/>
                          <a14:backgroundMark x1="38124" y1="34201" x2="38347" y2="33756"/>
                          <a14:backgroundMark x1="37744" y1="34961" x2="38037" y2="34375"/>
                          <a14:backgroundMark x1="41309" y1="35156" x2="41992" y2="35938"/>
                          <a14:backgroundMark x1="42090" y1="34701" x2="42529" y2="34961"/>
                          <a14:backgroundMark x1="41719" y1="34858" x2="42529" y2="34961"/>
                          <a14:backgroundMark x1="42920" y1="39583" x2="41992" y2="39583"/>
                          <a14:backgroundMark x1="39551" y1="41081" x2="39258" y2="40951"/>
                          <a14:backgroundMark x1="37305" y1="40169" x2="36621" y2="40169"/>
                          <a14:backgroundMark x1="37207" y1="30273" x2="36426" y2="29948"/>
                          <a14:backgroundMark x1="37598" y1="30794" x2="37549" y2="31120"/>
                          <a14:backgroundMark x1="37451" y1="34635" x2="37402" y2="34440"/>
                          <a14:backgroundMark x1="37793" y1="35026" x2="37842" y2="34831"/>
                          <a14:backgroundMark x1="38135" y1="31771" x2="37105" y2="30647"/>
                          <a14:backgroundMark x1="37939" y1="31836" x2="37646" y2="31250"/>
                          <a14:backgroundMark x1="43311" y1="40234" x2="43213" y2="40234"/>
                          <a14:backgroundMark x1="43066" y1="39909" x2="43408" y2="39518"/>
                          <a14:backgroundMark x1="43848" y1="39714" x2="44580" y2="40690"/>
                          <a14:backgroundMark x1="42871" y1="39714" x2="42383" y2="39714"/>
                          <a14:backgroundMark x1="42773" y1="40495" x2="42773" y2="39844"/>
                          <a14:backgroundMark x1="41649" y1="39843" x2="41211" y2="39323"/>
                          <a14:backgroundMark x1="41895" y1="39844" x2="42285" y2="39518"/>
                          <a14:backgroundMark x1="34831" y1="30469" x2="34961" y2="30990"/>
                          <a14:backgroundMark x1="34619" y1="29622" x2="34815" y2="30404"/>
                          <a14:backgroundMark x1="35498" y1="31576" x2="35449" y2="30469"/>
                          <a14:backgroundMark x1="35107" y1="31771" x2="35352" y2="32292"/>
                          <a14:backgroundMark x1="35449" y1="31771" x2="35205" y2="30924"/>
                          <a14:backgroundMark x1="35205" y1="32813" x2="35400" y2="3313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292" t="25833" r="53854" b="57084"/>
            <a:stretch/>
          </p:blipFill>
          <p:spPr>
            <a:xfrm>
              <a:off x="4462030" y="1796703"/>
              <a:ext cx="1266825" cy="1171575"/>
            </a:xfrm>
            <a:prstGeom prst="rect">
              <a:avLst/>
            </a:prstGeom>
          </p:spPr>
        </p:pic>
      </p:grpSp>
      <p:sp>
        <p:nvSpPr>
          <p:cNvPr id="19" name="Oval 18">
            <a:extLst>
              <a:ext uri="{FF2B5EF4-FFF2-40B4-BE49-F238E27FC236}">
                <a16:creationId xmlns:a16="http://schemas.microsoft.com/office/drawing/2014/main" id="{10D179BB-3784-FC0E-7D8C-0BD03BC1C7E8}"/>
              </a:ext>
            </a:extLst>
          </p:cNvPr>
          <p:cNvSpPr/>
          <p:nvPr/>
        </p:nvSpPr>
        <p:spPr>
          <a:xfrm>
            <a:off x="2403194" y="2599861"/>
            <a:ext cx="532218" cy="525881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D446A8A2-F292-998E-A836-3BD917622C0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7700" t="23144" r="51212" b="50925"/>
          <a:stretch/>
        </p:blipFill>
        <p:spPr>
          <a:xfrm>
            <a:off x="7021493" y="620042"/>
            <a:ext cx="4515070" cy="4282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5194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4">
            <a:extLst>
              <a:ext uri="{FF2B5EF4-FFF2-40B4-BE49-F238E27FC236}">
                <a16:creationId xmlns:a16="http://schemas.microsoft.com/office/drawing/2014/main" id="{85A624B9-211F-4A45-9555-410CF82A9CB8}"/>
              </a:ext>
            </a:extLst>
          </p:cNvPr>
          <p:cNvGrpSpPr/>
          <p:nvPr/>
        </p:nvGrpSpPr>
        <p:grpSpPr>
          <a:xfrm>
            <a:off x="288252" y="375982"/>
            <a:ext cx="11762640" cy="6174210"/>
            <a:chOff x="288252" y="375982"/>
            <a:chExt cx="11762640" cy="6174210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F55F64E0-426B-AA52-F729-24F2B9290C4D}"/>
                </a:ext>
              </a:extLst>
            </p:cNvPr>
            <p:cNvGrpSpPr/>
            <p:nvPr/>
          </p:nvGrpSpPr>
          <p:grpSpPr>
            <a:xfrm>
              <a:off x="288252" y="375982"/>
              <a:ext cx="11762640" cy="6174210"/>
              <a:chOff x="288252" y="375982"/>
              <a:chExt cx="11762640" cy="6174210"/>
            </a:xfrm>
          </p:grpSpPr>
          <p:pic>
            <p:nvPicPr>
              <p:cNvPr id="3" name="Picture 2" descr="A white object in a black background&#10;&#10;Description automatically generated">
                <a:extLst>
                  <a:ext uri="{FF2B5EF4-FFF2-40B4-BE49-F238E27FC236}">
                    <a16:creationId xmlns:a16="http://schemas.microsoft.com/office/drawing/2014/main" id="{F2CE86E8-788E-ED01-9129-EB936BB7E72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2708" t="26528" r="53854" b="57500"/>
              <a:stretch/>
            </p:blipFill>
            <p:spPr>
              <a:xfrm>
                <a:off x="4084403" y="1179904"/>
                <a:ext cx="2113710" cy="1884315"/>
              </a:xfrm>
              <a:prstGeom prst="rect">
                <a:avLst/>
              </a:prstGeom>
            </p:spPr>
          </p:pic>
          <p:pic>
            <p:nvPicPr>
              <p:cNvPr id="5" name="Picture 4" descr="A white arrow in a black background&#10;&#10;Description automatically generated">
                <a:extLst>
                  <a:ext uri="{FF2B5EF4-FFF2-40B4-BE49-F238E27FC236}">
                    <a16:creationId xmlns:a16="http://schemas.microsoft.com/office/drawing/2014/main" id="{F49604C3-576E-8E97-0016-69F96A35248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4481" t="26440" r="52081" b="57588"/>
              <a:stretch/>
            </p:blipFill>
            <p:spPr>
              <a:xfrm>
                <a:off x="4069934" y="4652980"/>
                <a:ext cx="2128179" cy="1897212"/>
              </a:xfrm>
              <a:prstGeom prst="rect">
                <a:avLst/>
              </a:prstGeom>
            </p:spPr>
          </p:pic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7A9344B-2304-B160-5E5B-B414C4F3586A}"/>
                  </a:ext>
                </a:extLst>
              </p:cNvPr>
              <p:cNvSpPr txBox="1"/>
              <p:nvPr/>
            </p:nvSpPr>
            <p:spPr>
              <a:xfrm>
                <a:off x="4011261" y="375982"/>
                <a:ext cx="260757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/>
                  <a:t>Area Belonging to Fifth Bounding Box in Second Bounding Box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263F6D5-C2FE-9A43-1CFC-45C0059BA8B7}"/>
                  </a:ext>
                </a:extLst>
              </p:cNvPr>
              <p:cNvSpPr txBox="1"/>
              <p:nvPr/>
            </p:nvSpPr>
            <p:spPr>
              <a:xfrm>
                <a:off x="4011260" y="3821983"/>
                <a:ext cx="260757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/>
                  <a:t>Area Belonging to Second Bounding Box in Fifth  Bounding Box</a:t>
                </a:r>
              </a:p>
            </p:txBody>
          </p:sp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DD42C1F6-45FB-6A18-27CD-DF5EC8EC21B9}"/>
                  </a:ext>
                </a:extLst>
              </p:cNvPr>
              <p:cNvGrpSpPr/>
              <p:nvPr/>
            </p:nvGrpSpPr>
            <p:grpSpPr>
              <a:xfrm>
                <a:off x="6677511" y="2488097"/>
                <a:ext cx="2446991" cy="2254586"/>
                <a:chOff x="4462030" y="1659368"/>
                <a:chExt cx="1623099" cy="1446245"/>
              </a:xfrm>
            </p:grpSpPr>
            <p:pic>
              <p:nvPicPr>
                <p:cNvPr id="27" name="Picture 26" descr="A black background with a light in the dark&#10;&#10;Description automatically generated">
                  <a:extLst>
                    <a:ext uri="{FF2B5EF4-FFF2-40B4-BE49-F238E27FC236}">
                      <a16:creationId xmlns:a16="http://schemas.microsoft.com/office/drawing/2014/main" id="{C6F5A154-BC74-4534-8E15-E64F3D84E74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3945" t="23945" r="50000" b="54966"/>
                <a:stretch/>
              </p:blipFill>
              <p:spPr>
                <a:xfrm>
                  <a:off x="4617113" y="1659368"/>
                  <a:ext cx="1468016" cy="1446245"/>
                </a:xfrm>
                <a:prstGeom prst="rect">
                  <a:avLst/>
                </a:prstGeom>
              </p:spPr>
            </p:pic>
            <p:pic>
              <p:nvPicPr>
                <p:cNvPr id="28" name="Picture 27" descr="A black sky with a light in the dark&#10;&#10;Description automatically generated">
                  <a:extLst>
                    <a:ext uri="{FF2B5EF4-FFF2-40B4-BE49-F238E27FC236}">
                      <a16:creationId xmlns:a16="http://schemas.microsoft.com/office/drawing/2014/main" id="{A8A8815D-5E60-1489-4714-0EF172CB734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BEBA8EAE-BF5A-486C-A8C5-ECC9F3942E4B}">
                      <a14:imgProps xmlns:a14="http://schemas.microsoft.com/office/drawing/2010/main">
                        <a14:imgLayer r:embed="rId6">
                          <a14:imgEffect>
                            <a14:backgroundRemoval t="27541" b="41208" l="33677" r="44761">
                              <a14:foregroundMark x1="35596" y1="33919" x2="35596" y2="33919"/>
                              <a14:foregroundMark x1="36885" y1="34965" x2="37012" y2="35547"/>
                              <a14:foregroundMark x1="36169" y1="31683" x2="36587" y2="33600"/>
                              <a14:foregroundMark x1="35928" y1="30575" x2="36038" y2="31078"/>
                              <a14:foregroundMark x1="36279" y1="31185" x2="36279" y2="31185"/>
                              <a14:foregroundMark x1="36137" y1="32475" x2="36377" y2="36068"/>
                              <a14:foregroundMark x1="35986" y1="30208" x2="36106" y2="32002"/>
                              <a14:foregroundMark x1="35764" y1="35677" x2="35791" y2="37630"/>
                              <a14:foregroundMark x1="35726" y1="32852" x2="35745" y2="34245"/>
                              <a14:foregroundMark x1="35696" y1="30675" x2="35727" y2="32855"/>
                              <a14:foregroundMark x1="35791" y1="37630" x2="38418" y2="38374"/>
                              <a14:foregroundMark x1="37607" y1="35958" x2="36601" y2="35078"/>
                              <a14:foregroundMark x1="37916" y1="36228" x2="37609" y2="35959"/>
                              <a14:foregroundMark x1="40272" y1="38286" x2="38008" y2="36307"/>
                              <a14:foregroundMark x1="35876" y1="31199" x2="35740" y2="30656"/>
                              <a14:foregroundMark x1="36638" y1="34245" x2="36024" y2="31791"/>
                              <a14:foregroundMark x1="41263" y1="38657" x2="42090" y2="39323"/>
                              <a14:foregroundMark x1="37777" y1="35849" x2="40859" y2="38332"/>
                              <a14:foregroundMark x1="41538" y1="38353" x2="37671" y2="35639"/>
                              <a14:foregroundMark x1="42245" y1="38849" x2="41606" y2="38401"/>
                              <a14:foregroundMark x1="42920" y1="39323" x2="42466" y2="39004"/>
                              <a14:foregroundMark x1="40031" y1="36944" x2="41769" y2="38428"/>
                              <a14:foregroundMark x1="38613" y1="35733" x2="39019" y2="36080"/>
                              <a14:foregroundMark x1="41790" y1="38416" x2="38810" y2="35794"/>
                              <a14:foregroundMark x1="41620" y1="38373" x2="42090" y2="38802"/>
                              <a14:foregroundMark x1="38803" y1="35807" x2="41600" y2="38355"/>
                              <a14:foregroundMark x1="41941" y1="38416" x2="37797" y2="35927"/>
                              <a14:foregroundMark x1="37807" y1="35963" x2="40861" y2="38252"/>
                              <a14:foregroundMark x1="41544" y1="38353" x2="39049" y2="35617"/>
                              <a14:foregroundMark x1="42176" y1="39046" x2="41600" y2="38414"/>
                              <a14:foregroundMark x1="43039" y1="39992" x2="42375" y2="39263"/>
                              <a14:foregroundMark x1="38519" y1="36041" x2="42314" y2="38315"/>
                              <a14:foregroundMark x1="36625" y1="34905" x2="37727" y2="35565"/>
                              <a14:foregroundMark x1="39141" y1="35378" x2="38429" y2="35216"/>
                              <a14:foregroundMark x1="35938" y1="30571" x2="37764" y2="31829"/>
                              <a14:foregroundMark x1="35811" y1="30625" x2="35711" y2="31321"/>
                              <a14:foregroundMark x1="35756" y1="29795" x2="37833" y2="31519"/>
                              <a14:foregroundMark x1="35456" y1="35677" x2="35485" y2="38501"/>
                              <a14:foregroundMark x1="35429" y1="33112" x2="35441" y2="34245"/>
                              <a14:foregroundMark x1="34961" y1="35286" x2="38827" y2="38872"/>
                              <a14:foregroundMark x1="37109" y1="35156" x2="37703" y2="35333"/>
                              <a14:foregroundMark x1="37538" y1="34961" x2="36719" y2="34961"/>
                              <a14:foregroundMark x1="36187" y1="33299" x2="37996" y2="35457"/>
                              <a14:foregroundMark x1="37164" y1="34142" x2="37012" y2="34831"/>
                              <a14:foregroundMark x1="37269" y1="34207" x2="37207" y2="35156"/>
                              <a14:foregroundMark x1="38454" y1="35500" x2="37734" y2="35542"/>
                              <a14:foregroundMark x1="38566" y1="35494" x2="38515" y2="35497"/>
                              <a14:foregroundMark x1="38493" y1="35662" x2="37615" y2="35948"/>
                              <a14:foregroundMark x1="38635" y1="35095" x2="37672" y2="35448"/>
                              <a14:foregroundMark x1="38381" y1="35194" x2="37677" y2="35476"/>
                              <a14:foregroundMark x1="36341" y1="35303" x2="37142" y2="35131"/>
                              <a14:foregroundMark x1="41530" y1="36603" x2="40831" y2="35858"/>
                              <a14:foregroundMark x1="38672" y1="35156" x2="41064" y2="36003"/>
                              <a14:foregroundMark x1="38672" y1="35156" x2="40723" y2="35807"/>
                              <a14:foregroundMark x1="40820" y1="35938" x2="39111" y2="35286"/>
                              <a14:foregroundMark x1="39111" y1="35286" x2="40283" y2="35482"/>
                              <a14:foregroundMark x1="40332" y1="35352" x2="38867" y2="35026"/>
                              <a14:foregroundMark x1="41699" y1="37109" x2="42501" y2="38122"/>
                              <a14:foregroundMark x1="37354" y1="31641" x2="37528" y2="32804"/>
                              <a14:foregroundMark x1="37451" y1="33464" x2="37354" y2="33984"/>
                              <a14:foregroundMark x1="37451" y1="31966" x2="37451" y2="33398"/>
                              <a14:foregroundMark x1="37451" y1="31771" x2="37549" y2="33659"/>
                              <a14:foregroundMark x1="37695" y1="33008" x2="37598" y2="32096"/>
                              <a14:foregroundMark x1="35840" y1="38932" x2="37793" y2="38932"/>
                              <a14:foregroundMark x1="37793" y1="38932" x2="38379" y2="38932"/>
                              <a14:foregroundMark x1="36328" y1="38216" x2="35596" y2="38867"/>
                              <a14:foregroundMark x1="35596" y1="30404" x2="35596" y2="30469"/>
                              <a14:foregroundMark x1="35547" y1="30143" x2="35645" y2="30143"/>
                              <a14:foregroundMark x1="41846" y1="37109" x2="42871" y2="38672"/>
                              <a14:foregroundMark x1="38184" y1="38867" x2="40479" y2="38997"/>
                              <a14:foregroundMark x1="40479" y1="38997" x2="38818" y2="38867"/>
                              <a14:foregroundMark x1="40576" y1="39128" x2="41406" y2="39193"/>
                              <a14:foregroundMark x1="35693" y1="34440" x2="35840" y2="35482"/>
                              <a14:foregroundMark x1="35645" y1="34831" x2="35645" y2="35612"/>
                              <a14:backgroundMark x1="38124" y1="34201" x2="38347" y2="33756"/>
                              <a14:backgroundMark x1="37744" y1="34961" x2="38037" y2="34375"/>
                              <a14:backgroundMark x1="41309" y1="35156" x2="41992" y2="35938"/>
                              <a14:backgroundMark x1="42090" y1="34701" x2="42529" y2="34961"/>
                              <a14:backgroundMark x1="41719" y1="34858" x2="42529" y2="34961"/>
                              <a14:backgroundMark x1="42920" y1="39583" x2="41992" y2="39583"/>
                              <a14:backgroundMark x1="39551" y1="41081" x2="39258" y2="40951"/>
                              <a14:backgroundMark x1="37305" y1="40169" x2="36621" y2="40169"/>
                              <a14:backgroundMark x1="37207" y1="30273" x2="36426" y2="29948"/>
                              <a14:backgroundMark x1="37598" y1="30794" x2="37549" y2="31120"/>
                              <a14:backgroundMark x1="37451" y1="34635" x2="37402" y2="34440"/>
                              <a14:backgroundMark x1="37793" y1="35026" x2="37842" y2="34831"/>
                              <a14:backgroundMark x1="38135" y1="31771" x2="37105" y2="30647"/>
                              <a14:backgroundMark x1="37939" y1="31836" x2="37646" y2="31250"/>
                              <a14:backgroundMark x1="43311" y1="40234" x2="43213" y2="40234"/>
                              <a14:backgroundMark x1="43066" y1="39909" x2="43408" y2="39518"/>
                              <a14:backgroundMark x1="43848" y1="39714" x2="44580" y2="40690"/>
                              <a14:backgroundMark x1="42871" y1="39714" x2="42383" y2="39714"/>
                              <a14:backgroundMark x1="42773" y1="40495" x2="42773" y2="39844"/>
                              <a14:backgroundMark x1="41649" y1="39843" x2="41211" y2="39323"/>
                              <a14:backgroundMark x1="41895" y1="39844" x2="42285" y2="39518"/>
                              <a14:backgroundMark x1="34831" y1="30469" x2="34961" y2="30990"/>
                              <a14:backgroundMark x1="34619" y1="29622" x2="34815" y2="30404"/>
                              <a14:backgroundMark x1="35498" y1="31576" x2="35449" y2="30469"/>
                              <a14:backgroundMark x1="35107" y1="31771" x2="35352" y2="32292"/>
                              <a14:backgroundMark x1="35449" y1="31771" x2="35205" y2="30924"/>
                              <a14:backgroundMark x1="35205" y1="32813" x2="35400" y2="33138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2292" t="25833" r="53854" b="57084"/>
                <a:stretch/>
              </p:blipFill>
              <p:spPr>
                <a:xfrm>
                  <a:off x="4462030" y="1796703"/>
                  <a:ext cx="1266825" cy="1171575"/>
                </a:xfrm>
                <a:prstGeom prst="rect">
                  <a:avLst/>
                </a:prstGeom>
              </p:spPr>
            </p:pic>
          </p:grpSp>
          <p:pic>
            <p:nvPicPr>
              <p:cNvPr id="29" name="Picture 28">
                <a:extLst>
                  <a:ext uri="{FF2B5EF4-FFF2-40B4-BE49-F238E27FC236}">
                    <a16:creationId xmlns:a16="http://schemas.microsoft.com/office/drawing/2014/main" id="{AAA030B1-13C8-BADE-965A-A6127526405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sharpenSoften amount="16000"/>
                        </a14:imgEffect>
                        <a14:imgEffect>
                          <a14:brightnessContrast bright="35000" contrast="100000"/>
                        </a14:imgEffect>
                      </a14:imgLayer>
                    </a14:imgProps>
                  </a:ext>
                </a:extLst>
              </a:blip>
              <a:srcRect l="27700" t="23144" r="51212" b="50925"/>
              <a:stretch/>
            </p:blipFill>
            <p:spPr>
              <a:xfrm>
                <a:off x="9674006" y="2498609"/>
                <a:ext cx="2376886" cy="2254586"/>
              </a:xfrm>
              <a:prstGeom prst="rect">
                <a:avLst/>
              </a:prstGeom>
            </p:spPr>
          </p:pic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A579362-7E2E-B617-C24C-2926FC96B289}"/>
                  </a:ext>
                </a:extLst>
              </p:cNvPr>
              <p:cNvSpPr txBox="1"/>
              <p:nvPr/>
            </p:nvSpPr>
            <p:spPr>
              <a:xfrm>
                <a:off x="7044116" y="1892029"/>
                <a:ext cx="194758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600" b="1" dirty="0"/>
                  <a:t>After Edge Detection</a:t>
                </a:r>
              </a:p>
              <a:p>
                <a:r>
                  <a:rPr lang="de-DE" sz="1600" b="1" dirty="0"/>
                  <a:t>(Canny/Sobel/LoG)</a:t>
                </a:r>
                <a:endParaRPr lang="en-US" sz="1600" b="1" dirty="0"/>
              </a:p>
            </p:txBody>
          </p:sp>
          <p:sp>
            <p:nvSpPr>
              <p:cNvPr id="32" name="Arrow: Right 31">
                <a:extLst>
                  <a:ext uri="{FF2B5EF4-FFF2-40B4-BE49-F238E27FC236}">
                    <a16:creationId xmlns:a16="http://schemas.microsoft.com/office/drawing/2014/main" id="{758E6DF9-BF8F-7781-B11C-4E0D2275008E}"/>
                  </a:ext>
                </a:extLst>
              </p:cNvPr>
              <p:cNvSpPr/>
              <p:nvPr/>
            </p:nvSpPr>
            <p:spPr>
              <a:xfrm>
                <a:off x="3608041" y="3509058"/>
                <a:ext cx="403220" cy="288038"/>
              </a:xfrm>
              <a:prstGeom prst="rightArrow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Arrow: Right 32">
                <a:extLst>
                  <a:ext uri="{FF2B5EF4-FFF2-40B4-BE49-F238E27FC236}">
                    <a16:creationId xmlns:a16="http://schemas.microsoft.com/office/drawing/2014/main" id="{DF92EAFA-6E29-ACD8-882E-65E2C7CE6862}"/>
                  </a:ext>
                </a:extLst>
              </p:cNvPr>
              <p:cNvSpPr/>
              <p:nvPr/>
            </p:nvSpPr>
            <p:spPr>
              <a:xfrm>
                <a:off x="6355710" y="3503180"/>
                <a:ext cx="403220" cy="288038"/>
              </a:xfrm>
              <a:prstGeom prst="rightArrow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D82CCF52-9D9A-39DA-3631-05F4DAB39E0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597059" y="3583860"/>
                <a:ext cx="166566" cy="464094"/>
              </a:xfrm>
              <a:prstGeom prst="straightConnector1">
                <a:avLst/>
              </a:prstGeom>
              <a:ln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A099654A-3AA7-B3BC-4428-15188217858D}"/>
                  </a:ext>
                </a:extLst>
              </p:cNvPr>
              <p:cNvSpPr txBox="1"/>
              <p:nvPr/>
            </p:nvSpPr>
            <p:spPr>
              <a:xfrm>
                <a:off x="9872805" y="3995404"/>
                <a:ext cx="151156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200" dirty="0">
                    <a:solidFill>
                      <a:schemeClr val="bg1"/>
                    </a:solidFill>
                  </a:rPr>
                  <a:t>Cutting Line Segment</a:t>
                </a:r>
                <a:endParaRPr lang="en-US" sz="1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3BBA8560-0131-5013-72C7-5CBADF1A22DF}"/>
                  </a:ext>
                </a:extLst>
              </p:cNvPr>
              <p:cNvSpPr txBox="1"/>
              <p:nvPr/>
            </p:nvSpPr>
            <p:spPr>
              <a:xfrm>
                <a:off x="9837703" y="2138250"/>
                <a:ext cx="196470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600" b="1" dirty="0"/>
                  <a:t>After AND Operation</a:t>
                </a:r>
                <a:endParaRPr lang="en-US" sz="1600" b="1" dirty="0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B1D92C31-FD98-26C0-F92D-B52FEF65E1ED}"/>
                  </a:ext>
                </a:extLst>
              </p:cNvPr>
              <p:cNvSpPr/>
              <p:nvPr/>
            </p:nvSpPr>
            <p:spPr>
              <a:xfrm>
                <a:off x="7215673" y="3406600"/>
                <a:ext cx="483476" cy="481198"/>
              </a:xfrm>
              <a:prstGeom prst="ellipse">
                <a:avLst/>
              </a:prstGeom>
              <a:noFill/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6D46C216-1A4F-2B99-3303-ED8718CF0E88}"/>
                  </a:ext>
                </a:extLst>
              </p:cNvPr>
              <p:cNvSpPr/>
              <p:nvPr/>
            </p:nvSpPr>
            <p:spPr>
              <a:xfrm>
                <a:off x="10521887" y="3334709"/>
                <a:ext cx="483476" cy="481198"/>
              </a:xfrm>
              <a:prstGeom prst="ellipse">
                <a:avLst/>
              </a:prstGeom>
              <a:noFill/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Arrow: Right 45">
                <a:extLst>
                  <a:ext uri="{FF2B5EF4-FFF2-40B4-BE49-F238E27FC236}">
                    <a16:creationId xmlns:a16="http://schemas.microsoft.com/office/drawing/2014/main" id="{F4FB8ECE-2CAF-22B9-4994-729B1DC2EE23}"/>
                  </a:ext>
                </a:extLst>
              </p:cNvPr>
              <p:cNvSpPr/>
              <p:nvPr/>
            </p:nvSpPr>
            <p:spPr>
              <a:xfrm>
                <a:off x="9202550" y="3503180"/>
                <a:ext cx="403220" cy="288038"/>
              </a:xfrm>
              <a:prstGeom prst="rightArrow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0410FC72-2659-1AA2-7973-BBDDA1336BCE}"/>
                  </a:ext>
                </a:extLst>
              </p:cNvPr>
              <p:cNvGrpSpPr/>
              <p:nvPr/>
            </p:nvGrpSpPr>
            <p:grpSpPr>
              <a:xfrm>
                <a:off x="288252" y="2037976"/>
                <a:ext cx="3208434" cy="3198672"/>
                <a:chOff x="288252" y="2037976"/>
                <a:chExt cx="3208434" cy="3198672"/>
              </a:xfrm>
            </p:grpSpPr>
            <p:pic>
              <p:nvPicPr>
                <p:cNvPr id="8" name="Picture 7" descr="A close-up of a plant&#10;&#10;Description automatically generated">
                  <a:extLst>
                    <a:ext uri="{FF2B5EF4-FFF2-40B4-BE49-F238E27FC236}">
                      <a16:creationId xmlns:a16="http://schemas.microsoft.com/office/drawing/2014/main" id="{3A2E5C20-1058-02E9-81EB-27632CA32A3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5417" t="9167" r="42396" b="50000"/>
                <a:stretch/>
              </p:blipFill>
              <p:spPr>
                <a:xfrm>
                  <a:off x="288252" y="2037976"/>
                  <a:ext cx="3208434" cy="3198672"/>
                </a:xfrm>
                <a:prstGeom prst="rect">
                  <a:avLst/>
                </a:prstGeom>
              </p:spPr>
            </p:pic>
            <mc:AlternateContent xmlns:mc="http://schemas.openxmlformats.org/markup-compatibility/2006">
              <mc:Choice xmlns:p14="http://schemas.microsoft.com/office/powerpoint/2010/main" Requires="p14">
                <p:contentPart p14:bwMode="auto" r:id="rId10">
                  <p14:nvContentPartPr>
                    <p14:cNvPr id="48" name="Ink 47">
                      <a:extLst>
                        <a:ext uri="{FF2B5EF4-FFF2-40B4-BE49-F238E27FC236}">
                          <a16:creationId xmlns:a16="http://schemas.microsoft.com/office/drawing/2014/main" id="{CEF275CF-C933-4DED-61AD-0195EE026A0F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492353" y="4067230"/>
                    <a:ext cx="360" cy="360"/>
                  </p14:xfrm>
                </p:contentPart>
              </mc:Choice>
              <mc:Fallback>
                <p:pic>
                  <p:nvPicPr>
                    <p:cNvPr id="48" name="Ink 47">
                      <a:extLst>
                        <a:ext uri="{FF2B5EF4-FFF2-40B4-BE49-F238E27FC236}">
                          <a16:creationId xmlns:a16="http://schemas.microsoft.com/office/drawing/2014/main" id="{CEF275CF-C933-4DED-61AD-0195EE026A0F}"/>
                        </a:ext>
                      </a:extLst>
                    </p:cNvPr>
                    <p:cNvPicPr/>
                    <p:nvPr/>
                  </p:nvPicPr>
                  <p:blipFill>
                    <a:blip r:embed="rId11"/>
                    <a:stretch>
                      <a:fillRect/>
                    </a:stretch>
                  </p:blipFill>
                  <p:spPr>
                    <a:xfrm>
                      <a:off x="1474713" y="4049590"/>
                      <a:ext cx="36000" cy="36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12">
                  <p14:nvContentPartPr>
                    <p14:cNvPr id="49" name="Ink 48">
                      <a:extLst>
                        <a:ext uri="{FF2B5EF4-FFF2-40B4-BE49-F238E27FC236}">
                          <a16:creationId xmlns:a16="http://schemas.microsoft.com/office/drawing/2014/main" id="{3F486E3F-F4F4-0007-711C-8ED75366409B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502793" y="4067230"/>
                    <a:ext cx="360" cy="360"/>
                  </p14:xfrm>
                </p:contentPart>
              </mc:Choice>
              <mc:Fallback>
                <p:pic>
                  <p:nvPicPr>
                    <p:cNvPr id="49" name="Ink 48">
                      <a:extLst>
                        <a:ext uri="{FF2B5EF4-FFF2-40B4-BE49-F238E27FC236}">
                          <a16:creationId xmlns:a16="http://schemas.microsoft.com/office/drawing/2014/main" id="{3F486E3F-F4F4-0007-711C-8ED75366409B}"/>
                        </a:ext>
                      </a:extLst>
                    </p:cNvPr>
                    <p:cNvPicPr/>
                    <p:nvPr/>
                  </p:nvPicPr>
                  <p:blipFill>
                    <a:blip r:embed="rId11"/>
                    <a:stretch>
                      <a:fillRect/>
                    </a:stretch>
                  </p:blipFill>
                  <p:spPr>
                    <a:xfrm>
                      <a:off x="1485153" y="4049590"/>
                      <a:ext cx="36000" cy="36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13">
                  <p14:nvContentPartPr>
                    <p14:cNvPr id="51" name="Ink 50">
                      <a:extLst>
                        <a:ext uri="{FF2B5EF4-FFF2-40B4-BE49-F238E27FC236}">
                          <a16:creationId xmlns:a16="http://schemas.microsoft.com/office/drawing/2014/main" id="{0474F777-7E35-F865-BC85-0911E433E4AC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732473" y="2143750"/>
                    <a:ext cx="62280" cy="85320"/>
                  </p14:xfrm>
                </p:contentPart>
              </mc:Choice>
              <mc:Fallback>
                <p:pic>
                  <p:nvPicPr>
                    <p:cNvPr id="51" name="Ink 50">
                      <a:extLst>
                        <a:ext uri="{FF2B5EF4-FFF2-40B4-BE49-F238E27FC236}">
                          <a16:creationId xmlns:a16="http://schemas.microsoft.com/office/drawing/2014/main" id="{0474F777-7E35-F865-BC85-0911E433E4AC}"/>
                        </a:ext>
                      </a:extLst>
                    </p:cNvPr>
                    <p:cNvPicPr/>
                    <p:nvPr/>
                  </p:nvPicPr>
                  <p:blipFill>
                    <a:blip r:embed="rId14"/>
                    <a:stretch>
                      <a:fillRect/>
                    </a:stretch>
                  </p:blipFill>
                  <p:spPr>
                    <a:xfrm>
                      <a:off x="1669833" y="2081110"/>
                      <a:ext cx="187920" cy="21096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</p:grp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8DB0520E-5AE1-83E9-DCB5-F7218F35E4DF}"/>
                </a:ext>
              </a:extLst>
            </p:cNvPr>
            <p:cNvSpPr txBox="1"/>
            <p:nvPr/>
          </p:nvSpPr>
          <p:spPr>
            <a:xfrm>
              <a:off x="365022" y="1206979"/>
              <a:ext cx="305489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Combination of adjacent Sections  of the Plant (Second and Fifth Bounding Boxes are Considered)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550497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close-up of a plant&#10;&#10;Description automatically generated">
            <a:extLst>
              <a:ext uri="{FF2B5EF4-FFF2-40B4-BE49-F238E27FC236}">
                <a16:creationId xmlns:a16="http://schemas.microsoft.com/office/drawing/2014/main" id="{2A5191FC-3D3B-DEC8-035D-2D969A6375C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17" t="9167" r="42396" b="50000"/>
          <a:stretch/>
        </p:blipFill>
        <p:spPr>
          <a:xfrm>
            <a:off x="7247081" y="912114"/>
            <a:ext cx="4745201" cy="451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8186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74118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FBE901B5-E89B-3719-2DD2-6E02EED76047}"/>
              </a:ext>
            </a:extLst>
          </p:cNvPr>
          <p:cNvGrpSpPr/>
          <p:nvPr/>
        </p:nvGrpSpPr>
        <p:grpSpPr>
          <a:xfrm>
            <a:off x="1429361" y="975049"/>
            <a:ext cx="8019342" cy="4907902"/>
            <a:chOff x="1429361" y="975049"/>
            <a:chExt cx="8019342" cy="4907902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B835F273-55C3-C4CE-F09E-D19BFF39A0CD}"/>
                </a:ext>
              </a:extLst>
            </p:cNvPr>
            <p:cNvGrpSpPr/>
            <p:nvPr/>
          </p:nvGrpSpPr>
          <p:grpSpPr>
            <a:xfrm>
              <a:off x="1429361" y="975049"/>
              <a:ext cx="8019342" cy="4907902"/>
              <a:chOff x="3248831" y="975049"/>
              <a:chExt cx="8019342" cy="4907902"/>
            </a:xfrm>
          </p:grpSpPr>
          <p:pic>
            <p:nvPicPr>
              <p:cNvPr id="3" name="Picture 2" descr="A picture containing art&#10;&#10;Description automatically generated with low confidence">
                <a:extLst>
                  <a:ext uri="{FF2B5EF4-FFF2-40B4-BE49-F238E27FC236}">
                    <a16:creationId xmlns:a16="http://schemas.microsoft.com/office/drawing/2014/main" id="{F0454787-A38D-0B93-B1ED-E53C69EC743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48831" y="975049"/>
                <a:ext cx="3627288" cy="4907902"/>
              </a:xfrm>
              <a:prstGeom prst="rect">
                <a:avLst/>
              </a:prstGeom>
            </p:spPr>
          </p:pic>
          <p:pic>
            <p:nvPicPr>
              <p:cNvPr id="5" name="Picture 4" descr="A picture containing flower&#10;&#10;Description automatically generated">
                <a:extLst>
                  <a:ext uri="{FF2B5EF4-FFF2-40B4-BE49-F238E27FC236}">
                    <a16:creationId xmlns:a16="http://schemas.microsoft.com/office/drawing/2014/main" id="{E44A4360-50CF-D50D-80EB-B630AB57A26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76119" y="2823842"/>
                <a:ext cx="4392054" cy="3059109"/>
              </a:xfrm>
              <a:prstGeom prst="rect">
                <a:avLst/>
              </a:prstGeom>
            </p:spPr>
          </p:pic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185A60C-E06C-315D-9C43-51CC84C16672}"/>
                  </a:ext>
                </a:extLst>
              </p:cNvPr>
              <p:cNvSpPr/>
              <p:nvPr/>
            </p:nvSpPr>
            <p:spPr>
              <a:xfrm>
                <a:off x="6866788" y="975049"/>
                <a:ext cx="4392054" cy="1848793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BAD2AF3-5C2A-FB47-D847-27B6FD9C9584}"/>
                </a:ext>
              </a:extLst>
            </p:cNvPr>
            <p:cNvSpPr txBox="1"/>
            <p:nvPr/>
          </p:nvSpPr>
          <p:spPr>
            <a:xfrm>
              <a:off x="4437246" y="1572305"/>
              <a:ext cx="11508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>
                  <a:solidFill>
                    <a:schemeClr val="bg1"/>
                  </a:solidFill>
                </a:rPr>
                <a:t>Leaf and Leaf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4974F64D-C570-2F1C-F1C6-8CB8CC404AF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30304" y="1726194"/>
              <a:ext cx="1506942" cy="1211182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8E83B6E-FE20-64D1-F250-DAB21839FFD3}"/>
                </a:ext>
              </a:extLst>
            </p:cNvPr>
            <p:cNvSpPr txBox="1"/>
            <p:nvPr/>
          </p:nvSpPr>
          <p:spPr>
            <a:xfrm>
              <a:off x="5746112" y="2669953"/>
              <a:ext cx="121886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>
                  <a:solidFill>
                    <a:schemeClr val="bg1"/>
                  </a:solidFill>
                </a:rPr>
                <a:t>Leaf and Stem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839549B9-4A97-9CF1-D6DA-F621917E5D2B}"/>
                </a:ext>
              </a:extLst>
            </p:cNvPr>
            <p:cNvCxnSpPr>
              <a:cxnSpLocks/>
            </p:cNvCxnSpPr>
            <p:nvPr/>
          </p:nvCxnSpPr>
          <p:spPr>
            <a:xfrm>
              <a:off x="6859395" y="2897837"/>
              <a:ext cx="393281" cy="1534204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2647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990B7C71-3C61-998B-583E-95949B23ABC4}"/>
              </a:ext>
            </a:extLst>
          </p:cNvPr>
          <p:cNvGrpSpPr/>
          <p:nvPr/>
        </p:nvGrpSpPr>
        <p:grpSpPr>
          <a:xfrm>
            <a:off x="1403124" y="896684"/>
            <a:ext cx="10063039" cy="3869044"/>
            <a:chOff x="1403124" y="896684"/>
            <a:chExt cx="10063039" cy="3869044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8C84B842-F86A-5667-6C70-8E34C3A18B10}"/>
                </a:ext>
              </a:extLst>
            </p:cNvPr>
            <p:cNvSpPr/>
            <p:nvPr/>
          </p:nvSpPr>
          <p:spPr>
            <a:xfrm>
              <a:off x="1469712" y="896684"/>
              <a:ext cx="9996450" cy="38612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0C863C47-1A4A-4E82-6061-B5A7A08C2CDA}"/>
                </a:ext>
              </a:extLst>
            </p:cNvPr>
            <p:cNvGrpSpPr/>
            <p:nvPr/>
          </p:nvGrpSpPr>
          <p:grpSpPr>
            <a:xfrm>
              <a:off x="4042484" y="904438"/>
              <a:ext cx="7423679" cy="3861290"/>
              <a:chOff x="1198545" y="819198"/>
              <a:chExt cx="7423679" cy="3861290"/>
            </a:xfrm>
          </p:grpSpPr>
          <p:pic>
            <p:nvPicPr>
              <p:cNvPr id="8" name="Picture 7" descr="A picture containing black, darkness, space, moon&#10;&#10;Description automatically generated">
                <a:extLst>
                  <a:ext uri="{FF2B5EF4-FFF2-40B4-BE49-F238E27FC236}">
                    <a16:creationId xmlns:a16="http://schemas.microsoft.com/office/drawing/2014/main" id="{5EDDF203-8032-67DC-93FA-EE85D62909D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2655" t="50848" r="44378" b="15310"/>
              <a:stretch/>
            </p:blipFill>
            <p:spPr>
              <a:xfrm>
                <a:off x="3819047" y="2359618"/>
                <a:ext cx="2100021" cy="2320870"/>
              </a:xfrm>
              <a:prstGeom prst="rect">
                <a:avLst/>
              </a:prstGeom>
            </p:spPr>
          </p:pic>
          <p:pic>
            <p:nvPicPr>
              <p:cNvPr id="3" name="Picture 2" descr="A white leaf on a black background&#10;&#10;Description automatically generated with low confidence">
                <a:extLst>
                  <a:ext uri="{FF2B5EF4-FFF2-40B4-BE49-F238E27FC236}">
                    <a16:creationId xmlns:a16="http://schemas.microsoft.com/office/drawing/2014/main" id="{00792CB2-EBFC-8073-A2E6-FE0B924037B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1723" t="32995" r="45311" b="15141"/>
              <a:stretch/>
            </p:blipFill>
            <p:spPr>
              <a:xfrm>
                <a:off x="1198545" y="1123627"/>
                <a:ext cx="2100020" cy="3556861"/>
              </a:xfrm>
              <a:prstGeom prst="rect">
                <a:avLst/>
              </a:prstGeom>
            </p:spPr>
          </p:pic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29FF03C7-8ACF-A7A5-46D1-1575568E497C}"/>
                  </a:ext>
                </a:extLst>
              </p:cNvPr>
              <p:cNvGrpSpPr/>
              <p:nvPr/>
            </p:nvGrpSpPr>
            <p:grpSpPr>
              <a:xfrm>
                <a:off x="6421462" y="1123627"/>
                <a:ext cx="2200762" cy="3556861"/>
                <a:chOff x="4339523" y="2270502"/>
                <a:chExt cx="2200762" cy="3556861"/>
              </a:xfrm>
            </p:grpSpPr>
            <p:pic>
              <p:nvPicPr>
                <p:cNvPr id="5" name="Picture 4" descr="A white leaf on a black background&#10;&#10;Description automatically generated with low confidence">
                  <a:extLst>
                    <a:ext uri="{FF2B5EF4-FFF2-40B4-BE49-F238E27FC236}">
                      <a16:creationId xmlns:a16="http://schemas.microsoft.com/office/drawing/2014/main" id="{26FADF82-76DF-CC54-5175-09BFE00C5A2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2015" t="33107" r="43917" b="15028"/>
                <a:stretch/>
              </p:blipFill>
              <p:spPr>
                <a:xfrm>
                  <a:off x="4339523" y="2270502"/>
                  <a:ext cx="2200761" cy="3556861"/>
                </a:xfrm>
                <a:prstGeom prst="rect">
                  <a:avLst/>
                </a:prstGeom>
              </p:spPr>
            </p:pic>
            <p:pic>
              <p:nvPicPr>
                <p:cNvPr id="6" name="Picture 5" descr="A white leaf on a black background&#10;&#10;Description automatically generated with low confidence">
                  <a:extLst>
                    <a:ext uri="{FF2B5EF4-FFF2-40B4-BE49-F238E27FC236}">
                      <a16:creationId xmlns:a16="http://schemas.microsoft.com/office/drawing/2014/main" id="{C0DA30B6-125C-8B42-A911-4766C97FF01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2015" t="33334" r="43917" b="39319"/>
                <a:stretch/>
              </p:blipFill>
              <p:spPr>
                <a:xfrm>
                  <a:off x="4339525" y="2270502"/>
                  <a:ext cx="2200760" cy="1875452"/>
                </a:xfrm>
                <a:prstGeom prst="rect">
                  <a:avLst/>
                </a:prstGeom>
              </p:spPr>
            </p:pic>
          </p:grpSp>
          <p:pic>
            <p:nvPicPr>
              <p:cNvPr id="10" name="Picture 9" descr="A picture containing darkness, black, space, moon&#10;&#10;Description automatically generated">
                <a:extLst>
                  <a:ext uri="{FF2B5EF4-FFF2-40B4-BE49-F238E27FC236}">
                    <a16:creationId xmlns:a16="http://schemas.microsoft.com/office/drawing/2014/main" id="{F453E3A2-907C-1C3E-B68F-16E1995637A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4435" t="33108" r="42599" b="40847"/>
              <a:stretch/>
            </p:blipFill>
            <p:spPr>
              <a:xfrm>
                <a:off x="3819047" y="1123627"/>
                <a:ext cx="2100021" cy="1786179"/>
              </a:xfrm>
              <a:prstGeom prst="rect">
                <a:avLst/>
              </a:prstGeom>
            </p:spPr>
          </p:pic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023E395-4C9E-628E-E6B0-0FD4F3504D38}"/>
                  </a:ext>
                </a:extLst>
              </p:cNvPr>
              <p:cNvSpPr txBox="1"/>
              <p:nvPr/>
            </p:nvSpPr>
            <p:spPr>
              <a:xfrm>
                <a:off x="1525953" y="820798"/>
                <a:ext cx="140795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200" dirty="0"/>
                  <a:t>After Preprocessing</a:t>
                </a:r>
                <a:endParaRPr lang="en-US" sz="1200" dirty="0"/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B224787-12AC-773C-CA18-CA865B0C799A}"/>
                  </a:ext>
                </a:extLst>
              </p:cNvPr>
              <p:cNvSpPr txBox="1"/>
              <p:nvPr/>
            </p:nvSpPr>
            <p:spPr>
              <a:xfrm>
                <a:off x="4029147" y="819199"/>
                <a:ext cx="16798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200" dirty="0"/>
                  <a:t>After Feature Extraction</a:t>
                </a:r>
                <a:endParaRPr lang="en-US" sz="1200" dirty="0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CDF08A6-6266-C07B-EAB1-4CD2B5DDD451}"/>
                  </a:ext>
                </a:extLst>
              </p:cNvPr>
              <p:cNvSpPr txBox="1"/>
              <p:nvPr/>
            </p:nvSpPr>
            <p:spPr>
              <a:xfrm>
                <a:off x="6846593" y="819198"/>
                <a:ext cx="135049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200" dirty="0"/>
                  <a:t>After Classification</a:t>
                </a:r>
                <a:endParaRPr lang="en-US" sz="1200" dirty="0"/>
              </a:p>
            </p:txBody>
          </p:sp>
          <p:sp>
            <p:nvSpPr>
              <p:cNvPr id="28" name="Arrow: Right 27">
                <a:extLst>
                  <a:ext uri="{FF2B5EF4-FFF2-40B4-BE49-F238E27FC236}">
                    <a16:creationId xmlns:a16="http://schemas.microsoft.com/office/drawing/2014/main" id="{A4E65EAF-2032-0267-A408-98014A7C04B5}"/>
                  </a:ext>
                </a:extLst>
              </p:cNvPr>
              <p:cNvSpPr/>
              <p:nvPr/>
            </p:nvSpPr>
            <p:spPr>
              <a:xfrm>
                <a:off x="6036590" y="2812942"/>
                <a:ext cx="302217" cy="186137"/>
              </a:xfrm>
              <a:prstGeom prst="rightArrow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23781F89-72EA-86F8-EED6-C1F51E9C451E}"/>
                  </a:ext>
                </a:extLst>
              </p:cNvPr>
              <p:cNvSpPr/>
              <p:nvPr/>
            </p:nvSpPr>
            <p:spPr>
              <a:xfrm>
                <a:off x="4231037" y="3037668"/>
                <a:ext cx="867905" cy="871781"/>
              </a:xfrm>
              <a:prstGeom prst="ellipse">
                <a:avLst/>
              </a:prstGeom>
              <a:noFill/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AFC7F28C-538E-16DF-8439-C222222268BA}"/>
                  </a:ext>
                </a:extLst>
              </p:cNvPr>
              <p:cNvSpPr/>
              <p:nvPr/>
            </p:nvSpPr>
            <p:spPr>
              <a:xfrm>
                <a:off x="4515173" y="1896298"/>
                <a:ext cx="867905" cy="871781"/>
              </a:xfrm>
              <a:prstGeom prst="ellipse">
                <a:avLst/>
              </a:prstGeom>
              <a:noFill/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Arrow: Right 33">
                <a:extLst>
                  <a:ext uri="{FF2B5EF4-FFF2-40B4-BE49-F238E27FC236}">
                    <a16:creationId xmlns:a16="http://schemas.microsoft.com/office/drawing/2014/main" id="{CD401F5A-622A-3637-A6A9-4C65AC8B65DA}"/>
                  </a:ext>
                </a:extLst>
              </p:cNvPr>
              <p:cNvSpPr/>
              <p:nvPr/>
            </p:nvSpPr>
            <p:spPr>
              <a:xfrm>
                <a:off x="3406410" y="2816737"/>
                <a:ext cx="302217" cy="186137"/>
              </a:xfrm>
              <a:prstGeom prst="rightArrow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39" name="Picture 38" descr="A close up of a plant&#10;&#10;Description automatically generated with low confidence">
              <a:extLst>
                <a:ext uri="{FF2B5EF4-FFF2-40B4-BE49-F238E27FC236}">
                  <a16:creationId xmlns:a16="http://schemas.microsoft.com/office/drawing/2014/main" id="{3E24E6BE-4385-5A4A-8F31-8AFD30C910B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69712" y="1208867"/>
              <a:ext cx="2036782" cy="3554271"/>
            </a:xfrm>
            <a:prstGeom prst="rect">
              <a:avLst/>
            </a:prstGeom>
          </p:spPr>
        </p:pic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9A69326-A254-1373-409F-487F7ADC3CE7}"/>
                </a:ext>
              </a:extLst>
            </p:cNvPr>
            <p:cNvSpPr txBox="1"/>
            <p:nvPr/>
          </p:nvSpPr>
          <p:spPr>
            <a:xfrm>
              <a:off x="1403124" y="904437"/>
              <a:ext cx="22784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/>
                <a:t>Original Image During Annotation</a:t>
              </a:r>
              <a:endParaRPr lang="en-US" sz="1200" dirty="0"/>
            </a:p>
          </p:txBody>
        </p:sp>
        <p:sp>
          <p:nvSpPr>
            <p:cNvPr id="41" name="Arrow: Right 40">
              <a:extLst>
                <a:ext uri="{FF2B5EF4-FFF2-40B4-BE49-F238E27FC236}">
                  <a16:creationId xmlns:a16="http://schemas.microsoft.com/office/drawing/2014/main" id="{248BAF8D-2B84-09BB-4DDC-BE0CE185DE72}"/>
                </a:ext>
              </a:extLst>
            </p:cNvPr>
            <p:cNvSpPr/>
            <p:nvPr/>
          </p:nvSpPr>
          <p:spPr>
            <a:xfrm>
              <a:off x="3649222" y="2827334"/>
              <a:ext cx="302217" cy="186137"/>
            </a:xfrm>
            <a:prstGeom prst="right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32302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6354612E-F435-12A6-C0C0-AD22B3BF2DC4}"/>
              </a:ext>
            </a:extLst>
          </p:cNvPr>
          <p:cNvGrpSpPr/>
          <p:nvPr/>
        </p:nvGrpSpPr>
        <p:grpSpPr>
          <a:xfrm>
            <a:off x="3895238" y="1325105"/>
            <a:ext cx="2200762" cy="3556861"/>
            <a:chOff x="4339523" y="2270502"/>
            <a:chExt cx="2200762" cy="3556861"/>
          </a:xfrm>
        </p:grpSpPr>
        <p:pic>
          <p:nvPicPr>
            <p:cNvPr id="3" name="Picture 2" descr="A white leaf on a black background&#10;&#10;Description automatically generated with low confidence">
              <a:extLst>
                <a:ext uri="{FF2B5EF4-FFF2-40B4-BE49-F238E27FC236}">
                  <a16:creationId xmlns:a16="http://schemas.microsoft.com/office/drawing/2014/main" id="{853A9A24-C46A-6945-9F4A-5A43BD48A77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015" t="33107" r="43917" b="15028"/>
            <a:stretch/>
          </p:blipFill>
          <p:spPr>
            <a:xfrm>
              <a:off x="4339523" y="2270502"/>
              <a:ext cx="2200761" cy="3556861"/>
            </a:xfrm>
            <a:prstGeom prst="rect">
              <a:avLst/>
            </a:prstGeom>
          </p:spPr>
        </p:pic>
        <p:pic>
          <p:nvPicPr>
            <p:cNvPr id="7" name="Picture 6" descr="A white leaf on a black background&#10;&#10;Description automatically generated with low confidence">
              <a:extLst>
                <a:ext uri="{FF2B5EF4-FFF2-40B4-BE49-F238E27FC236}">
                  <a16:creationId xmlns:a16="http://schemas.microsoft.com/office/drawing/2014/main" id="{5729B59A-57E6-0134-94F8-1B6F55E692E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015" t="33334" r="43917" b="39319"/>
            <a:stretch/>
          </p:blipFill>
          <p:spPr>
            <a:xfrm>
              <a:off x="4339525" y="2270502"/>
              <a:ext cx="2200760" cy="187545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14395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D2B3313C-6B12-A507-5A51-49F5FB8BDA8D}"/>
              </a:ext>
            </a:extLst>
          </p:cNvPr>
          <p:cNvGrpSpPr/>
          <p:nvPr/>
        </p:nvGrpSpPr>
        <p:grpSpPr>
          <a:xfrm>
            <a:off x="4655975" y="1222309"/>
            <a:ext cx="3806890" cy="3722915"/>
            <a:chOff x="1604865" y="494522"/>
            <a:chExt cx="3806890" cy="372291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94F234B-0984-F418-5473-98640D9CB52B}"/>
                </a:ext>
              </a:extLst>
            </p:cNvPr>
            <p:cNvSpPr/>
            <p:nvPr/>
          </p:nvSpPr>
          <p:spPr>
            <a:xfrm>
              <a:off x="1604865" y="494522"/>
              <a:ext cx="3806890" cy="372291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E7FA9B75-E929-B996-7EEB-04700632E848}"/>
                </a:ext>
              </a:extLst>
            </p:cNvPr>
            <p:cNvGrpSpPr/>
            <p:nvPr/>
          </p:nvGrpSpPr>
          <p:grpSpPr>
            <a:xfrm>
              <a:off x="1698856" y="570541"/>
              <a:ext cx="3619594" cy="3581580"/>
              <a:chOff x="1698856" y="570541"/>
              <a:chExt cx="3619594" cy="3581580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591AC182-9252-00BF-D604-D85391AAD79A}"/>
                  </a:ext>
                </a:extLst>
              </p:cNvPr>
              <p:cNvSpPr/>
              <p:nvPr/>
            </p:nvSpPr>
            <p:spPr>
              <a:xfrm>
                <a:off x="3116424" y="2099388"/>
                <a:ext cx="1101013" cy="1026367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>
                    <a:solidFill>
                      <a:schemeClr val="tx1"/>
                    </a:solidFill>
                  </a:rPr>
                  <a:t>TP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A82A6774-0B9E-641E-5FB4-F4A053600E47}"/>
                  </a:ext>
                </a:extLst>
              </p:cNvPr>
              <p:cNvSpPr/>
              <p:nvPr/>
            </p:nvSpPr>
            <p:spPr>
              <a:xfrm>
                <a:off x="4217437" y="2099387"/>
                <a:ext cx="1101013" cy="1026367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>
                    <a:solidFill>
                      <a:schemeClr val="tx1"/>
                    </a:solidFill>
                  </a:rPr>
                  <a:t>FP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0D769CB3-7ADB-475F-793B-AA94C3FD162E}"/>
                  </a:ext>
                </a:extLst>
              </p:cNvPr>
              <p:cNvSpPr/>
              <p:nvPr/>
            </p:nvSpPr>
            <p:spPr>
              <a:xfrm>
                <a:off x="3116424" y="3125754"/>
                <a:ext cx="1101013" cy="1026367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>
                    <a:solidFill>
                      <a:schemeClr val="tx1"/>
                    </a:solidFill>
                  </a:rPr>
                  <a:t>FN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44608ECF-65C2-82CF-EB4E-6814A6705E05}"/>
                  </a:ext>
                </a:extLst>
              </p:cNvPr>
              <p:cNvSpPr/>
              <p:nvPr/>
            </p:nvSpPr>
            <p:spPr>
              <a:xfrm>
                <a:off x="4217436" y="3125754"/>
                <a:ext cx="1101013" cy="1026367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>
                    <a:solidFill>
                      <a:schemeClr val="tx1"/>
                    </a:solidFill>
                  </a:rPr>
                  <a:t>FP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BBE00DA-FF71-9AE0-2B3F-7857B3A91922}"/>
                  </a:ext>
                </a:extLst>
              </p:cNvPr>
              <p:cNvSpPr txBox="1"/>
              <p:nvPr/>
            </p:nvSpPr>
            <p:spPr>
              <a:xfrm>
                <a:off x="3116424" y="847540"/>
                <a:ext cx="1245726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correct line</a:t>
                </a:r>
              </a:p>
              <a:p>
                <a:pPr algn="ctr"/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segment </a:t>
                </a:r>
              </a:p>
              <a:p>
                <a:pPr algn="ctr"/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available</a:t>
                </a:r>
                <a:endParaRPr lang="en-US" dirty="0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68BD984-AB26-BB82-9154-91DB531CA302}"/>
                  </a:ext>
                </a:extLst>
              </p:cNvPr>
              <p:cNvSpPr txBox="1"/>
              <p:nvPr/>
            </p:nvSpPr>
            <p:spPr>
              <a:xfrm>
                <a:off x="4217436" y="570541"/>
                <a:ext cx="1101013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correct line</a:t>
                </a:r>
              </a:p>
              <a:p>
                <a:pPr algn="ctr"/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segment </a:t>
                </a:r>
              </a:p>
              <a:p>
                <a:pPr algn="ctr"/>
                <a:r>
                  <a:rPr lang="en-US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ot available</a:t>
                </a:r>
                <a:endParaRPr lang="en-US" dirty="0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46BEF47-CCB5-EDC4-C2F9-1075F67EBB17}"/>
                  </a:ext>
                </a:extLst>
              </p:cNvPr>
              <p:cNvSpPr txBox="1"/>
              <p:nvPr/>
            </p:nvSpPr>
            <p:spPr>
              <a:xfrm>
                <a:off x="2025830" y="2427904"/>
                <a:ext cx="10200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etected</a:t>
                </a:r>
                <a:endParaRPr lang="en-US" dirty="0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3CB6166-A843-61A3-4DE7-3D95000CE304}"/>
                  </a:ext>
                </a:extLst>
              </p:cNvPr>
              <p:cNvSpPr txBox="1"/>
              <p:nvPr/>
            </p:nvSpPr>
            <p:spPr>
              <a:xfrm>
                <a:off x="1698856" y="3454272"/>
                <a:ext cx="13935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ot detected</a:t>
                </a:r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45504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C8974519-800A-6EFF-E8FD-80D0648FAB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2100202"/>
              </p:ext>
            </p:extLst>
          </p:nvPr>
        </p:nvGraphicFramePr>
        <p:xfrm>
          <a:off x="2509935" y="449077"/>
          <a:ext cx="6305970" cy="521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4130">
                  <a:extLst>
                    <a:ext uri="{9D8B030D-6E8A-4147-A177-3AD203B41FA5}">
                      <a16:colId xmlns:a16="http://schemas.microsoft.com/office/drawing/2014/main" val="919854028"/>
                    </a:ext>
                  </a:extLst>
                </a:gridCol>
                <a:gridCol w="1687280">
                  <a:extLst>
                    <a:ext uri="{9D8B030D-6E8A-4147-A177-3AD203B41FA5}">
                      <a16:colId xmlns:a16="http://schemas.microsoft.com/office/drawing/2014/main" val="4024696014"/>
                    </a:ext>
                  </a:extLst>
                </a:gridCol>
                <a:gridCol w="1687280">
                  <a:extLst>
                    <a:ext uri="{9D8B030D-6E8A-4147-A177-3AD203B41FA5}">
                      <a16:colId xmlns:a16="http://schemas.microsoft.com/office/drawing/2014/main" val="1885300052"/>
                    </a:ext>
                  </a:extLst>
                </a:gridCol>
                <a:gridCol w="1687280">
                  <a:extLst>
                    <a:ext uri="{9D8B030D-6E8A-4147-A177-3AD203B41FA5}">
                      <a16:colId xmlns:a16="http://schemas.microsoft.com/office/drawing/2014/main" val="3307530851"/>
                    </a:ext>
                  </a:extLst>
                </a:gridCol>
              </a:tblGrid>
              <a:tr h="798619">
                <a:tc>
                  <a:txBody>
                    <a:bodyPr/>
                    <a:lstStyle/>
                    <a:p>
                      <a:r>
                        <a:rPr lang="de-DE" dirty="0"/>
                        <a:t>Neighboring Sections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Index of Neighboring Sections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Classification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Coordinates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2918729"/>
                  </a:ext>
                </a:extLst>
              </a:tr>
              <a:tr h="2715306">
                <a:tc>
                  <a:txBody>
                    <a:bodyPr/>
                    <a:lstStyle/>
                    <a:p>
                      <a:r>
                        <a:rPr lang="de-DE" dirty="0"/>
                        <a:t>1st Section and Redundent Botton End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(0, 1)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Using Size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[887, 1076], [888, 1076], [889, 1077], [890, 1077], [892, 1079], [893, 1079], [892, 1078], [891, 1078], [890, 1077], [889, 1077], [888, 1076]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8100805"/>
                  </a:ext>
                </a:extLst>
              </a:tr>
              <a:tr h="1038205">
                <a:tc>
                  <a:txBody>
                    <a:bodyPr/>
                    <a:lstStyle/>
                    <a:p>
                      <a:r>
                        <a:rPr lang="de-DE" dirty="0"/>
                        <a:t>1st Section and Raw Cutting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(1, 2)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Using Size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[[935, 787], [936, 787], [937, 788], [936, 787]]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1099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73886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77137AFB-D52C-C859-E4A1-F5881E5DF1E3}"/>
              </a:ext>
            </a:extLst>
          </p:cNvPr>
          <p:cNvGrpSpPr/>
          <p:nvPr/>
        </p:nvGrpSpPr>
        <p:grpSpPr>
          <a:xfrm>
            <a:off x="-1787520" y="-2307771"/>
            <a:ext cx="13373552" cy="9419771"/>
            <a:chOff x="-1787520" y="-2307771"/>
            <a:chExt cx="13373552" cy="9419771"/>
          </a:xfrm>
        </p:grpSpPr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F3590D79-66C7-120C-3942-1A6FDC4AF764}"/>
                </a:ext>
              </a:extLst>
            </p:cNvPr>
            <p:cNvGrpSpPr/>
            <p:nvPr/>
          </p:nvGrpSpPr>
          <p:grpSpPr>
            <a:xfrm>
              <a:off x="-1787520" y="-2307771"/>
              <a:ext cx="13373552" cy="9419771"/>
              <a:chOff x="-1787520" y="-2307771"/>
              <a:chExt cx="13373552" cy="9419771"/>
            </a:xfrm>
          </p:grpSpPr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69753254-BD7C-5E67-1AA6-D89E676AF99F}"/>
                  </a:ext>
                </a:extLst>
              </p:cNvPr>
              <p:cNvSpPr/>
              <p:nvPr/>
            </p:nvSpPr>
            <p:spPr>
              <a:xfrm>
                <a:off x="-1776860" y="-2307771"/>
                <a:ext cx="13362892" cy="941977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grpSp>
            <p:nvGrpSpPr>
              <p:cNvPr id="74" name="Group 73">
                <a:extLst>
                  <a:ext uri="{FF2B5EF4-FFF2-40B4-BE49-F238E27FC236}">
                    <a16:creationId xmlns:a16="http://schemas.microsoft.com/office/drawing/2014/main" id="{BB72337D-97AB-5103-085B-4DD58D13DED9}"/>
                  </a:ext>
                </a:extLst>
              </p:cNvPr>
              <p:cNvGrpSpPr/>
              <p:nvPr/>
            </p:nvGrpSpPr>
            <p:grpSpPr>
              <a:xfrm>
                <a:off x="760176" y="-2158355"/>
                <a:ext cx="10317860" cy="9133457"/>
                <a:chOff x="683072" y="-2143841"/>
                <a:chExt cx="10317860" cy="9133457"/>
              </a:xfrm>
              <a:solidFill>
                <a:schemeClr val="bg1"/>
              </a:solidFill>
            </p:grpSpPr>
            <p:sp>
              <p:nvSpPr>
                <p:cNvPr id="2" name="Rectangle 1">
                  <a:extLst>
                    <a:ext uri="{FF2B5EF4-FFF2-40B4-BE49-F238E27FC236}">
                      <a16:creationId xmlns:a16="http://schemas.microsoft.com/office/drawing/2014/main" id="{8B40D82E-FE18-B4FE-34A5-969350EE1D4C}"/>
                    </a:ext>
                  </a:extLst>
                </p:cNvPr>
                <p:cNvSpPr/>
                <p:nvPr/>
              </p:nvSpPr>
              <p:spPr>
                <a:xfrm>
                  <a:off x="4181859" y="-812010"/>
                  <a:ext cx="3237723" cy="366226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Decoding RLE Binary Mask</a:t>
                  </a:r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" name="Rectangle 2">
                  <a:extLst>
                    <a:ext uri="{FF2B5EF4-FFF2-40B4-BE49-F238E27FC236}">
                      <a16:creationId xmlns:a16="http://schemas.microsoft.com/office/drawing/2014/main" id="{6F21763D-2DCA-B7C3-9B8C-65B6CC1A88B8}"/>
                    </a:ext>
                  </a:extLst>
                </p:cNvPr>
                <p:cNvSpPr/>
                <p:nvPr/>
              </p:nvSpPr>
              <p:spPr>
                <a:xfrm>
                  <a:off x="683072" y="-188945"/>
                  <a:ext cx="3237723" cy="382556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Extracting Small Bounding Boxes</a:t>
                  </a:r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C772B15D-EBB5-A6D3-9DCA-E79807E35F0A}"/>
                    </a:ext>
                  </a:extLst>
                </p:cNvPr>
                <p:cNvSpPr/>
                <p:nvPr/>
              </p:nvSpPr>
              <p:spPr>
                <a:xfrm>
                  <a:off x="7661607" y="-188946"/>
                  <a:ext cx="3237723" cy="382555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Extracting Large Bounding Boxes</a:t>
                  </a:r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1113E09E-4E22-8EB0-4042-406BCCDDA373}"/>
                    </a:ext>
                  </a:extLst>
                </p:cNvPr>
                <p:cNvSpPr/>
                <p:nvPr/>
              </p:nvSpPr>
              <p:spPr>
                <a:xfrm>
                  <a:off x="4181863" y="471488"/>
                  <a:ext cx="3237723" cy="366227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Finding Neighboring Plant Sections</a:t>
                  </a:r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B03AED21-206D-0275-E425-2E0B833AD0EB}"/>
                    </a:ext>
                  </a:extLst>
                </p:cNvPr>
                <p:cNvSpPr/>
                <p:nvPr/>
              </p:nvSpPr>
              <p:spPr>
                <a:xfrm>
                  <a:off x="4181863" y="1084780"/>
                  <a:ext cx="3237723" cy="366228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Removing Identical Neighboring Plant Section Combinations</a:t>
                  </a:r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716F0FDE-D7A1-9B53-A035-858028AA17A9}"/>
                    </a:ext>
                  </a:extLst>
                </p:cNvPr>
                <p:cNvSpPr/>
                <p:nvPr/>
              </p:nvSpPr>
              <p:spPr>
                <a:xfrm>
                  <a:off x="4181862" y="1691271"/>
                  <a:ext cx="3237723" cy="366229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Line Segments (Feature) Extraction using either Canny, Sobel or LoG</a:t>
                  </a:r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F3285953-CEC2-7D8B-70F5-967778C090BD}"/>
                    </a:ext>
                  </a:extLst>
                </p:cNvPr>
                <p:cNvSpPr/>
                <p:nvPr/>
              </p:nvSpPr>
              <p:spPr>
                <a:xfrm>
                  <a:off x="4181862" y="2336208"/>
                  <a:ext cx="3237723" cy="366229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Create Clustering List</a:t>
                  </a:r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" name="Diamond 8">
                  <a:extLst>
                    <a:ext uri="{FF2B5EF4-FFF2-40B4-BE49-F238E27FC236}">
                      <a16:creationId xmlns:a16="http://schemas.microsoft.com/office/drawing/2014/main" id="{F750C3E1-68F1-4B72-E6AB-B5F7FEEBF704}"/>
                    </a:ext>
                  </a:extLst>
                </p:cNvPr>
                <p:cNvSpPr/>
                <p:nvPr/>
              </p:nvSpPr>
              <p:spPr>
                <a:xfrm>
                  <a:off x="4181859" y="2952570"/>
                  <a:ext cx="3247239" cy="924105"/>
                </a:xfrm>
                <a:prstGeom prst="diamond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Length of the Clustering List &gt; 0</a:t>
                  </a:r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C60462B5-D682-8D18-12A4-0809BD7F987C}"/>
                    </a:ext>
                  </a:extLst>
                </p:cNvPr>
                <p:cNvSpPr/>
                <p:nvPr/>
              </p:nvSpPr>
              <p:spPr>
                <a:xfrm>
                  <a:off x="7763205" y="3231507"/>
                  <a:ext cx="3237723" cy="366229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Single Line Segment Detection</a:t>
                  </a:r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1BF59D17-46C4-8AFF-3319-F3B9695A1F60}"/>
                    </a:ext>
                  </a:extLst>
                </p:cNvPr>
                <p:cNvSpPr/>
                <p:nvPr/>
              </p:nvSpPr>
              <p:spPr>
                <a:xfrm>
                  <a:off x="7763209" y="4420259"/>
                  <a:ext cx="3237723" cy="366229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Line Segment Detection by Using the Size</a:t>
                  </a:r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" name="Diamond 11">
                  <a:extLst>
                    <a:ext uri="{FF2B5EF4-FFF2-40B4-BE49-F238E27FC236}">
                      <a16:creationId xmlns:a16="http://schemas.microsoft.com/office/drawing/2014/main" id="{1D281477-0130-12B7-E764-1956CC92C75B}"/>
                    </a:ext>
                  </a:extLst>
                </p:cNvPr>
                <p:cNvSpPr/>
                <p:nvPr/>
              </p:nvSpPr>
              <p:spPr>
                <a:xfrm>
                  <a:off x="4191384" y="4126808"/>
                  <a:ext cx="3228191" cy="924105"/>
                </a:xfrm>
                <a:prstGeom prst="diamond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Segment Size &gt; Treshold Size Value</a:t>
                  </a:r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F893DDEF-8D23-779D-D943-4AE5B434EAD4}"/>
                    </a:ext>
                  </a:extLst>
                </p:cNvPr>
                <p:cNvSpPr/>
                <p:nvPr/>
              </p:nvSpPr>
              <p:spPr>
                <a:xfrm>
                  <a:off x="4181859" y="5318038"/>
                  <a:ext cx="3237723" cy="366229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Line Segment Detection by Using the Distance</a:t>
                  </a:r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7" name="Straight Arrow Connector 16">
                  <a:extLst>
                    <a:ext uri="{FF2B5EF4-FFF2-40B4-BE49-F238E27FC236}">
                      <a16:creationId xmlns:a16="http://schemas.microsoft.com/office/drawing/2014/main" id="{32F82833-0E46-D5DF-B033-28D6935DE93E}"/>
                    </a:ext>
                  </a:extLst>
                </p:cNvPr>
                <p:cNvCxnSpPr>
                  <a:stCxn id="5" idx="2"/>
                  <a:endCxn id="6" idx="0"/>
                </p:cNvCxnSpPr>
                <p:nvPr/>
              </p:nvCxnSpPr>
              <p:spPr>
                <a:xfrm>
                  <a:off x="5800725" y="837715"/>
                  <a:ext cx="0" cy="247065"/>
                </a:xfrm>
                <a:prstGeom prst="straightConnector1">
                  <a:avLst/>
                </a:prstGeom>
                <a:grpFill/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Arrow Connector 17">
                  <a:extLst>
                    <a:ext uri="{FF2B5EF4-FFF2-40B4-BE49-F238E27FC236}">
                      <a16:creationId xmlns:a16="http://schemas.microsoft.com/office/drawing/2014/main" id="{C1BCA30B-C940-55CF-8B80-8A237BB37D0E}"/>
                    </a:ext>
                  </a:extLst>
                </p:cNvPr>
                <p:cNvCxnSpPr/>
                <p:nvPr/>
              </p:nvCxnSpPr>
              <p:spPr>
                <a:xfrm>
                  <a:off x="5800720" y="1451008"/>
                  <a:ext cx="0" cy="247065"/>
                </a:xfrm>
                <a:prstGeom prst="straightConnector1">
                  <a:avLst/>
                </a:prstGeom>
                <a:grpFill/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Arrow Connector 18">
                  <a:extLst>
                    <a:ext uri="{FF2B5EF4-FFF2-40B4-BE49-F238E27FC236}">
                      <a16:creationId xmlns:a16="http://schemas.microsoft.com/office/drawing/2014/main" id="{BCC54EA6-51E8-0AF4-C024-85FC032FA64C}"/>
                    </a:ext>
                  </a:extLst>
                </p:cNvPr>
                <p:cNvCxnSpPr/>
                <p:nvPr/>
              </p:nvCxnSpPr>
              <p:spPr>
                <a:xfrm>
                  <a:off x="5800720" y="2079618"/>
                  <a:ext cx="0" cy="247065"/>
                </a:xfrm>
                <a:prstGeom prst="straightConnector1">
                  <a:avLst/>
                </a:prstGeom>
                <a:grpFill/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Arrow Connector 20">
                  <a:extLst>
                    <a:ext uri="{FF2B5EF4-FFF2-40B4-BE49-F238E27FC236}">
                      <a16:creationId xmlns:a16="http://schemas.microsoft.com/office/drawing/2014/main" id="{F4D21C66-D000-6116-7CA9-405DC000715B}"/>
                    </a:ext>
                  </a:extLst>
                </p:cNvPr>
                <p:cNvCxnSpPr/>
                <p:nvPr/>
              </p:nvCxnSpPr>
              <p:spPr>
                <a:xfrm>
                  <a:off x="5800720" y="2708268"/>
                  <a:ext cx="0" cy="247065"/>
                </a:xfrm>
                <a:prstGeom prst="straightConnector1">
                  <a:avLst/>
                </a:prstGeom>
                <a:grpFill/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Arrow Connector 21">
                  <a:extLst>
                    <a:ext uri="{FF2B5EF4-FFF2-40B4-BE49-F238E27FC236}">
                      <a16:creationId xmlns:a16="http://schemas.microsoft.com/office/drawing/2014/main" id="{7FDEBDA1-71D9-EAFB-5602-0D3C26607515}"/>
                    </a:ext>
                  </a:extLst>
                </p:cNvPr>
                <p:cNvCxnSpPr/>
                <p:nvPr/>
              </p:nvCxnSpPr>
              <p:spPr>
                <a:xfrm>
                  <a:off x="5800720" y="3889368"/>
                  <a:ext cx="0" cy="247065"/>
                </a:xfrm>
                <a:prstGeom prst="straightConnector1">
                  <a:avLst/>
                </a:prstGeom>
                <a:grpFill/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Arrow Connector 22">
                  <a:extLst>
                    <a:ext uri="{FF2B5EF4-FFF2-40B4-BE49-F238E27FC236}">
                      <a16:creationId xmlns:a16="http://schemas.microsoft.com/office/drawing/2014/main" id="{1CE8FD38-9EB1-5AFE-431A-D64D951B2E5B}"/>
                    </a:ext>
                  </a:extLst>
                </p:cNvPr>
                <p:cNvCxnSpPr/>
                <p:nvPr/>
              </p:nvCxnSpPr>
              <p:spPr>
                <a:xfrm>
                  <a:off x="5800720" y="5060943"/>
                  <a:ext cx="0" cy="247065"/>
                </a:xfrm>
                <a:prstGeom prst="straightConnector1">
                  <a:avLst/>
                </a:prstGeom>
                <a:grpFill/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Arrow Connector 24">
                  <a:extLst>
                    <a:ext uri="{FF2B5EF4-FFF2-40B4-BE49-F238E27FC236}">
                      <a16:creationId xmlns:a16="http://schemas.microsoft.com/office/drawing/2014/main" id="{71D52307-8B8C-D67A-E52F-90662C74E5F6}"/>
                    </a:ext>
                  </a:extLst>
                </p:cNvPr>
                <p:cNvCxnSpPr>
                  <a:cxnSpLocks/>
                  <a:stCxn id="9" idx="3"/>
                  <a:endCxn id="10" idx="1"/>
                </p:cNvCxnSpPr>
                <p:nvPr/>
              </p:nvCxnSpPr>
              <p:spPr>
                <a:xfrm flipV="1">
                  <a:off x="7429098" y="3414622"/>
                  <a:ext cx="334107" cy="1"/>
                </a:xfrm>
                <a:prstGeom prst="straightConnector1">
                  <a:avLst/>
                </a:prstGeom>
                <a:grpFill/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Connector: Elbow 35">
                  <a:extLst>
                    <a:ext uri="{FF2B5EF4-FFF2-40B4-BE49-F238E27FC236}">
                      <a16:creationId xmlns:a16="http://schemas.microsoft.com/office/drawing/2014/main" id="{72F6C397-DF31-BD92-459E-4FD90C4CC38C}"/>
                    </a:ext>
                  </a:extLst>
                </p:cNvPr>
                <p:cNvCxnSpPr>
                  <a:cxnSpLocks/>
                  <a:endCxn id="3" idx="0"/>
                </p:cNvCxnSpPr>
                <p:nvPr/>
              </p:nvCxnSpPr>
              <p:spPr>
                <a:xfrm rot="10800000" flipV="1">
                  <a:off x="2301934" y="-637887"/>
                  <a:ext cx="1852488" cy="448941"/>
                </a:xfrm>
                <a:prstGeom prst="bentConnector2">
                  <a:avLst/>
                </a:prstGeom>
                <a:grpFill/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nector: Elbow 40">
                  <a:extLst>
                    <a:ext uri="{FF2B5EF4-FFF2-40B4-BE49-F238E27FC236}">
                      <a16:creationId xmlns:a16="http://schemas.microsoft.com/office/drawing/2014/main" id="{A0408222-1E51-778E-57C7-9428CF296E31}"/>
                    </a:ext>
                  </a:extLst>
                </p:cNvPr>
                <p:cNvCxnSpPr>
                  <a:cxnSpLocks/>
                  <a:stCxn id="2" idx="3"/>
                  <a:endCxn id="4" idx="0"/>
                </p:cNvCxnSpPr>
                <p:nvPr/>
              </p:nvCxnSpPr>
              <p:spPr>
                <a:xfrm>
                  <a:off x="7419582" y="-628897"/>
                  <a:ext cx="1860887" cy="439951"/>
                </a:xfrm>
                <a:prstGeom prst="bentConnector2">
                  <a:avLst/>
                </a:prstGeom>
                <a:grpFill/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Connector: Elbow 45">
                  <a:extLst>
                    <a:ext uri="{FF2B5EF4-FFF2-40B4-BE49-F238E27FC236}">
                      <a16:creationId xmlns:a16="http://schemas.microsoft.com/office/drawing/2014/main" id="{5B493D4F-4DB6-F665-2A4B-705C14AAA39F}"/>
                    </a:ext>
                  </a:extLst>
                </p:cNvPr>
                <p:cNvCxnSpPr>
                  <a:stCxn id="3" idx="2"/>
                  <a:endCxn id="5" idx="1"/>
                </p:cNvCxnSpPr>
                <p:nvPr/>
              </p:nvCxnSpPr>
              <p:spPr>
                <a:xfrm rot="16200000" flipH="1">
                  <a:off x="3011403" y="-515859"/>
                  <a:ext cx="460991" cy="1879929"/>
                </a:xfrm>
                <a:prstGeom prst="bentConnector2">
                  <a:avLst/>
                </a:prstGeom>
                <a:grpFill/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Connector: Elbow 47">
                  <a:extLst>
                    <a:ext uri="{FF2B5EF4-FFF2-40B4-BE49-F238E27FC236}">
                      <a16:creationId xmlns:a16="http://schemas.microsoft.com/office/drawing/2014/main" id="{302E4D77-3D40-629B-3B00-175AF1D83259}"/>
                    </a:ext>
                  </a:extLst>
                </p:cNvPr>
                <p:cNvCxnSpPr>
                  <a:stCxn id="4" idx="2"/>
                  <a:endCxn id="5" idx="3"/>
                </p:cNvCxnSpPr>
                <p:nvPr/>
              </p:nvCxnSpPr>
              <p:spPr>
                <a:xfrm rot="5400000">
                  <a:off x="8119532" y="-506336"/>
                  <a:ext cx="460993" cy="1860883"/>
                </a:xfrm>
                <a:prstGeom prst="bentConnector2">
                  <a:avLst/>
                </a:prstGeom>
                <a:grpFill/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6" name="Flowchart: Alternate Process 55">
                  <a:extLst>
                    <a:ext uri="{FF2B5EF4-FFF2-40B4-BE49-F238E27FC236}">
                      <a16:creationId xmlns:a16="http://schemas.microsoft.com/office/drawing/2014/main" id="{DEC38ACE-49F4-7A47-7F1A-02ADED152BCD}"/>
                    </a:ext>
                  </a:extLst>
                </p:cNvPr>
                <p:cNvSpPr/>
                <p:nvPr/>
              </p:nvSpPr>
              <p:spPr>
                <a:xfrm>
                  <a:off x="4181859" y="-2143841"/>
                  <a:ext cx="3247244" cy="419100"/>
                </a:xfrm>
                <a:prstGeom prst="flowChartAlternateProcess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Start</a:t>
                  </a:r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7" name="Flowchart: Data 56">
                  <a:extLst>
                    <a:ext uri="{FF2B5EF4-FFF2-40B4-BE49-F238E27FC236}">
                      <a16:creationId xmlns:a16="http://schemas.microsoft.com/office/drawing/2014/main" id="{16BBB732-5710-124A-EA47-802F6A1AB15F}"/>
                    </a:ext>
                  </a:extLst>
                </p:cNvPr>
                <p:cNvSpPr/>
                <p:nvPr/>
              </p:nvSpPr>
              <p:spPr>
                <a:xfrm>
                  <a:off x="4191384" y="-1455903"/>
                  <a:ext cx="3237723" cy="365433"/>
                </a:xfrm>
                <a:prstGeom prst="flowChartInputOutpu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Input JSON File</a:t>
                  </a:r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58" name="Straight Arrow Connector 57">
                  <a:extLst>
                    <a:ext uri="{FF2B5EF4-FFF2-40B4-BE49-F238E27FC236}">
                      <a16:creationId xmlns:a16="http://schemas.microsoft.com/office/drawing/2014/main" id="{89E8895F-3643-CBE3-2906-662C646048FB}"/>
                    </a:ext>
                  </a:extLst>
                </p:cNvPr>
                <p:cNvCxnSpPr/>
                <p:nvPr/>
              </p:nvCxnSpPr>
              <p:spPr>
                <a:xfrm>
                  <a:off x="5781670" y="-1712493"/>
                  <a:ext cx="0" cy="247065"/>
                </a:xfrm>
                <a:prstGeom prst="straightConnector1">
                  <a:avLst/>
                </a:prstGeom>
                <a:grpFill/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Arrow Connector 58">
                  <a:extLst>
                    <a:ext uri="{FF2B5EF4-FFF2-40B4-BE49-F238E27FC236}">
                      <a16:creationId xmlns:a16="http://schemas.microsoft.com/office/drawing/2014/main" id="{7373DD67-AADC-DB71-8F3F-507D2182579D}"/>
                    </a:ext>
                  </a:extLst>
                </p:cNvPr>
                <p:cNvCxnSpPr/>
                <p:nvPr/>
              </p:nvCxnSpPr>
              <p:spPr>
                <a:xfrm>
                  <a:off x="5791194" y="-1078125"/>
                  <a:ext cx="0" cy="247065"/>
                </a:xfrm>
                <a:prstGeom prst="straightConnector1">
                  <a:avLst/>
                </a:prstGeom>
                <a:grpFill/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0" name="Rectangle 59">
                  <a:extLst>
                    <a:ext uri="{FF2B5EF4-FFF2-40B4-BE49-F238E27FC236}">
                      <a16:creationId xmlns:a16="http://schemas.microsoft.com/office/drawing/2014/main" id="{A849162B-D957-FA7E-E8A5-77C0EF9EDD02}"/>
                    </a:ext>
                  </a:extLst>
                </p:cNvPr>
                <p:cNvSpPr/>
                <p:nvPr/>
              </p:nvSpPr>
              <p:spPr>
                <a:xfrm>
                  <a:off x="4191384" y="5943331"/>
                  <a:ext cx="3237723" cy="366229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Store Coordinates </a:t>
                  </a:r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62" name="Straight Arrow Connector 61">
                  <a:extLst>
                    <a:ext uri="{FF2B5EF4-FFF2-40B4-BE49-F238E27FC236}">
                      <a16:creationId xmlns:a16="http://schemas.microsoft.com/office/drawing/2014/main" id="{AAB18DDA-94EA-9176-3249-599CD872E19B}"/>
                    </a:ext>
                  </a:extLst>
                </p:cNvPr>
                <p:cNvCxnSpPr/>
                <p:nvPr/>
              </p:nvCxnSpPr>
              <p:spPr>
                <a:xfrm>
                  <a:off x="5800720" y="5696266"/>
                  <a:ext cx="0" cy="247065"/>
                </a:xfrm>
                <a:prstGeom prst="straightConnector1">
                  <a:avLst/>
                </a:prstGeom>
                <a:grpFill/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Connector: Elbow 63">
                  <a:extLst>
                    <a:ext uri="{FF2B5EF4-FFF2-40B4-BE49-F238E27FC236}">
                      <a16:creationId xmlns:a16="http://schemas.microsoft.com/office/drawing/2014/main" id="{44F5695C-D84C-767F-0CD4-C8909C3F2557}"/>
                    </a:ext>
                  </a:extLst>
                </p:cNvPr>
                <p:cNvCxnSpPr>
                  <a:cxnSpLocks/>
                  <a:stCxn id="10" idx="3"/>
                  <a:endCxn id="60" idx="3"/>
                </p:cNvCxnSpPr>
                <p:nvPr/>
              </p:nvCxnSpPr>
              <p:spPr>
                <a:xfrm flipH="1">
                  <a:off x="7429107" y="3414622"/>
                  <a:ext cx="3571821" cy="2711824"/>
                </a:xfrm>
                <a:prstGeom prst="bentConnector3">
                  <a:avLst>
                    <a:gd name="adj1" fmla="val -6400"/>
                  </a:avLst>
                </a:prstGeom>
                <a:grpFill/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Connector: Elbow 65">
                  <a:extLst>
                    <a:ext uri="{FF2B5EF4-FFF2-40B4-BE49-F238E27FC236}">
                      <a16:creationId xmlns:a16="http://schemas.microsoft.com/office/drawing/2014/main" id="{A9A86C07-E5C5-160C-F3A2-1D0039506A34}"/>
                    </a:ext>
                  </a:extLst>
                </p:cNvPr>
                <p:cNvCxnSpPr>
                  <a:stCxn id="11" idx="3"/>
                  <a:endCxn id="60" idx="3"/>
                </p:cNvCxnSpPr>
                <p:nvPr/>
              </p:nvCxnSpPr>
              <p:spPr>
                <a:xfrm flipH="1">
                  <a:off x="7429107" y="4603374"/>
                  <a:ext cx="3571825" cy="1523072"/>
                </a:xfrm>
                <a:prstGeom prst="bentConnector3">
                  <a:avLst>
                    <a:gd name="adj1" fmla="val -6400"/>
                  </a:avLst>
                </a:prstGeom>
                <a:grpFill/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7" name="Flowchart: Alternate Process 66">
                  <a:extLst>
                    <a:ext uri="{FF2B5EF4-FFF2-40B4-BE49-F238E27FC236}">
                      <a16:creationId xmlns:a16="http://schemas.microsoft.com/office/drawing/2014/main" id="{3A1E477B-5031-5381-6EBA-E6494E274435}"/>
                    </a:ext>
                  </a:extLst>
                </p:cNvPr>
                <p:cNvSpPr/>
                <p:nvPr/>
              </p:nvSpPr>
              <p:spPr>
                <a:xfrm>
                  <a:off x="4172334" y="6570516"/>
                  <a:ext cx="3247244" cy="419100"/>
                </a:xfrm>
                <a:prstGeom prst="flowChartAlternateProcess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Stop</a:t>
                  </a:r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70" name="Straight Arrow Connector 69">
                  <a:extLst>
                    <a:ext uri="{FF2B5EF4-FFF2-40B4-BE49-F238E27FC236}">
                      <a16:creationId xmlns:a16="http://schemas.microsoft.com/office/drawing/2014/main" id="{8011BE53-63BF-94B2-037F-4B5CCBA822C1}"/>
                    </a:ext>
                  </a:extLst>
                </p:cNvPr>
                <p:cNvCxnSpPr/>
                <p:nvPr/>
              </p:nvCxnSpPr>
              <p:spPr>
                <a:xfrm>
                  <a:off x="5791194" y="6309560"/>
                  <a:ext cx="0" cy="247065"/>
                </a:xfrm>
                <a:prstGeom prst="straightConnector1">
                  <a:avLst/>
                </a:prstGeom>
                <a:grpFill/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7F10326A-9AB6-8601-6CB0-193AE9A6BD79}"/>
                    </a:ext>
                  </a:extLst>
                </p:cNvPr>
                <p:cNvSpPr txBox="1"/>
                <p:nvPr/>
              </p:nvSpPr>
              <p:spPr>
                <a:xfrm>
                  <a:off x="7177442" y="3113765"/>
                  <a:ext cx="447675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sz="1200" dirty="0"/>
                    <a:t>No</a:t>
                  </a:r>
                  <a:endParaRPr lang="en-US" sz="1200" dirty="0"/>
                </a:p>
              </p:txBody>
            </p:sp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447556CC-C1B5-145D-5B1E-A384EC4D997A}"/>
                    </a:ext>
                  </a:extLst>
                </p:cNvPr>
                <p:cNvSpPr txBox="1"/>
                <p:nvPr/>
              </p:nvSpPr>
              <p:spPr>
                <a:xfrm>
                  <a:off x="7149614" y="4235525"/>
                  <a:ext cx="447675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sz="1200" dirty="0"/>
                    <a:t>No</a:t>
                  </a:r>
                  <a:endParaRPr lang="en-US" sz="1200" dirty="0"/>
                </a:p>
              </p:txBody>
            </p:sp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2B1B2787-1F12-338B-8982-5BD36E7CA320}"/>
                    </a:ext>
                  </a:extLst>
                </p:cNvPr>
                <p:cNvSpPr txBox="1"/>
                <p:nvPr/>
              </p:nvSpPr>
              <p:spPr>
                <a:xfrm>
                  <a:off x="5872162" y="3877064"/>
                  <a:ext cx="447675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sz="1200" dirty="0"/>
                    <a:t>Yes</a:t>
                  </a:r>
                  <a:endParaRPr lang="en-US" sz="1200" dirty="0"/>
                </a:p>
              </p:txBody>
            </p:sp>
          </p:grpSp>
          <p:cxnSp>
            <p:nvCxnSpPr>
              <p:cNvPr id="81" name="Straight Arrow Connector 80">
                <a:extLst>
                  <a:ext uri="{FF2B5EF4-FFF2-40B4-BE49-F238E27FC236}">
                    <a16:creationId xmlns:a16="http://schemas.microsoft.com/office/drawing/2014/main" id="{CCB8AFF4-45CB-2AFE-CAFB-FAFD018CEEF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433949" y="4583483"/>
                <a:ext cx="334107" cy="1"/>
              </a:xfrm>
              <a:prstGeom prst="straightConnector1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2" name="Left Brace 81">
                <a:extLst>
                  <a:ext uri="{FF2B5EF4-FFF2-40B4-BE49-F238E27FC236}">
                    <a16:creationId xmlns:a16="http://schemas.microsoft.com/office/drawing/2014/main" id="{6DAAEBEC-FBB0-6A39-9D4E-3060825E374D}"/>
                  </a:ext>
                </a:extLst>
              </p:cNvPr>
              <p:cNvSpPr/>
              <p:nvPr/>
            </p:nvSpPr>
            <p:spPr>
              <a:xfrm>
                <a:off x="130629" y="-2143841"/>
                <a:ext cx="525004" cy="3594849"/>
              </a:xfrm>
              <a:prstGeom prst="leftBrace">
                <a:avLst>
                  <a:gd name="adj1" fmla="val 8333"/>
                  <a:gd name="adj2" fmla="val 46366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Left Brace 82">
                <a:extLst>
                  <a:ext uri="{FF2B5EF4-FFF2-40B4-BE49-F238E27FC236}">
                    <a16:creationId xmlns:a16="http://schemas.microsoft.com/office/drawing/2014/main" id="{3D26C5B3-ED28-EE6D-AD07-5B4C36D6EB55}"/>
                  </a:ext>
                </a:extLst>
              </p:cNvPr>
              <p:cNvSpPr/>
              <p:nvPr/>
            </p:nvSpPr>
            <p:spPr>
              <a:xfrm>
                <a:off x="158068" y="2326683"/>
                <a:ext cx="447673" cy="3982877"/>
              </a:xfrm>
              <a:prstGeom prst="leftBrace">
                <a:avLst>
                  <a:gd name="adj1" fmla="val 8333"/>
                  <a:gd name="adj2" fmla="val 46366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Left Brace 83">
                <a:extLst>
                  <a:ext uri="{FF2B5EF4-FFF2-40B4-BE49-F238E27FC236}">
                    <a16:creationId xmlns:a16="http://schemas.microsoft.com/office/drawing/2014/main" id="{F0749A18-5207-CB10-8A03-D75C7D074123}"/>
                  </a:ext>
                </a:extLst>
              </p:cNvPr>
              <p:cNvSpPr/>
              <p:nvPr/>
            </p:nvSpPr>
            <p:spPr>
              <a:xfrm>
                <a:off x="169294" y="1512633"/>
                <a:ext cx="447673" cy="752424"/>
              </a:xfrm>
              <a:prstGeom prst="leftBrace">
                <a:avLst>
                  <a:gd name="adj1" fmla="val 8333"/>
                  <a:gd name="adj2" fmla="val 46366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D012DDFC-58CC-E38F-6CB7-AA4E22E5C1C3}"/>
                  </a:ext>
                </a:extLst>
              </p:cNvPr>
              <p:cNvSpPr txBox="1"/>
              <p:nvPr/>
            </p:nvSpPr>
            <p:spPr>
              <a:xfrm>
                <a:off x="-1426720" y="-644964"/>
                <a:ext cx="18433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Preprocessing</a:t>
                </a:r>
                <a:endParaRPr lang="en-US" dirty="0"/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489FE585-8416-A139-F120-E72A1C11CA3E}"/>
                  </a:ext>
                </a:extLst>
              </p:cNvPr>
              <p:cNvSpPr txBox="1"/>
              <p:nvPr/>
            </p:nvSpPr>
            <p:spPr>
              <a:xfrm>
                <a:off x="-1787520" y="1683559"/>
                <a:ext cx="21126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Feature Extraction</a:t>
                </a:r>
                <a:endParaRPr lang="en-US" dirty="0"/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3A4FDA01-E51B-0271-28C9-ECCBAEBF016B}"/>
                  </a:ext>
                </a:extLst>
              </p:cNvPr>
              <p:cNvSpPr txBox="1"/>
              <p:nvPr/>
            </p:nvSpPr>
            <p:spPr>
              <a:xfrm>
                <a:off x="-1280484" y="3990178"/>
                <a:ext cx="19461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Classification</a:t>
                </a:r>
                <a:endParaRPr lang="en-US" dirty="0"/>
              </a:p>
            </p:txBody>
          </p: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F9917FB-C794-9121-67C3-C1DF9F8FA82F}"/>
                </a:ext>
              </a:extLst>
            </p:cNvPr>
            <p:cNvSpPr txBox="1"/>
            <p:nvPr/>
          </p:nvSpPr>
          <p:spPr>
            <a:xfrm>
              <a:off x="5949266" y="5027416"/>
              <a:ext cx="44767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Yes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1738017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12F1B4A-0CB1-0B21-9DD2-E2B292DC79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4226055"/>
              </p:ext>
            </p:extLst>
          </p:nvPr>
        </p:nvGraphicFramePr>
        <p:xfrm>
          <a:off x="466185" y="1061250"/>
          <a:ext cx="9872133" cy="4735500"/>
        </p:xfrm>
        <a:graphic>
          <a:graphicData uri="http://schemas.openxmlformats.org/drawingml/2006/table">
            <a:tbl>
              <a:tblPr firstRow="1" firstCol="1" bandRow="1"/>
              <a:tblGrid>
                <a:gridCol w="1129350">
                  <a:extLst>
                    <a:ext uri="{9D8B030D-6E8A-4147-A177-3AD203B41FA5}">
                      <a16:colId xmlns:a16="http://schemas.microsoft.com/office/drawing/2014/main" val="1459969180"/>
                    </a:ext>
                  </a:extLst>
                </a:gridCol>
                <a:gridCol w="1026367">
                  <a:extLst>
                    <a:ext uri="{9D8B030D-6E8A-4147-A177-3AD203B41FA5}">
                      <a16:colId xmlns:a16="http://schemas.microsoft.com/office/drawing/2014/main" val="1513564665"/>
                    </a:ext>
                  </a:extLst>
                </a:gridCol>
                <a:gridCol w="961053">
                  <a:extLst>
                    <a:ext uri="{9D8B030D-6E8A-4147-A177-3AD203B41FA5}">
                      <a16:colId xmlns:a16="http://schemas.microsoft.com/office/drawing/2014/main" val="262756946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063924238"/>
                    </a:ext>
                  </a:extLst>
                </a:gridCol>
                <a:gridCol w="1017037">
                  <a:extLst>
                    <a:ext uri="{9D8B030D-6E8A-4147-A177-3AD203B41FA5}">
                      <a16:colId xmlns:a16="http://schemas.microsoft.com/office/drawing/2014/main" val="3574722273"/>
                    </a:ext>
                  </a:extLst>
                </a:gridCol>
                <a:gridCol w="942392">
                  <a:extLst>
                    <a:ext uri="{9D8B030D-6E8A-4147-A177-3AD203B41FA5}">
                      <a16:colId xmlns:a16="http://schemas.microsoft.com/office/drawing/2014/main" val="1580508797"/>
                    </a:ext>
                  </a:extLst>
                </a:gridCol>
                <a:gridCol w="886408">
                  <a:extLst>
                    <a:ext uri="{9D8B030D-6E8A-4147-A177-3AD203B41FA5}">
                      <a16:colId xmlns:a16="http://schemas.microsoft.com/office/drawing/2014/main" val="3410896099"/>
                    </a:ext>
                  </a:extLst>
                </a:gridCol>
                <a:gridCol w="979714">
                  <a:extLst>
                    <a:ext uri="{9D8B030D-6E8A-4147-A177-3AD203B41FA5}">
                      <a16:colId xmlns:a16="http://schemas.microsoft.com/office/drawing/2014/main" val="600111251"/>
                    </a:ext>
                  </a:extLst>
                </a:gridCol>
                <a:gridCol w="1007706">
                  <a:extLst>
                    <a:ext uri="{9D8B030D-6E8A-4147-A177-3AD203B41FA5}">
                      <a16:colId xmlns:a16="http://schemas.microsoft.com/office/drawing/2014/main" val="2506454005"/>
                    </a:ext>
                  </a:extLst>
                </a:gridCol>
                <a:gridCol w="1007706">
                  <a:extLst>
                    <a:ext uri="{9D8B030D-6E8A-4147-A177-3AD203B41FA5}">
                      <a16:colId xmlns:a16="http://schemas.microsoft.com/office/drawing/2014/main" val="1891611079"/>
                    </a:ext>
                  </a:extLst>
                </a:gridCol>
              </a:tblGrid>
              <a:tr h="473550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 kern="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(0,0)</a:t>
                      </a:r>
                      <a:endParaRPr lang="en-US" sz="4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8930" marR="158930" marT="2207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4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8930" marR="158930" marT="2207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4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8930" marR="158930" marT="22073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4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8930" marR="158930" marT="22073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4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8930" marR="158930" marT="22073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4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8930" marR="158930" marT="22073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4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8930" marR="158930" marT="22073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4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8930" marR="158930" marT="22073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4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8930" marR="158930" marT="22073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 kern="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(0,9)</a:t>
                      </a:r>
                      <a:endParaRPr lang="en-US" sz="4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8930" marR="158930" marT="2207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0558718"/>
                  </a:ext>
                </a:extLst>
              </a:tr>
              <a:tr h="473550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4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8930" marR="158930" marT="2207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4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8930" marR="158930" marT="2207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4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8930" marR="158930" marT="22073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4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8930" marR="158930" marT="22073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4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8930" marR="158930" marT="22073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4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8930" marR="158930" marT="22073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4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8930" marR="158930" marT="22073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4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8930" marR="158930" marT="22073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4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8930" marR="158930" marT="22073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4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8930" marR="158930" marT="2207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0156886"/>
                  </a:ext>
                </a:extLst>
              </a:tr>
              <a:tr h="473550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4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8930" marR="158930" marT="2207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4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8930" marR="158930" marT="22073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(2,2)</a:t>
                      </a:r>
                      <a:endParaRPr lang="en-US" sz="4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8930" marR="158930" marT="22073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4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8930" marR="158930" marT="22073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4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8930" marR="158930" marT="22073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4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8930" marR="158930" marT="22073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4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8930" marR="158930" marT="22073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4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8930" marR="158930" marT="22073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4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8930" marR="158930" marT="22073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4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8930" marR="158930" marT="2207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8483713"/>
                  </a:ext>
                </a:extLst>
              </a:tr>
              <a:tr h="473550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4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8930" marR="158930" marT="22073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4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8930" marR="158930" marT="22073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4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8930" marR="158930" marT="22073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4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8930" marR="158930" marT="22073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 kern="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(3,4)</a:t>
                      </a:r>
                      <a:endParaRPr lang="en-US" sz="4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8930" marR="158930" marT="22073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4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8930" marR="158930" marT="22073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4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8930" marR="158930" marT="22073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 kern="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(3,7)</a:t>
                      </a:r>
                      <a:endParaRPr lang="en-US" sz="4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8930" marR="158930" marT="22073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4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8930" marR="158930" marT="22073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 kern="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(3,9)</a:t>
                      </a:r>
                      <a:endParaRPr lang="en-US" sz="4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8930" marR="158930" marT="22073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0869692"/>
                  </a:ext>
                </a:extLst>
              </a:tr>
              <a:tr h="473550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4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8930" marR="158930" marT="2207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4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8930" marR="158930" marT="22073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4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8930" marR="158930" marT="22073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4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8930" marR="158930" marT="22073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4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8930" marR="158930" marT="22073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4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8930" marR="158930" marT="22073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4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8930" marR="158930" marT="22073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4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8930" marR="158930" marT="22073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4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8930" marR="158930" marT="22073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4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8930" marR="158930" marT="22073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0201705"/>
                  </a:ext>
                </a:extLst>
              </a:tr>
              <a:tr h="473550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(5,0)</a:t>
                      </a:r>
                      <a:endParaRPr lang="en-US" sz="4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8930" marR="158930" marT="2207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4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8930" marR="158930" marT="2207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(5,2)</a:t>
                      </a:r>
                      <a:endParaRPr lang="en-US" sz="4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8930" marR="158930" marT="2207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4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8930" marR="158930" marT="22073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4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8930" marR="158930" marT="22073" marB="0">
                    <a:lnL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4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8930" marR="158930" marT="22073" marB="0">
                    <a:lnL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4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8930" marR="158930" marT="22073" marB="0">
                    <a:lnL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4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8930" marR="158930" marT="22073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4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8930" marR="158930" marT="22073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4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8930" marR="158930" marT="22073" marB="0">
                    <a:lnL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7059200"/>
                  </a:ext>
                </a:extLst>
              </a:tr>
              <a:tr h="473550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4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8930" marR="158930" marT="2207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4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8930" marR="158930" marT="22073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4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8930" marR="158930" marT="22073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4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8930" marR="158930" marT="22073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4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8930" marR="158930" marT="22073" marB="0">
                    <a:lnL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4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8930" marR="158930" marT="22073" marB="0">
                    <a:lnL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4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8930" marR="158930" marT="22073" marB="0">
                    <a:lnL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4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8930" marR="158930" marT="22073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4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8930" marR="158930" marT="22073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4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8930" marR="158930" marT="22073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9175471"/>
                  </a:ext>
                </a:extLst>
              </a:tr>
              <a:tr h="473550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4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8930" marR="158930" marT="22073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4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8930" marR="158930" marT="22073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4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8930" marR="158930" marT="22073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4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8930" marR="158930" marT="22073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4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8930" marR="158930" marT="22073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(7,5)</a:t>
                      </a:r>
                      <a:endParaRPr lang="en-US" sz="4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8930" marR="158930" marT="22073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4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8930" marR="158930" marT="2207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4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8930" marR="158930" marT="2207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(7,8)</a:t>
                      </a:r>
                      <a:endParaRPr lang="en-US" sz="4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8930" marR="158930" marT="2207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4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8930" marR="158930" marT="22073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5439861"/>
                  </a:ext>
                </a:extLst>
              </a:tr>
              <a:tr h="473550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4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8930" marR="158930" marT="22073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4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8930" marR="158930" marT="22073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4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8930" marR="158930" marT="22073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4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8930" marR="158930" marT="22073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4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8930" marR="158930" marT="22073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4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8930" marR="158930" marT="22073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4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8930" marR="158930" marT="22073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4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8930" marR="158930" marT="22073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4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8930" marR="158930" marT="22073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4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8930" marR="158930" marT="22073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6461649"/>
                  </a:ext>
                </a:extLst>
              </a:tr>
              <a:tr h="473550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4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8930" marR="158930" marT="2207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4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8930" marR="158930" marT="22073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4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8930" marR="158930" marT="22073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4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8930" marR="158930" marT="22073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4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8930" marR="158930" marT="22073" marB="0">
                    <a:lnL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4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8930" marR="158930" marT="22073" marB="0">
                    <a:lnL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4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8930" marR="158930" marT="22073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4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8930" marR="158930" marT="22073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4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8930" marR="158930" marT="22073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4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8930" marR="158930" marT="22073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38955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97936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E8AE6E85-27FE-B0A4-EFA4-B9AD85F42B03}"/>
              </a:ext>
            </a:extLst>
          </p:cNvPr>
          <p:cNvGrpSpPr/>
          <p:nvPr/>
        </p:nvGrpSpPr>
        <p:grpSpPr>
          <a:xfrm>
            <a:off x="1013731" y="862792"/>
            <a:ext cx="10562566" cy="3503740"/>
            <a:chOff x="1013731" y="862792"/>
            <a:chExt cx="10562566" cy="350374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95EEB67B-D73F-F8EE-2ED3-C0A51B04CF3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3958" t="12729" r="21511" b="11234"/>
            <a:stretch/>
          </p:blipFill>
          <p:spPr>
            <a:xfrm>
              <a:off x="4814693" y="1174684"/>
              <a:ext cx="2960642" cy="3191070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A5C5E47-1FE9-BFB6-DEF1-59CA4ADECDE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4014" t="12564" r="21440" b="11622"/>
            <a:stretch/>
          </p:blipFill>
          <p:spPr>
            <a:xfrm>
              <a:off x="1013731" y="1175462"/>
              <a:ext cx="2960643" cy="319107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47A87BF-5E61-2883-61D2-13A1F4A92CE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4018" t="12755" r="21295" b="11913"/>
            <a:stretch/>
          </p:blipFill>
          <p:spPr>
            <a:xfrm>
              <a:off x="8615655" y="1174684"/>
              <a:ext cx="2960642" cy="3191070"/>
            </a:xfrm>
            <a:prstGeom prst="rect">
              <a:avLst/>
            </a:prstGeom>
          </p:spPr>
        </p:pic>
        <p:sp>
          <p:nvSpPr>
            <p:cNvPr id="2" name="Arrow: Right 1">
              <a:extLst>
                <a:ext uri="{FF2B5EF4-FFF2-40B4-BE49-F238E27FC236}">
                  <a16:creationId xmlns:a16="http://schemas.microsoft.com/office/drawing/2014/main" id="{B588C087-A2EE-D126-2CC8-99BC94CFE23A}"/>
                </a:ext>
              </a:extLst>
            </p:cNvPr>
            <p:cNvSpPr/>
            <p:nvPr/>
          </p:nvSpPr>
          <p:spPr>
            <a:xfrm>
              <a:off x="4243425" y="2575249"/>
              <a:ext cx="403220" cy="288038"/>
            </a:xfrm>
            <a:prstGeom prst="right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E2479C3-E175-FA0A-ED32-CF3A39DFAC48}"/>
                </a:ext>
              </a:extLst>
            </p:cNvPr>
            <p:cNvSpPr txBox="1"/>
            <p:nvPr/>
          </p:nvSpPr>
          <p:spPr>
            <a:xfrm>
              <a:off x="1015965" y="866907"/>
              <a:ext cx="27668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b="1" dirty="0"/>
                <a:t>Original Image After Preprocessing</a:t>
              </a:r>
              <a:endParaRPr lang="en-US" sz="1400" b="1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9164DFC-B37B-06A0-CF87-C32E3266A667}"/>
                </a:ext>
              </a:extLst>
            </p:cNvPr>
            <p:cNvSpPr txBox="1"/>
            <p:nvPr/>
          </p:nvSpPr>
          <p:spPr>
            <a:xfrm>
              <a:off x="5517781" y="862792"/>
              <a:ext cx="159005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b="1" dirty="0"/>
                <a:t>After Skeletonizing</a:t>
              </a:r>
              <a:endParaRPr lang="en-US" sz="1400" b="1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1104630-7783-FEFD-421C-DF2A39F99D8C}"/>
                </a:ext>
              </a:extLst>
            </p:cNvPr>
            <p:cNvSpPr txBox="1"/>
            <p:nvPr/>
          </p:nvSpPr>
          <p:spPr>
            <a:xfrm>
              <a:off x="8807215" y="862792"/>
              <a:ext cx="24686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b="1" dirty="0"/>
                <a:t>After Identifying Branch Points</a:t>
              </a:r>
              <a:endParaRPr lang="en-US" sz="1400" b="1" dirty="0"/>
            </a:p>
          </p:txBody>
        </p:sp>
        <p:sp>
          <p:nvSpPr>
            <p:cNvPr id="10" name="Arrow: Right 9">
              <a:extLst>
                <a:ext uri="{FF2B5EF4-FFF2-40B4-BE49-F238E27FC236}">
                  <a16:creationId xmlns:a16="http://schemas.microsoft.com/office/drawing/2014/main" id="{4600284A-6EFC-3E9E-F5BF-D9AD1C0AC4D8}"/>
                </a:ext>
              </a:extLst>
            </p:cNvPr>
            <p:cNvSpPr/>
            <p:nvPr/>
          </p:nvSpPr>
          <p:spPr>
            <a:xfrm>
              <a:off x="7993885" y="2575249"/>
              <a:ext cx="403220" cy="288038"/>
            </a:xfrm>
            <a:prstGeom prst="right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775159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20236</TotalTime>
  <Words>513</Words>
  <Application>Microsoft Office PowerPoint</Application>
  <PresentationFormat>Widescreen</PresentationFormat>
  <Paragraphs>202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Hasith Dasanayake</dc:creator>
  <cp:lastModifiedBy>Hasith Dasanayake</cp:lastModifiedBy>
  <cp:revision>15</cp:revision>
  <dcterms:created xsi:type="dcterms:W3CDTF">2023-05-20T09:02:01Z</dcterms:created>
  <dcterms:modified xsi:type="dcterms:W3CDTF">2023-08-01T11:29:48Z</dcterms:modified>
</cp:coreProperties>
</file>