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5C17B-2208-49F1-BA7D-3E96B5BF8456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5EC23-0C22-4E8B-A0E3-7D4BA4848A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A4B55-DE26-4DC1-B1AC-1CF7C612356C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2C6DC-112B-4F3C-870A-D63AC369C8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0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5735B-3405-4DD6-8B10-9C5CADF56551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29CD-1BFB-42EF-851F-6F2FCE588E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4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DD331-C873-463F-B190-71AEB957C17C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50F2B-9A04-4199-9C11-B2F25C0FBB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B82A3-C163-4F8F-81B6-93D3F5D8CB7E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758C5-0AD3-4D3B-AD73-964126D529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FE6FD-987F-497E-B0C6-EF9478CA50D8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39265-67B7-4130-9FE1-0CEF71F227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2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92DC3-3222-4967-B93F-67C47544147E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BD47E-0E5F-4B08-97CC-B2A2F15797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43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31536-66F1-4317-9EDC-1960C25EDDB3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BE6C7-0273-43C6-87AA-CC3BFEA7DC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7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BA813-AED3-4CF0-829E-209B8B887672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D4BB9-AA82-49ED-9CA2-C6B68AE383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3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BA6C9-010A-4D5A-917F-861D8A88B897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7A5E8-82E5-485D-BC3F-8DE0A98E2A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9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65779-B2BF-45AF-A75E-AE02EF8E4BE4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4FE-E05E-4A86-8946-45816A5444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9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54571FD-A9BC-42D7-8A72-BB3472324BF0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2A50B66-6CEA-457D-8779-25C9E688A1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17563" y="41132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665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TRANSPORTATION</a:t>
            </a:r>
            <a:endParaRPr lang="en-GB" sz="665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814816"/>
            <a:ext cx="13004800" cy="93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2</a:t>
            </a:r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. Ocean Transport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Ocean transport is the carriage of goods and passengers through oceans. It helps the growth of international trade.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Air Transport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This is the fastest mode of transport. It is used for the movement of passengers and goods having less volume but high value. It has the advantages of high speed.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0" y="4659693"/>
            <a:ext cx="6267752" cy="2687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15" y="6473952"/>
            <a:ext cx="5031344" cy="28301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0339" y="3591497"/>
            <a:ext cx="11217275" cy="1885950"/>
          </a:xfrm>
        </p:spPr>
        <p:txBody>
          <a:bodyPr/>
          <a:lstStyle/>
          <a:p>
            <a:pPr algn="ctr"/>
            <a:r>
              <a:rPr lang="en-GB" altLang="en-US" sz="6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THANK YOU</a:t>
            </a:r>
            <a:endParaRPr lang="en-GB" altLang="en-US" sz="6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Transportation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Transportation means the conveyance of goods and passengers from one place to another. It removes the hindrances of place.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Types of Transportation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Land Transport</a:t>
            </a:r>
            <a:endParaRPr lang="en-US" altLang="en-US" sz="26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Water Transport</a:t>
            </a:r>
          </a:p>
          <a:p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Air Transport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Land Transport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Land transport is divided in to road transport, rail transport and pipeline transport.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1. Road Transport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This is the oldest and simplest form of transport. It is largely used for carrying goods as well as passengers over a short distance.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3" y="4919662"/>
            <a:ext cx="609600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4919662"/>
            <a:ext cx="6096000" cy="40576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2</a:t>
            </a:r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. Rail Transport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Rail transport is a cheap and quick form of transportation for carrying goods and services over long distance.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3" y="5200458"/>
            <a:ext cx="5561902" cy="37021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5196839"/>
            <a:ext cx="6096000" cy="37057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42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3</a:t>
            </a:r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. Pipeline Transport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This mode of transport is exclusively suited for transportation of liquids and gases.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21" y="3931920"/>
            <a:ext cx="4048125" cy="5394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6" y="4998403"/>
            <a:ext cx="609600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93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48" y="3992384"/>
            <a:ext cx="5104384" cy="3397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Water Transport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Water transport is the cheapest form of transport. It is broadly divided in inland and ocean transport.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11" y="5880020"/>
            <a:ext cx="5104384" cy="33976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" y="4111682"/>
            <a:ext cx="5104384" cy="3397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9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1. Inland Transport</a:t>
            </a:r>
            <a:endParaRPr lang="en-GB" altLang="en-US" sz="5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Inland transport refers to transportation through canals, rivers etc. It is deal for transportation of goods in small lots between villages and local markets.</a:t>
            </a:r>
            <a:endParaRPr lang="en-GB" altLang="en-US" sz="3000" dirty="0" smtClean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233</Words>
  <Application>Microsoft Office PowerPoint</Application>
  <PresentationFormat>Custom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Calibri Light</vt:lpstr>
      <vt:lpstr>Arial Rounded MT Bold</vt:lpstr>
      <vt:lpstr>Office Theme</vt:lpstr>
      <vt:lpstr>TRANSPORTATION</vt:lpstr>
      <vt:lpstr>Transportation</vt:lpstr>
      <vt:lpstr>Types of Transportation</vt:lpstr>
      <vt:lpstr>Land Transport</vt:lpstr>
      <vt:lpstr>1. Road Transport</vt:lpstr>
      <vt:lpstr>2. Rail Transport</vt:lpstr>
      <vt:lpstr>3. Pipeline Transport</vt:lpstr>
      <vt:lpstr>Water Transport</vt:lpstr>
      <vt:lpstr>1. Inland Transport</vt:lpstr>
      <vt:lpstr>2. Ocean Transport</vt:lpstr>
      <vt:lpstr>Air Transport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Deepak Malhotra</dc:creator>
  <cp:lastModifiedBy>Hasitha</cp:lastModifiedBy>
  <cp:revision>8</cp:revision>
  <dcterms:created xsi:type="dcterms:W3CDTF">2017-05-08T10:31:19Z</dcterms:created>
  <dcterms:modified xsi:type="dcterms:W3CDTF">2020-02-20T00:36:46Z</dcterms:modified>
</cp:coreProperties>
</file>