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94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3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6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8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7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0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7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5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0317" y="4777381"/>
            <a:ext cx="8915399" cy="1126283"/>
          </a:xfrm>
        </p:spPr>
        <p:txBody>
          <a:bodyPr/>
          <a:lstStyle/>
          <a:p>
            <a:r>
              <a:rPr lang="en-US" dirty="0"/>
              <a:t>Largest </a:t>
            </a:r>
            <a:r>
              <a:rPr lang="en-US" dirty="0" smtClean="0"/>
              <a:t>Online Car Rental System in Sri Lanka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940950"/>
            <a:ext cx="9163344" cy="50419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6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816863"/>
            <a:ext cx="8770571" cy="1341121"/>
          </a:xfrm>
        </p:spPr>
        <p:txBody>
          <a:bodyPr/>
          <a:lstStyle/>
          <a:p>
            <a:r>
              <a:rPr lang="en-US" dirty="0" smtClean="0"/>
              <a:t>Services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Service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Booking Service</a:t>
            </a:r>
          </a:p>
          <a:p>
            <a:r>
              <a:rPr lang="en-US" dirty="0" smtClean="0"/>
              <a:t>Payment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22" y="1759846"/>
            <a:ext cx="5419725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13379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Car Rental System</vt:lpstr>
      <vt:lpstr>PowerPoint Presentation</vt:lpstr>
      <vt:lpstr>Services in the System</vt:lpstr>
    </vt:vector>
  </TitlesOfParts>
  <Company>~HaSiSoFt~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Channeling System</dc:title>
  <dc:creator>Hasitha</dc:creator>
  <cp:lastModifiedBy>Hasitha</cp:lastModifiedBy>
  <cp:revision>7</cp:revision>
  <dcterms:created xsi:type="dcterms:W3CDTF">2020-02-20T23:11:25Z</dcterms:created>
  <dcterms:modified xsi:type="dcterms:W3CDTF">2020-03-04T02:02:42Z</dcterms:modified>
</cp:coreProperties>
</file>