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 – Channeling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1149" y="4777381"/>
            <a:ext cx="8915399" cy="1126283"/>
          </a:xfrm>
        </p:spPr>
        <p:txBody>
          <a:bodyPr/>
          <a:lstStyle/>
          <a:p>
            <a:r>
              <a:rPr lang="en-US" dirty="0"/>
              <a:t>Largest Doctor Channeling Network in Sri </a:t>
            </a:r>
            <a:r>
              <a:rPr lang="en-US" dirty="0" smtClean="0"/>
              <a:t>Lanka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5" y="979654"/>
            <a:ext cx="9167225" cy="49334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46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27" y="207263"/>
            <a:ext cx="4684109" cy="64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1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Services </a:t>
            </a:r>
            <a:r>
              <a:rPr lang="en-US" dirty="0" smtClean="0"/>
              <a:t>in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Doctor Service</a:t>
            </a:r>
          </a:p>
          <a:p>
            <a:r>
              <a:rPr lang="en-US" dirty="0" smtClean="0"/>
              <a:t>Patient Service</a:t>
            </a:r>
          </a:p>
          <a:p>
            <a:r>
              <a:rPr lang="en-US" dirty="0" smtClean="0"/>
              <a:t>Booking Service</a:t>
            </a:r>
          </a:p>
          <a:p>
            <a:r>
              <a:rPr lang="en-US" dirty="0" smtClean="0"/>
              <a:t>Payment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79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E – Channeling System</vt:lpstr>
      <vt:lpstr>PowerPoint Presentation</vt:lpstr>
      <vt:lpstr>PowerPoint Presentation</vt:lpstr>
      <vt:lpstr>Services in the System</vt:lpstr>
    </vt:vector>
  </TitlesOfParts>
  <Company>~HaSiSoFt~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Channeling System</dc:title>
  <dc:creator>Hasitha</dc:creator>
  <cp:lastModifiedBy>Hasitha</cp:lastModifiedBy>
  <cp:revision>3</cp:revision>
  <dcterms:created xsi:type="dcterms:W3CDTF">2020-02-20T23:11:25Z</dcterms:created>
  <dcterms:modified xsi:type="dcterms:W3CDTF">2020-02-21T01:25:05Z</dcterms:modified>
</cp:coreProperties>
</file>