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custDataLst>
    <p:tags r:id="rId1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érémy Farnault" initials="JF" lastIdx="1" clrIdx="0">
    <p:extLst>
      <p:ext uri="{19B8F6BF-5375-455C-9EA6-DF929625EA0E}">
        <p15:presenceInfo xmlns:p15="http://schemas.microsoft.com/office/powerpoint/2012/main" userId="3acc99fe5d5966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79636" autoAdjust="0"/>
  </p:normalViewPr>
  <p:slideViewPr>
    <p:cSldViewPr snapToGrid="0">
      <p:cViewPr varScale="1">
        <p:scale>
          <a:sx n="73" d="100"/>
          <a:sy n="73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9422E-A7B2-4EA7-A1D4-1BE4B4D0859A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7802E-1009-42E9-A353-9439BFEA5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08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Administrateur système</a:t>
            </a:r>
            <a:r>
              <a:rPr lang="fr-FR" baseline="0" dirty="0" smtClean="0"/>
              <a:t> : code (script c, python, </a:t>
            </a:r>
            <a:r>
              <a:rPr lang="fr-FR" baseline="0" dirty="0" err="1" smtClean="0"/>
              <a:t>bash</a:t>
            </a:r>
            <a:r>
              <a:rPr lang="fr-FR" baseline="0" dirty="0" smtClean="0"/>
              <a:t>, perl …)</a:t>
            </a:r>
          </a:p>
          <a:p>
            <a:r>
              <a:rPr lang="fr-FR" baseline="0" dirty="0" smtClean="0"/>
              <a:t>Administrateur réseau : code (IOS …)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7802E-1009-42E9-A353-9439BFEA5B9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85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TP noté pas moi qui fait le sujet et qui surveille.</a:t>
            </a:r>
          </a:p>
          <a:p>
            <a:r>
              <a:rPr lang="fr-FR" dirty="0" smtClean="0"/>
              <a:t>Note adaptée au niveau et à ce qu’on a vu en cours.</a:t>
            </a:r>
          </a:p>
          <a:p>
            <a:r>
              <a:rPr lang="fr-FR" dirty="0" smtClean="0"/>
              <a:t>Mini-projet : moi fait</a:t>
            </a:r>
            <a:r>
              <a:rPr lang="fr-FR" baseline="0" dirty="0" smtClean="0"/>
              <a:t> passer les oraux mais pas moi qui fait le sujet.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7802E-1009-42E9-A353-9439BFEA5B9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34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Beaucoup de </a:t>
            </a:r>
            <a:r>
              <a:rPr lang="fr-FR" dirty="0" err="1" smtClean="0"/>
              <a:t>labs</a:t>
            </a:r>
            <a:r>
              <a:rPr lang="fr-FR" dirty="0" smtClean="0"/>
              <a:t>. Plus que l’année dernière. Temps estimé.</a:t>
            </a:r>
            <a:r>
              <a:rPr lang="fr-FR" baseline="0" dirty="0" smtClean="0"/>
              <a:t> Ajustement en fonction du niveau et des besoins.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7802E-1009-42E9-A353-9439BFEA5B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63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Retard</a:t>
            </a:r>
            <a:r>
              <a:rPr lang="fr-FR" baseline="0" dirty="0" smtClean="0"/>
              <a:t> : règle </a:t>
            </a:r>
            <a:r>
              <a:rPr lang="fr-FR" baseline="0" dirty="0" err="1" smtClean="0"/>
              <a:t>supinfo</a:t>
            </a:r>
            <a:r>
              <a:rPr lang="fr-FR" baseline="0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7802E-1009-42E9-A353-9439BFEA5B9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4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1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79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7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36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34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06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22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8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7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0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086C0F-1BB6-4A25-9555-C2C3DB9EE4E0}" type="datetimeFigureOut">
              <a:rPr lang="fr-FR" smtClean="0"/>
              <a:t>11/11/2015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A9D487-DBD6-4FCF-A0AB-997982BD6B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eremy.farnault@supinfo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.python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libraries.supinfo.com/" TargetMode="External"/><Relationship Id="rId4" Type="http://schemas.openxmlformats.org/officeDocument/2006/relationships/hyperlink" Target="http://www.jetbrains.com/pychar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38300" y="1339257"/>
            <a:ext cx="8915399" cy="2262781"/>
          </a:xfrm>
        </p:spPr>
        <p:txBody>
          <a:bodyPr/>
          <a:lstStyle/>
          <a:p>
            <a:r>
              <a:rPr lang="fr-FR" dirty="0" smtClean="0"/>
              <a:t>1ADS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60" y="1567180"/>
            <a:ext cx="26670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3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formateur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Jérémy FARNAULT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jeremy.farnault@supinfo.com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M.Sc</a:t>
            </a:r>
            <a:r>
              <a:rPr lang="fr-FR" dirty="0" smtClean="0"/>
              <a:t> 2 à SUPINFO</a:t>
            </a:r>
          </a:p>
          <a:p>
            <a:endParaRPr lang="fr-FR" dirty="0" smtClean="0"/>
          </a:p>
          <a:p>
            <a:r>
              <a:rPr lang="fr-FR" dirty="0" smtClean="0"/>
              <a:t>Alternant « Administrateur Système » à GFI</a:t>
            </a:r>
          </a:p>
          <a:p>
            <a:endParaRPr lang="fr-FR" dirty="0"/>
          </a:p>
          <a:p>
            <a:r>
              <a:rPr lang="fr-FR" dirty="0" smtClean="0"/>
              <a:t>Motivations : enseignement et consulting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de ce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Introduire les notions d’algorithmes et de programmes informatiques.</a:t>
            </a:r>
          </a:p>
          <a:p>
            <a:endParaRPr lang="fr-FR" dirty="0" smtClean="0"/>
          </a:p>
          <a:p>
            <a:r>
              <a:rPr lang="fr-FR" dirty="0" smtClean="0"/>
              <a:t>Présenter plus particulièrement le langage Python</a:t>
            </a:r>
          </a:p>
          <a:p>
            <a:endParaRPr lang="fr-FR" dirty="0"/>
          </a:p>
          <a:p>
            <a:r>
              <a:rPr lang="fr-FR" b="1" dirty="0" smtClean="0"/>
              <a:t>Ce </a:t>
            </a:r>
            <a:r>
              <a:rPr lang="fr-FR" b="1" dirty="0"/>
              <a:t>cours est indispensable à la bonne compréhension des </a:t>
            </a:r>
            <a:r>
              <a:rPr lang="fr-FR" b="1" dirty="0" smtClean="0"/>
              <a:t>cours </a:t>
            </a:r>
            <a:r>
              <a:rPr lang="fr-FR" b="1"/>
              <a:t>de </a:t>
            </a:r>
            <a:r>
              <a:rPr lang="fr-FR" b="1" smtClean="0"/>
              <a:t>programmation.</a:t>
            </a:r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Prérequis : la motivation !</a:t>
            </a:r>
            <a:endParaRPr lang="fr-FR" b="1" dirty="0"/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3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Scénario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Découpage en 4 phase 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Cours et exercices : </a:t>
            </a:r>
            <a:r>
              <a:rPr lang="fr-FR" dirty="0" smtClean="0"/>
              <a:t>24 </a:t>
            </a:r>
            <a:r>
              <a:rPr lang="fr-FR" dirty="0" smtClean="0"/>
              <a:t>heures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TP noté : </a:t>
            </a:r>
            <a:r>
              <a:rPr lang="fr-FR" dirty="0" smtClean="0"/>
              <a:t>4h (27 Novembre de 14h à 18h)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Cours et exercices : </a:t>
            </a:r>
            <a:r>
              <a:rPr lang="fr-FR" dirty="0" smtClean="0"/>
              <a:t>24 </a:t>
            </a:r>
            <a:r>
              <a:rPr lang="fr-FR" dirty="0" smtClean="0"/>
              <a:t>heures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Mini-projet à réaliser chez soi et soutenance de 20 minutes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8 séances de cours et </a:t>
            </a:r>
            <a:r>
              <a:rPr lang="fr-FR" dirty="0" smtClean="0"/>
              <a:t>16 </a:t>
            </a:r>
            <a:r>
              <a:rPr lang="fr-FR" dirty="0" smtClean="0"/>
              <a:t>séances d’exercices.</a:t>
            </a:r>
            <a:br>
              <a:rPr lang="fr-FR" dirty="0" smtClean="0"/>
            </a:br>
            <a:r>
              <a:rPr lang="fr-FR" dirty="0" smtClean="0"/>
              <a:t>2 heures pour chaque séance, quelle que soit sa nature.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0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12097"/>
            <a:ext cx="10058400" cy="1450757"/>
          </a:xfrm>
        </p:spPr>
        <p:txBody>
          <a:bodyPr/>
          <a:lstStyle/>
          <a:p>
            <a:r>
              <a:rPr lang="fr-FR" dirty="0" smtClean="0"/>
              <a:t>Découpage du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75996"/>
              </p:ext>
            </p:extLst>
          </p:nvPr>
        </p:nvGraphicFramePr>
        <p:xfrm>
          <a:off x="1046132" y="1836542"/>
          <a:ext cx="10160696" cy="43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289"/>
                <a:gridCol w="3241963"/>
                <a:gridCol w="4869393"/>
                <a:gridCol w="1070051"/>
              </a:tblGrid>
              <a:tr h="2762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Horaire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Thème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Objectif </a:t>
                      </a:r>
                      <a:r>
                        <a:rPr lang="fr-FR" sz="1200" dirty="0" smtClean="0"/>
                        <a:t>pédagogique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Technique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smtClean="0"/>
                        <a:t>pédagogique</a:t>
                      </a:r>
                      <a:endParaRPr lang="fr-FR" sz="1200" dirty="0"/>
                    </a:p>
                  </a:txBody>
                  <a:tcPr/>
                </a:tc>
              </a:tr>
              <a:tr h="3002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9h - 11h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Présentation</a:t>
                      </a:r>
                      <a:r>
                        <a:rPr lang="fr-FR" sz="1200" baseline="0" dirty="0" smtClean="0"/>
                        <a:t> du cours et Premier pas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Connaitre le</a:t>
                      </a:r>
                      <a:r>
                        <a:rPr lang="fr-FR" sz="1200" baseline="0" dirty="0" smtClean="0"/>
                        <a:t> contenu du cours et appréhender les premières notions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Théorie</a:t>
                      </a:r>
                      <a:endParaRPr lang="fr-FR" sz="1200" dirty="0"/>
                    </a:p>
                  </a:txBody>
                  <a:tcPr/>
                </a:tc>
              </a:tr>
              <a:tr h="2762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11h – 13h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aseline="0" dirty="0" err="1" smtClean="0"/>
                        <a:t>Labs</a:t>
                      </a:r>
                      <a:endParaRPr lang="fr-F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Mise</a:t>
                      </a:r>
                      <a:r>
                        <a:rPr lang="fr-FR" sz="1200" baseline="0" dirty="0" smtClean="0"/>
                        <a:t> en pratique des premières notions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Théorie</a:t>
                      </a:r>
                      <a:endParaRPr lang="fr-FR" sz="1200" dirty="0"/>
                    </a:p>
                  </a:txBody>
                  <a:tcPr/>
                </a:tc>
              </a:tr>
              <a:tr h="276220"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14h – 16h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Structures</a:t>
                      </a:r>
                      <a:r>
                        <a:rPr lang="fr-FR" sz="1200" baseline="0" dirty="0" smtClean="0"/>
                        <a:t> conditionnelles et itératives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Découvrir</a:t>
                      </a:r>
                      <a:r>
                        <a:rPr lang="fr-FR" sz="1200" baseline="0" dirty="0" smtClean="0"/>
                        <a:t> les boucles et les sélections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Pratique</a:t>
                      </a:r>
                      <a:endParaRPr lang="fr-FR" sz="1200" dirty="0"/>
                    </a:p>
                  </a:txBody>
                  <a:tcPr/>
                </a:tc>
              </a:tr>
              <a:tr h="2762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16h</a:t>
                      </a:r>
                      <a:r>
                        <a:rPr lang="fr-FR" sz="1200" baseline="0" dirty="0" smtClean="0"/>
                        <a:t> – 18h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Labs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Mise</a:t>
                      </a:r>
                      <a:r>
                        <a:rPr lang="fr-FR" sz="1200" baseline="0" dirty="0" smtClean="0"/>
                        <a:t> en pratique des premières notions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Pratique</a:t>
                      </a:r>
                      <a:endParaRPr lang="fr-FR" sz="1200" dirty="0"/>
                    </a:p>
                  </a:txBody>
                  <a:tcPr/>
                </a:tc>
              </a:tr>
              <a:tr h="29675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9h – 11h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Labs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ApprMise</a:t>
                      </a:r>
                      <a:r>
                        <a:rPr lang="fr-FR" sz="1200" baseline="0" dirty="0" smtClean="0"/>
                        <a:t> en pratique des premières notions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Théorie</a:t>
                      </a:r>
                      <a:endParaRPr lang="fr-FR" sz="1200" dirty="0"/>
                    </a:p>
                  </a:txBody>
                  <a:tcPr/>
                </a:tc>
              </a:tr>
              <a:tr h="2762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11h – 13h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Sous-programmes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Appréhender</a:t>
                      </a:r>
                      <a:r>
                        <a:rPr lang="fr-FR" sz="1200" baseline="0" dirty="0" smtClean="0"/>
                        <a:t> un concept de structuration du programme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Pratique</a:t>
                      </a:r>
                      <a:endParaRPr lang="fr-FR" sz="1200" dirty="0"/>
                    </a:p>
                  </a:txBody>
                  <a:tcPr/>
                </a:tc>
              </a:tr>
              <a:tr h="2762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14h – 16h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Labs</a:t>
                      </a:r>
                      <a:r>
                        <a:rPr lang="fr-FR" sz="1200" dirty="0" smtClean="0"/>
                        <a:t> 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Ecrire</a:t>
                      </a:r>
                      <a:r>
                        <a:rPr lang="fr-FR" sz="1200" baseline="0" dirty="0" smtClean="0"/>
                        <a:t> les premiers sous-programmes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Pratique</a:t>
                      </a:r>
                      <a:endParaRPr lang="fr-FR" sz="1200" dirty="0"/>
                    </a:p>
                  </a:txBody>
                  <a:tcPr/>
                </a:tc>
              </a:tr>
              <a:tr h="2762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16h – 18h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Labs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Ecrire</a:t>
                      </a:r>
                      <a:r>
                        <a:rPr lang="fr-FR" sz="1200" baseline="0" dirty="0" smtClean="0"/>
                        <a:t> les premiers sous-programmes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Théorie</a:t>
                      </a:r>
                      <a:endParaRPr lang="fr-FR" sz="1200" dirty="0"/>
                    </a:p>
                  </a:txBody>
                  <a:tcPr/>
                </a:tc>
              </a:tr>
              <a:tr h="2762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9h – 11h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Structures</a:t>
                      </a:r>
                      <a:r>
                        <a:rPr lang="fr-FR" sz="1200" baseline="0" dirty="0" smtClean="0"/>
                        <a:t> séquentielles de données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Travail</a:t>
                      </a:r>
                      <a:r>
                        <a:rPr lang="fr-FR" sz="1200" baseline="0" dirty="0" smtClean="0"/>
                        <a:t> sur les listes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Pratique</a:t>
                      </a:r>
                      <a:endParaRPr lang="fr-FR" sz="1200" dirty="0"/>
                    </a:p>
                  </a:txBody>
                  <a:tcPr/>
                </a:tc>
              </a:tr>
              <a:tr h="213967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11h – 13h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Labs</a:t>
                      </a:r>
                      <a:r>
                        <a:rPr lang="fr-FR" sz="1200" dirty="0" smtClean="0"/>
                        <a:t>          </a:t>
                      </a:r>
                      <a:r>
                        <a:rPr lang="fr-FR" sz="1200" baseline="0" dirty="0" smtClean="0"/>
                        <a:t>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Travail</a:t>
                      </a:r>
                      <a:r>
                        <a:rPr lang="fr-FR" sz="1200" baseline="0" dirty="0" smtClean="0"/>
                        <a:t> sur les dictionnaires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Pratique</a:t>
                      </a:r>
                      <a:endParaRPr lang="fr-FR" sz="1200" dirty="0"/>
                    </a:p>
                  </a:txBody>
                  <a:tcPr/>
                </a:tc>
              </a:tr>
              <a:tr h="2762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14h – 16h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Labs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Travail</a:t>
                      </a:r>
                      <a:r>
                        <a:rPr lang="fr-FR" sz="1200" baseline="0" dirty="0" smtClean="0"/>
                        <a:t> sur les dictionnaires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Théorie</a:t>
                      </a:r>
                      <a:endParaRPr lang="fr-FR" sz="1200" dirty="0"/>
                    </a:p>
                  </a:txBody>
                  <a:tcPr/>
                </a:tc>
              </a:tr>
              <a:tr h="2762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16h</a:t>
                      </a:r>
                      <a:r>
                        <a:rPr lang="fr-FR" sz="1200" baseline="0" dirty="0" smtClean="0"/>
                        <a:t> – 18h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Labs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Travail</a:t>
                      </a:r>
                      <a:r>
                        <a:rPr lang="fr-FR" sz="1200" baseline="0" dirty="0" smtClean="0"/>
                        <a:t> sur les dictionnaires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Pratique</a:t>
                      </a:r>
                      <a:endParaRPr lang="fr-FR" sz="1200" dirty="0"/>
                    </a:p>
                  </a:txBody>
                  <a:tcPr/>
                </a:tc>
              </a:tr>
              <a:tr h="27622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09h – 11h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Récursivité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Appréhender</a:t>
                      </a:r>
                      <a:r>
                        <a:rPr lang="fr-FR" sz="1200" baseline="0" dirty="0" smtClean="0"/>
                        <a:t> le concept de récursivité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Pratique</a:t>
                      </a:r>
                      <a:endParaRPr lang="fr-FR" sz="1200" dirty="0"/>
                    </a:p>
                  </a:txBody>
                  <a:tcPr/>
                </a:tc>
              </a:tr>
              <a:tr h="253987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11h – 13h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err="1" smtClean="0"/>
                        <a:t>Labs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Mise en application de la récursivité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Théorie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896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Règles de comportement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Retard : </a:t>
            </a:r>
            <a:r>
              <a:rPr lang="fr-FR" dirty="0" smtClean="0"/>
              <a:t>15 </a:t>
            </a:r>
            <a:r>
              <a:rPr lang="fr-FR" dirty="0" smtClean="0"/>
              <a:t>minutes maximum.</a:t>
            </a:r>
          </a:p>
          <a:p>
            <a:endParaRPr lang="fr-FR" dirty="0"/>
          </a:p>
          <a:p>
            <a:r>
              <a:rPr lang="fr-FR" dirty="0" smtClean="0"/>
              <a:t>Téléphone : accepté pour les urgences. </a:t>
            </a:r>
          </a:p>
          <a:p>
            <a:endParaRPr lang="fr-FR" dirty="0"/>
          </a:p>
          <a:p>
            <a:r>
              <a:rPr lang="fr-FR" dirty="0" smtClean="0"/>
              <a:t>Ecoute en cours et travail : en fonction du niveau de l’élève.</a:t>
            </a:r>
          </a:p>
          <a:p>
            <a:endParaRPr lang="fr-FR" dirty="0"/>
          </a:p>
          <a:p>
            <a:r>
              <a:rPr lang="fr-FR" dirty="0" smtClean="0"/>
              <a:t>Points bonus en fonction de la participation.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8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Particularités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Répartition des horaires variables : importance de la pratique.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Correction des exercices et du code envoyé par </a:t>
            </a:r>
            <a:r>
              <a:rPr lang="fr-FR" dirty="0" smtClean="0"/>
              <a:t>mail.</a:t>
            </a:r>
          </a:p>
          <a:p>
            <a:endParaRPr lang="fr-FR" dirty="0"/>
          </a:p>
          <a:p>
            <a:r>
              <a:rPr lang="fr-FR" dirty="0" smtClean="0"/>
              <a:t>Adaptation des </a:t>
            </a:r>
            <a:r>
              <a:rPr lang="fr-FR" dirty="0" err="1" smtClean="0"/>
              <a:t>labs</a:t>
            </a:r>
            <a:r>
              <a:rPr lang="fr-FR" dirty="0" smtClean="0"/>
              <a:t> de la </a:t>
            </a:r>
            <a:r>
              <a:rPr lang="fr-FR" smtClean="0"/>
              <a:t>deuxième partie (jeu ?).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Tour de classe et présentation : expérience en informatique.</a:t>
            </a:r>
          </a:p>
          <a:p>
            <a:endParaRPr lang="fr-FR" dirty="0"/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45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Python V3.3.5 (pas la version 2 !!!) : </a:t>
            </a:r>
            <a:r>
              <a:rPr lang="fr-FR" dirty="0" smtClean="0">
                <a:hlinkClick r:id="rId3"/>
              </a:rPr>
              <a:t>https://ww.python.org/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err="1" smtClean="0"/>
              <a:t>Pycharm</a:t>
            </a:r>
            <a:r>
              <a:rPr lang="fr-FR" dirty="0" smtClean="0"/>
              <a:t> : </a:t>
            </a:r>
            <a:r>
              <a:rPr lang="fr-FR" dirty="0" smtClean="0">
                <a:hlinkClick r:id="rId4"/>
              </a:rPr>
              <a:t>http://www.jetbrains.com/pycharm/</a:t>
            </a:r>
            <a:endParaRPr lang="fr-FR" dirty="0" smtClean="0"/>
          </a:p>
          <a:p>
            <a:r>
              <a:rPr lang="fr-FR" dirty="0" smtClean="0"/>
              <a:t>Clef de licence : </a:t>
            </a:r>
            <a:r>
              <a:rPr lang="fr-FR" dirty="0" smtClean="0">
                <a:hlinkClick r:id="rId5"/>
              </a:rPr>
              <a:t>https://libraries.supinfo.com</a:t>
            </a:r>
            <a:endParaRPr lang="fr-FR" dirty="0" smtClean="0"/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7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531</TotalTime>
  <Words>459</Words>
  <Application>Microsoft Office PowerPoint</Application>
  <PresentationFormat>Grand écran</PresentationFormat>
  <Paragraphs>126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Rétrospective</vt:lpstr>
      <vt:lpstr>1ADS</vt:lpstr>
      <vt:lpstr>Présentation du formateur</vt:lpstr>
      <vt:lpstr>Objectifs de ce cours</vt:lpstr>
      <vt:lpstr>Scénario du cours</vt:lpstr>
      <vt:lpstr>Découpage du temps</vt:lpstr>
      <vt:lpstr>Règles de comportement</vt:lpstr>
      <vt:lpstr>Particularités du cours</vt:lpstr>
      <vt:lpstr>Les outils utilisés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Farnault</dc:creator>
  <cp:lastModifiedBy>Jérémy Farnault</cp:lastModifiedBy>
  <cp:revision>30</cp:revision>
  <dcterms:created xsi:type="dcterms:W3CDTF">2015-09-22T07:41:10Z</dcterms:created>
  <dcterms:modified xsi:type="dcterms:W3CDTF">2015-11-11T14:37:49Z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CE15B916-0EAF-4E95-BA0F-4617FBB69DE0</vt:lpwstr>
  </property>
  <property fmtid="{D5CDD505-2E9C-101B-9397-08002B2CF9AE}" pid="3" name="ArticulatePath">
    <vt:lpwstr>Présentation1</vt:lpwstr>
  </property>
</Properties>
</file>