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5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0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8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94E6-534F-426A-839B-EFF680B67BC5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9381-585F-49DE-980B-E3E7570FB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BSUB.LSI | BEXEC.LSI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5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LSI V2.0 Architecture overview</a:t>
            </a:r>
          </a:p>
          <a:p>
            <a:r>
              <a:rPr lang="en-GB" dirty="0" smtClean="0"/>
              <a:t>BSUB.LSI invocation in V2.0 and expected behaviour</a:t>
            </a:r>
          </a:p>
          <a:p>
            <a:r>
              <a:rPr lang="en-GB" dirty="0" smtClean="0"/>
              <a:t>Blocking points with LSI V1.0 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768752" cy="473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LSI V2.0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0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en-GB" dirty="0" smtClean="0"/>
              <a:t>BSUB.LSI invocation in V2.0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88" y="1443360"/>
            <a:ext cx="8229600" cy="54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The BSUB.LSI script is invoked by the SAGA Wrapper</a:t>
            </a: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4888" y="2132856"/>
            <a:ext cx="8229600" cy="36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bsub.lsi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wenvironment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--project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=“A330_EGL” 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=“/opt/soft/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cdtng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/tools/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/2.0/LD/1.0.0/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lsi_LD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pre_execom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mcr_matlab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--version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matlab_version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--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setenvironment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modarg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=“’/opt/soft/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cdtng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/tools/ATLAS/default/bin/LRC2DB‘ 	'/projects/A330_LSI/Data/G343L01C/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LoadsDB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/sm1gr_mi00_vc3_REF.lrtc‘ 	'/projects/A330_LSI/Studies/WP46/WING/TEST01/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'/projects/A330_LSI/Studies/WP46/WING/TEST01/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/LD_TEST01.log’”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--catalogue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=“./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LD_catalog.lsi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bsublog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=“./bsub_20151001123456.log”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bexeclog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=“./bexec_20151001123456.log”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ConnectTimeout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 caede0p011 . /share/de0_prod/saga/v1.0.0/RedHatEL-5/x86_64/bin/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returnSaga.ksh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20151001123456”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--condition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=“ended(312) &amp;&amp; ended(313)”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--other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=“&lt;any other LSF option&gt;”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--SAGA_JOBID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=“20151001123456”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--…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Expected behaviour BSUB.LSI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Create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=“./bsub_20151001123456.log”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Set queue, job </a:t>
            </a:r>
            <a:r>
              <a:rPr lang="en-GB" sz="1800" dirty="0" err="1"/>
              <a:t>ressources</a:t>
            </a:r>
            <a:r>
              <a:rPr lang="en-GB" sz="1800" dirty="0"/>
              <a:t>, </a:t>
            </a:r>
            <a:r>
              <a:rPr lang="en-GB" sz="1800" dirty="0" err="1"/>
              <a:t>fairshare</a:t>
            </a:r>
            <a:r>
              <a:rPr lang="en-GB" sz="1800" dirty="0"/>
              <a:t> group, </a:t>
            </a:r>
            <a:r>
              <a:rPr lang="en-GB" sz="1800" dirty="0" err="1" smtClean="0"/>
              <a:t>JOB_name</a:t>
            </a:r>
            <a:r>
              <a:rPr lang="en-GB" sz="1800" dirty="0" smtClean="0"/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Create job parameters/output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BSUB Job submission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bsub -q "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loc_all_ser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-app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-J LSI_LD_20151001123456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-n 1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-R "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rusage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[mem=2000,LOCAL_SCRATCH_SIZE=1000]"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-P “A330_EGL"  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-Ep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ConnectTimeout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 caede0p011 . 	/share/de0_prod/saga/v1.0.0/RedHatEL-5/x86_64/bin/</a:t>
            </a:r>
            <a:r>
              <a:rPr lang="en-GB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returnSaga.ksh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20151001123456”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GB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“ended(312) &amp;&amp; ended(313)”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-f ???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-o ???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-f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&lt;any other user LSF option&gt;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/opt/lsf9/9.1/linux2.6-glibc2.3-x86_64/bin/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bexec.lsi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&lt;INIFILE&gt;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Returns </a:t>
            </a:r>
            <a:r>
              <a:rPr lang="en-GB" sz="1800" dirty="0" smtClean="0"/>
              <a:t>an </a:t>
            </a:r>
            <a:r>
              <a:rPr lang="en-GB" sz="1800" dirty="0" smtClean="0"/>
              <a:t>LSF Job ID in </a:t>
            </a:r>
            <a:r>
              <a:rPr lang="en-GB" sz="1800" dirty="0" err="1" smtClean="0"/>
              <a:t>stdout</a:t>
            </a:r>
            <a:r>
              <a:rPr lang="en-GB" sz="1800" dirty="0" smtClean="0"/>
              <a:t> to </a:t>
            </a:r>
            <a:r>
              <a:rPr lang="en-GB" sz="1800" dirty="0" smtClean="0"/>
              <a:t>the SAGA Wrapper</a:t>
            </a:r>
            <a:endParaRPr lang="en-GB" sz="1800" dirty="0"/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Expected behaviour BEXEC.LSI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get &lt;INIFILE&gt;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initialize work directory (scratch)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Download </a:t>
            </a:r>
            <a:r>
              <a:rPr lang="en-GB" sz="1800" dirty="0" smtClean="0"/>
              <a:t>&amp; read catalogue, download (</a:t>
            </a:r>
            <a:r>
              <a:rPr lang="en-GB" sz="1800" dirty="0" err="1" smtClean="0"/>
              <a:t>scp</a:t>
            </a:r>
            <a:r>
              <a:rPr lang="en-GB" sz="1800" dirty="0" smtClean="0"/>
              <a:t>) input file(s)/folder(s) from filer to scratch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set environment according to </a:t>
            </a:r>
            <a:r>
              <a:rPr lang="en-GB" sz="1800" dirty="0" err="1" smtClean="0"/>
              <a:t>pre_execom</a:t>
            </a:r>
            <a:endParaRPr lang="en-GB" sz="1800" dirty="0" smtClean="0"/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mcr_matlab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--version 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matlab_version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--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setenvironment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launch module with 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transcoded</a:t>
            </a:r>
            <a:r>
              <a:rPr lang="en-GB" sz="1800" dirty="0" smtClean="0"/>
              <a:t> paths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/opt/soft/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cdtng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/tools/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lsi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/2.0/LD/1.0.0/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lsi_LD</a:t>
            </a:r>
            <a:endParaRPr lang="en-GB" sz="11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'/opt/soft/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cdtng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/tools/ATLAS/default/bin/LRC2DB'				'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/scratch/ng35019/LSF_645321_0_0_0/</a:t>
            </a:r>
            <a:r>
              <a:rPr lang="en-GB" sz="11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sm1gr_mi00_vc3_REF.lrtc'</a:t>
            </a:r>
            <a:r>
              <a:rPr lang="en-GB" sz="1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/scratch/ng35019/LSF_645321_0_0_0/</a:t>
            </a:r>
            <a:r>
              <a:rPr lang="en-GB" sz="11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/'				'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/scratch/ng35019/LSF_645321_0_0_0/</a:t>
            </a:r>
            <a:r>
              <a:rPr lang="en-GB" sz="11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r>
              <a:rPr lang="en-GB" sz="1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/LD_TEST01.log’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catch module exit code (0 = success; &gt;0 = fail)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Upload output file(s)/folder(s) from scratch to file (if any, </a:t>
            </a:r>
            <a:r>
              <a:rPr lang="en-GB" sz="1800" u="sng" dirty="0" smtClean="0"/>
              <a:t>even if error code </a:t>
            </a:r>
            <a:r>
              <a:rPr lang="en-GB" sz="1800" dirty="0" smtClean="0"/>
              <a:t>&gt; 0)</a:t>
            </a:r>
          </a:p>
          <a:p>
            <a:pPr marL="0" indent="0">
              <a:buNone/>
            </a:pPr>
            <a:r>
              <a:rPr lang="en-GB" sz="1800" dirty="0" smtClean="0"/>
              <a:t>e.g.:</a:t>
            </a:r>
          </a:p>
          <a:p>
            <a:pPr marL="0" indent="0">
              <a:buNone/>
            </a:pPr>
            <a:r>
              <a:rPr lang="en-GB" sz="1500" dirty="0" smtClean="0"/>
              <a:t>	</a:t>
            </a:r>
            <a:r>
              <a:rPr lang="en-GB" sz="1500" dirty="0" err="1" smtClean="0"/>
              <a:t>scp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/scratch/ng35019/LSF_645321_0_0_0/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GB" sz="1500" dirty="0" smtClean="0">
                <a:sym typeface="Wingdings" panose="05000000000000000000" pitchFamily="2" charset="2"/>
              </a:rPr>
              <a:t>	to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projects/A330_LSI/Studies/WP46/WING/TEST01/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LDoutdir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Close job, clean </a:t>
            </a:r>
            <a:r>
              <a:rPr lang="en-GB" sz="1800" dirty="0" err="1"/>
              <a:t>tmp</a:t>
            </a:r>
            <a:r>
              <a:rPr lang="en-GB" sz="1800" dirty="0"/>
              <a:t>, </a:t>
            </a:r>
            <a:r>
              <a:rPr lang="en-GB" sz="1800" dirty="0" smtClean="0"/>
              <a:t>returns exit </a:t>
            </a:r>
            <a:r>
              <a:rPr lang="en-GB" sz="1800" dirty="0" smtClean="0"/>
              <a:t>code in </a:t>
            </a:r>
            <a:r>
              <a:rPr lang="en-GB" sz="1800" dirty="0" err="1" smtClean="0"/>
              <a:t>bexec</a:t>
            </a:r>
            <a:r>
              <a:rPr lang="en-GB" sz="1800" dirty="0" smtClean="0"/>
              <a:t> log with unique key word…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771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Blocking points with LSI V1.0 scripts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u="sng" dirty="0" smtClean="0"/>
              <a:t>BSUB.LSI v1.17</a:t>
            </a:r>
          </a:p>
          <a:p>
            <a:r>
              <a:rPr lang="en-GB" sz="1800" dirty="0" smtClean="0"/>
              <a:t>module path, bsub log file are calculated &amp; partially hardcoded</a:t>
            </a:r>
            <a:endParaRPr lang="en-GB" sz="1800" dirty="0"/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LSI_SCRIPT_NAME="${LSI_BINARIES_HOME}/${LSI_VERSION}/${LSI_MODULE}/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execution.sh“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&gt;&gt; ${LSI_DATABANK}/log/${BSUB_DATE}_${USER}_bsub_${LSI_MODULE}.log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/>
              <a:t>job are send synchronous (-K)</a:t>
            </a:r>
          </a:p>
          <a:p>
            <a:r>
              <a:rPr lang="en-GB" sz="1800" dirty="0"/>
              <a:t>no post-command (-Ep)</a:t>
            </a:r>
          </a:p>
          <a:p>
            <a:r>
              <a:rPr lang="en-GB" sz="1800" dirty="0"/>
              <a:t>no conditional launch (-w)</a:t>
            </a:r>
          </a:p>
          <a:p>
            <a:r>
              <a:rPr lang="en-GB" sz="1800" dirty="0"/>
              <a:t>no additional user LSF </a:t>
            </a:r>
            <a:r>
              <a:rPr lang="en-GB" sz="1800" dirty="0" smtClean="0"/>
              <a:t>option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b="1" u="sng" dirty="0" smtClean="0"/>
              <a:t>BEXEC.LSI v1.16</a:t>
            </a:r>
          </a:p>
          <a:p>
            <a:r>
              <a:rPr lang="en-GB" sz="1800" dirty="0" smtClean="0"/>
              <a:t>paths/file names calculated &amp; partially hardcoded:</a:t>
            </a:r>
            <a:endParaRPr lang="en-GB" sz="1800" dirty="0"/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LSI_FILER_HOME_REGEX="/projects/A350_LSI/run/.*/.*/data/”</a:t>
            </a:r>
          </a:p>
          <a:p>
            <a:pPr marL="0" indent="0"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"${LOCALDB}/${file}" "${LSB_SUB_HOST}:${LSI_DATABANK}/log/."</a:t>
            </a:r>
          </a:p>
          <a:p>
            <a:pPr marL="0" indent="0">
              <a:buNone/>
            </a:pP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"s!${LSI_DATABANK}/data/${WFILENAME}!!g")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file=${LSI_DATABANK}/data/lsi.cat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/>
              <a:t>does not handle the module type </a:t>
            </a:r>
            <a:r>
              <a:rPr lang="en-GB" sz="1800" dirty="0" smtClean="0"/>
              <a:t>environment </a:t>
            </a:r>
            <a:r>
              <a:rPr lang="en-GB" sz="1800" dirty="0"/>
              <a:t>setting </a:t>
            </a:r>
            <a:r>
              <a:rPr lang="en-GB" sz="1800" dirty="0" smtClean="0"/>
              <a:t>(this is done </a:t>
            </a:r>
            <a:r>
              <a:rPr lang="en-GB" sz="1800" dirty="0"/>
              <a:t>in execution.sh</a:t>
            </a:r>
            <a:r>
              <a:rPr lang="en-GB" sz="1800" dirty="0" smtClean="0"/>
              <a:t>)</a:t>
            </a:r>
          </a:p>
          <a:p>
            <a:r>
              <a:rPr lang="en-GB" sz="1800" dirty="0" smtClean="0"/>
              <a:t>catalogue </a:t>
            </a:r>
            <a:r>
              <a:rPr lang="en-GB" sz="1800" dirty="0"/>
              <a:t>relies on </a:t>
            </a:r>
            <a:r>
              <a:rPr lang="en-GB" sz="1800" dirty="0" smtClean="0"/>
              <a:t>LSI v1.0 infrastructure concepts no more in place in V2.0</a:t>
            </a:r>
            <a:endParaRPr lang="en-GB" sz="1800" dirty="0"/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LSI V1.0 catalogue lsi.cat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0851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3789040"/>
            <a:ext cx="885698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Main issues: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no input/output distinction</a:t>
            </a:r>
          </a:p>
          <a:p>
            <a:r>
              <a:rPr lang="en-GB" dirty="0" smtClean="0"/>
              <a:t> 	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  Download [/projects/A350_LSI/run/prod/NG35019/20150114-153812-0689/data/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lrtcmod_out.lrtc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INF  File not found, perhaps an output.</a:t>
            </a:r>
          </a:p>
          <a:p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-    empty </a:t>
            </a:r>
            <a:r>
              <a:rPr lang="en-GB" dirty="0"/>
              <a:t>input has to be </a:t>
            </a:r>
            <a:r>
              <a:rPr lang="en-GB" dirty="0" smtClean="0"/>
              <a:t>set with empty files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there are </a:t>
            </a:r>
            <a:r>
              <a:rPr lang="en-GB" b="1" u="sng" dirty="0" smtClean="0"/>
              <a:t>no more </a:t>
            </a:r>
            <a:r>
              <a:rPr lang="en-GB" dirty="0" smtClean="0"/>
              <a:t>contractual names in v2.0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Catalogue concept (proposal)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4357553"/>
            <a:ext cx="734481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in:/path/to/an/input/file1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in:/path/to/another/input/file1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in:/path/to/an/input/folder1</a:t>
            </a:r>
          </a:p>
          <a:p>
            <a:r>
              <a:rPr lang="en-GB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in:/path/to/an/input/file2,path/to/another/input/file2,/path/to/another/input/folder1/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out:/path/to/an/output/file1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out:/path/to/an/output/folder1/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3728" y="5827330"/>
            <a:ext cx="5688632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in:/projects/A330_LSI/Data/G343L01C/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LoadsDB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/sm1gr_mi00_vc3_REF.lrtc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out:/projects/A330_LSI/Studies/WP46/WING/TEST01/LD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out:/projects/A330_LSI/Studies/WP46/WING/TEST01/LD/LD_TEST01.log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Defined in SAGA Module XML (by module developer)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Created at runtime</a:t>
            </a:r>
            <a:endParaRPr lang="en-GB" sz="1800" dirty="0"/>
          </a:p>
        </p:txBody>
      </p:sp>
      <p:sp>
        <p:nvSpPr>
          <p:cNvPr id="8" name="Rectangle 7"/>
          <p:cNvSpPr/>
          <p:nvPr/>
        </p:nvSpPr>
        <p:spPr>
          <a:xfrm>
            <a:off x="3851920" y="2204864"/>
            <a:ext cx="3888432" cy="17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&lt;File filename="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LD_catalog.lsi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&lt;![CDATA[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in:@input_file_1@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in:@input_file_2@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in:@input_folder_1@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in:@input_array_1@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out:@output_folder_1@     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out:@output_file_1@     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]]&gt;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&lt;/File&gt;"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239866" y="3734331"/>
            <a:ext cx="432048" cy="7200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7584" y="59399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11" name="Oval Callout 10"/>
          <p:cNvSpPr/>
          <p:nvPr/>
        </p:nvSpPr>
        <p:spPr>
          <a:xfrm>
            <a:off x="7271792" y="3913024"/>
            <a:ext cx="1872208" cy="844064"/>
          </a:xfrm>
          <a:prstGeom prst="wedgeEllipseCallout">
            <a:avLst>
              <a:gd name="adj1" fmla="val -59498"/>
              <a:gd name="adj2" fmla="val 7174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mixed list of files and folders !!!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5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BSUB.LSI | BEXEC.LSI</vt:lpstr>
      <vt:lpstr>Summary</vt:lpstr>
      <vt:lpstr>LSI V2.0 Architecture</vt:lpstr>
      <vt:lpstr>BSUB.LSI invocation in V2.0</vt:lpstr>
      <vt:lpstr>Expected behaviour BSUB.LSI </vt:lpstr>
      <vt:lpstr>Expected behaviour BEXEC.LSI</vt:lpstr>
      <vt:lpstr>Blocking points with LSI V1.0 scripts</vt:lpstr>
      <vt:lpstr>LSI V1.0 catalogue lsi.cat</vt:lpstr>
      <vt:lpstr>Catalogue concept (proposal)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BSUB.LSI | BEXEC.LSI</dc:title>
  <dc:creator>ANG, Remi (Altran GmbH and Co KG)</dc:creator>
  <cp:lastModifiedBy>ANG, Remi (Altran GmbH and Co KG)</cp:lastModifiedBy>
  <cp:revision>29</cp:revision>
  <dcterms:created xsi:type="dcterms:W3CDTF">2015-10-01T07:19:50Z</dcterms:created>
  <dcterms:modified xsi:type="dcterms:W3CDTF">2015-10-01T13:59:13Z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-785725673</vt:i4>
  </property>
  <property fmtid="{D5CDD505-2E9C-101B-9397-08002B2CF9AE}" pid="3" name="_NewReviewCycle">
    <vt:lpwstr/>
  </property>
  <property fmtid="{D5CDD505-2E9C-101B-9397-08002B2CF9AE}" pid="4" name="_EmailSubject">
    <vt:lpwstr>M&amp;T LSI v2.0: bsub/bexec requirements / Clarification Session</vt:lpwstr>
  </property>
  <property fmtid="{D5CDD505-2E9C-101B-9397-08002B2CF9AE}" pid="5" name="_AuthorEmail">
    <vt:lpwstr>remi.ang.external@airbus.com</vt:lpwstr>
  </property>
  <property fmtid="{D5CDD505-2E9C-101B-9397-08002B2CF9AE}" pid="6" name="_AuthorEmailDisplayName">
    <vt:lpwstr>ANG, Remi (ALTRAN GMBH CO KG)</vt:lpwstr>
  </property>
</Properties>
</file>