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5ae1472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5ae14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메인 페이지로 들어서면 회원가입을 진행합니다…(???)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5ae14723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15ae147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조건을 다 갖춘 후 백테스트를 시작할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15ae14723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15ae1472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백테스트 결과입니다.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15ae1472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15ae1472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15ae14723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15ae1472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기간을 이동하며 종목의 가격 변동을 알 수 있습니다. 또한 매매 시점을 표시하고 수익률을 냈는지 승/패로 표시했습니다.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5ae14723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5ae1472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일봉차트를 보면서 언제 매매가 이루어졌는지 확인할 수 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5ae14723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15ae1472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매매가 이루어지면서 내 자산이 어떻게 변하는지 확인할 수 있습니다.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5ae14723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15ae1472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5ae14723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15ae1472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5ae14723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15ae1472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15ae14723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15ae1472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5ae1472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5ae147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인증을 통해 회원가입이 가능하고 소셜로그인으로도 이용할 수 있습니다.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5ae1472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5ae147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(캡쳐하기)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5ae14723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5ae147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(캡쳐하기)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5ae14723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5ae147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5ae14723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5ae147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5ae14723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5ae147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5ae14723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15ae147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5ae14723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5ae147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메인 페이지</a:t>
            </a:r>
            <a:endParaRPr sz="36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75" y="1153150"/>
            <a:ext cx="8021653" cy="35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185050" y="3337100"/>
            <a:ext cx="1269000" cy="46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363950" y="1153150"/>
            <a:ext cx="27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주요 시세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회원 가입 페이지로 이동 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862150" y="3337100"/>
            <a:ext cx="1269000" cy="46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3375" y="322877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3388650" y="322877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732175" y="314582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47450" y="314582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2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백테스트 시작</a:t>
            </a:r>
            <a:endParaRPr sz="3600"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3672275" y="4367400"/>
            <a:ext cx="1084200" cy="39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25" y="1277900"/>
            <a:ext cx="6546063" cy="35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3783200" y="4405575"/>
            <a:ext cx="1007400" cy="39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713475" y="433772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" name="Google Shape;194;p22"/>
          <p:cNvSpPr txBox="1"/>
          <p:nvPr/>
        </p:nvSpPr>
        <p:spPr>
          <a:xfrm>
            <a:off x="3672275" y="425477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200400" y="772400"/>
            <a:ext cx="277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백테스트 시작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백테스트 결과</a:t>
            </a:r>
            <a:endParaRPr sz="3600"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875" y="1177475"/>
            <a:ext cx="6157201" cy="38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/>
          <p:nvPr/>
        </p:nvSpPr>
        <p:spPr>
          <a:xfrm>
            <a:off x="3689750" y="1179475"/>
            <a:ext cx="15795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3618850" y="108297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3577650" y="100002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518975" y="2537125"/>
            <a:ext cx="5881800" cy="244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448075" y="244062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23"/>
          <p:cNvSpPr txBox="1"/>
          <p:nvPr/>
        </p:nvSpPr>
        <p:spPr>
          <a:xfrm>
            <a:off x="1406875" y="235767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701650" y="1000025"/>
            <a:ext cx="27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결과 정보 탭 이동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차트 조작 및 차트 종류 변경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결과 요약</a:t>
            </a:r>
            <a:endParaRPr sz="3600"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366000"/>
            <a:ext cx="59436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종목 차트</a:t>
            </a:r>
            <a:endParaRPr sz="3600"/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00" y="1277900"/>
            <a:ext cx="7620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일봉 차트</a:t>
            </a:r>
            <a:endParaRPr sz="3600"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38" y="1213600"/>
            <a:ext cx="8310835" cy="35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자산 운용 차트</a:t>
            </a:r>
            <a:endParaRPr sz="3600"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0300"/>
            <a:ext cx="8344226" cy="345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연도별 수익률</a:t>
            </a:r>
            <a:endParaRPr sz="36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350" y="1277900"/>
            <a:ext cx="6837400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거래 내역</a:t>
            </a:r>
            <a:endParaRPr sz="3600"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50" y="1154200"/>
            <a:ext cx="6084251" cy="3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전략 상세</a:t>
            </a:r>
            <a:endParaRPr sz="3600"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475" y="1197150"/>
            <a:ext cx="3953351" cy="364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랭킹 시스템</a:t>
            </a:r>
            <a:endParaRPr sz="3600"/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75" y="1191500"/>
            <a:ext cx="7639691" cy="386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/>
          <p:nvPr/>
        </p:nvSpPr>
        <p:spPr>
          <a:xfrm>
            <a:off x="710675" y="1939900"/>
            <a:ext cx="12297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639775" y="181545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8" name="Google Shape;268;p31"/>
          <p:cNvSpPr txBox="1"/>
          <p:nvPr/>
        </p:nvSpPr>
        <p:spPr>
          <a:xfrm>
            <a:off x="598575" y="173250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1361200" y="1732300"/>
            <a:ext cx="4317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290300" y="160785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1" name="Google Shape;271;p31"/>
          <p:cNvSpPr txBox="1"/>
          <p:nvPr/>
        </p:nvSpPr>
        <p:spPr>
          <a:xfrm>
            <a:off x="1249100" y="152490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642450" y="618500"/>
            <a:ext cx="277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랭킹 산정 기간</a:t>
            </a:r>
            <a:r>
              <a:rPr lang="ko" sz="1000"/>
              <a:t> 탭 이동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검색창 토글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클릭하여 백테스트 결과 상세로 이동</a:t>
            </a:r>
            <a:endParaRPr sz="1000"/>
          </a:p>
        </p:txBody>
      </p:sp>
      <p:sp>
        <p:nvSpPr>
          <p:cNvPr id="273" name="Google Shape;273;p31"/>
          <p:cNvSpPr/>
          <p:nvPr/>
        </p:nvSpPr>
        <p:spPr>
          <a:xfrm>
            <a:off x="817900" y="2479550"/>
            <a:ext cx="7240500" cy="27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747000" y="235510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5" name="Google Shape;275;p31"/>
          <p:cNvSpPr txBox="1"/>
          <p:nvPr/>
        </p:nvSpPr>
        <p:spPr>
          <a:xfrm>
            <a:off x="705800" y="227215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675" y="1208325"/>
            <a:ext cx="2736657" cy="35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3696025" y="3549650"/>
            <a:ext cx="2265900" cy="33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208325"/>
            <a:ext cx="2449978" cy="35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569300" y="2661300"/>
            <a:ext cx="857400" cy="28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회원가입 / 로그인</a:t>
            </a:r>
            <a:endParaRPr sz="3600"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98400" y="261305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" name="Google Shape;75;p14"/>
          <p:cNvSpPr txBox="1"/>
          <p:nvPr/>
        </p:nvSpPr>
        <p:spPr>
          <a:xfrm>
            <a:off x="457200" y="253010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69300" y="4052675"/>
            <a:ext cx="2193900" cy="28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98400" y="400442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457200" y="392147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942025" y="4465875"/>
            <a:ext cx="4833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871125" y="441762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1829925" y="433467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453850" y="1463550"/>
            <a:ext cx="277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이메일 중복 확인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회원가입 진행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로그인 페이지로 이동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로그인 진행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회원가입 페이지로 이동</a:t>
            </a:r>
            <a:endParaRPr sz="1000"/>
          </a:p>
        </p:txBody>
      </p:sp>
      <p:sp>
        <p:nvSpPr>
          <p:cNvPr id="83" name="Google Shape;83;p14"/>
          <p:cNvSpPr/>
          <p:nvPr/>
        </p:nvSpPr>
        <p:spPr>
          <a:xfrm>
            <a:off x="5135475" y="4400225"/>
            <a:ext cx="4833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072075" y="426517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5030875" y="418222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5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617600" y="350150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7" name="Google Shape;87;p14"/>
          <p:cNvSpPr txBox="1"/>
          <p:nvPr/>
        </p:nvSpPr>
        <p:spPr>
          <a:xfrm>
            <a:off x="3576400" y="341855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4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주요 시세 정보</a:t>
            </a:r>
            <a:endParaRPr sz="3600"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7900"/>
            <a:ext cx="8309026" cy="359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606850" y="1895300"/>
            <a:ext cx="9174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35950" y="184705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7" name="Google Shape;97;p15"/>
          <p:cNvSpPr txBox="1"/>
          <p:nvPr/>
        </p:nvSpPr>
        <p:spPr>
          <a:xfrm>
            <a:off x="494750" y="1764100"/>
            <a:ext cx="3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69300" y="2151050"/>
            <a:ext cx="9549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98400" y="210280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0" name="Google Shape;100;p15"/>
          <p:cNvSpPr txBox="1"/>
          <p:nvPr/>
        </p:nvSpPr>
        <p:spPr>
          <a:xfrm>
            <a:off x="457200" y="2019850"/>
            <a:ext cx="3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32400" y="2566050"/>
            <a:ext cx="5277000" cy="216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61500" y="244160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" name="Google Shape;103;p15"/>
          <p:cNvSpPr txBox="1"/>
          <p:nvPr/>
        </p:nvSpPr>
        <p:spPr>
          <a:xfrm>
            <a:off x="520300" y="235865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701650" y="675325"/>
            <a:ext cx="277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코스닥 / 코스피 탭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시세 정보 / 뉴스 탭 이동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차트 조작 및 차트 종류 변경 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시황 뉴스</a:t>
            </a:r>
            <a:endParaRPr sz="36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25" y="1204400"/>
            <a:ext cx="6690450" cy="37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종목 리스트</a:t>
            </a:r>
            <a:endParaRPr sz="36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50" y="1322950"/>
            <a:ext cx="7274444" cy="356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662450" y="1890100"/>
            <a:ext cx="12297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91550" y="176565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" name="Google Shape;121;p17"/>
          <p:cNvSpPr txBox="1"/>
          <p:nvPr/>
        </p:nvSpPr>
        <p:spPr>
          <a:xfrm>
            <a:off x="550350" y="168270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62450" y="2402950"/>
            <a:ext cx="71841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1550" y="227850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4" name="Google Shape;124;p17"/>
          <p:cNvSpPr txBox="1"/>
          <p:nvPr/>
        </p:nvSpPr>
        <p:spPr>
          <a:xfrm>
            <a:off x="550350" y="219555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725600" y="1890100"/>
            <a:ext cx="21636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654700" y="176565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7" name="Google Shape;127;p17"/>
          <p:cNvSpPr txBox="1"/>
          <p:nvPr/>
        </p:nvSpPr>
        <p:spPr>
          <a:xfrm>
            <a:off x="5613500" y="168270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282500" y="729750"/>
            <a:ext cx="277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관심 종목 추가 및 필터 토글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종목명 검색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클릭하여 종목 상세로 이동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종목 필터링</a:t>
            </a:r>
            <a:endParaRPr sz="3600"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63" y="1346575"/>
            <a:ext cx="7563726" cy="3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백테스트 생성</a:t>
            </a:r>
            <a:endParaRPr sz="36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63050"/>
            <a:ext cx="69437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2209250" y="3001400"/>
            <a:ext cx="6366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138350" y="287695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5" name="Google Shape;145;p19"/>
          <p:cNvSpPr txBox="1"/>
          <p:nvPr/>
        </p:nvSpPr>
        <p:spPr>
          <a:xfrm>
            <a:off x="2097150" y="279400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295000" y="2725800"/>
            <a:ext cx="2953200" cy="63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39250" y="1526425"/>
            <a:ext cx="6943800" cy="63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748150" y="3501425"/>
            <a:ext cx="2187900" cy="63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4295000" y="3501425"/>
            <a:ext cx="2187900" cy="63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109800" y="879925"/>
            <a:ext cx="27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클릭하여 종목 선택 및 변경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각종 정보 입력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백테스트 전략 선택</a:t>
            </a:r>
            <a:endParaRPr sz="3600"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0" y="1346250"/>
            <a:ext cx="4930338" cy="35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238" y="1430300"/>
            <a:ext cx="3377420" cy="30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1916300" y="2404200"/>
            <a:ext cx="456900" cy="39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0"/>
          <p:cNvCxnSpPr>
            <a:stCxn id="159" idx="6"/>
          </p:cNvCxnSpPr>
          <p:nvPr/>
        </p:nvCxnSpPr>
        <p:spPr>
          <a:xfrm flipH="1" rot="10800000">
            <a:off x="2373200" y="2437950"/>
            <a:ext cx="2972100" cy="16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/>
          <p:nvPr/>
        </p:nvSpPr>
        <p:spPr>
          <a:xfrm>
            <a:off x="1923200" y="231600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Google Shape;162;p20"/>
          <p:cNvSpPr txBox="1"/>
          <p:nvPr/>
        </p:nvSpPr>
        <p:spPr>
          <a:xfrm>
            <a:off x="1882000" y="223305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200400" y="695450"/>
            <a:ext cx="277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Hover 시 전략 설명 툴팁 등장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605600"/>
            <a:ext cx="8450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백테스트 조건 추가</a:t>
            </a:r>
            <a:endParaRPr sz="3600"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0" y="1388300"/>
            <a:ext cx="72675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1000350" y="1787075"/>
            <a:ext cx="3159600" cy="54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929450" y="169057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3" name="Google Shape;173;p21"/>
          <p:cNvSpPr txBox="1"/>
          <p:nvPr/>
        </p:nvSpPr>
        <p:spPr>
          <a:xfrm>
            <a:off x="888250" y="160762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439800" y="1787075"/>
            <a:ext cx="3159600" cy="54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4368900" y="169057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6" name="Google Shape;176;p21"/>
          <p:cNvSpPr txBox="1"/>
          <p:nvPr/>
        </p:nvSpPr>
        <p:spPr>
          <a:xfrm>
            <a:off x="4327700" y="160762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000350" y="4095825"/>
            <a:ext cx="65991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929450" y="3923025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9" name="Google Shape;179;p21"/>
          <p:cNvSpPr txBox="1"/>
          <p:nvPr/>
        </p:nvSpPr>
        <p:spPr>
          <a:xfrm>
            <a:off x="888250" y="3840075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4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774250" y="2840500"/>
            <a:ext cx="271500" cy="32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703350" y="2744000"/>
            <a:ext cx="172800" cy="17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2" name="Google Shape;182;p21"/>
          <p:cNvSpPr txBox="1"/>
          <p:nvPr/>
        </p:nvSpPr>
        <p:spPr>
          <a:xfrm>
            <a:off x="662150" y="2661050"/>
            <a:ext cx="3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200400" y="695450"/>
            <a:ext cx="277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Hover 시 전략 선택 가능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변수를 입력 가능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조건 삭제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조건 추가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