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f145588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f145588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f145588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f145588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4d56e3c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4d56e3c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4d56e3c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4d56e3c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4d56e3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4d56e3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4d56e3c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c4d56e3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4d56e3c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4d56e3c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4d56e3c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4d56e3c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c4d56e3c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c4d56e3c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c4d56e3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c4d56e3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4d56e3c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4d56e3c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4d56e3c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4d56e3c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f14558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f14558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f14558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f14558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4d56e3c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4d56e3c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f145588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f145588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f145588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f145588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930825" y="1188925"/>
            <a:ext cx="73917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Fur using Shells and Fins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Apply Fins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600" y="503275"/>
            <a:ext cx="3226826" cy="46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25" y="1489825"/>
            <a:ext cx="2765800" cy="33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3633750" y="2878875"/>
            <a:ext cx="1354800" cy="43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Mix it all together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0" y="1489825"/>
            <a:ext cx="2044225" cy="31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763" y="1385025"/>
            <a:ext cx="2331351" cy="335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950" y="791875"/>
            <a:ext cx="2929025" cy="41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2232925" y="2524725"/>
            <a:ext cx="762300" cy="686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5247100" y="2524725"/>
            <a:ext cx="841800" cy="747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87900" y="2043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Demo Time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should I use this?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You should use this when you want to render fur on an small Mesh or you don’t need ultra-realistic fur.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895" y="2353413"/>
            <a:ext cx="4512100" cy="25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53425"/>
            <a:ext cx="4362699" cy="24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there another way?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Render all hair as individual geometry.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Can get pretty realistic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Extremely Costly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Nvidia Hairworks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??????????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Easy to understand and easy to implement (logic is mostly on shaders)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Can also work with light and shadows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Requires</a:t>
            </a:r>
            <a:r>
              <a:rPr lang="es"/>
              <a:t> pre-generated fur textures (But you can generate them)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More shells means more render calls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Artifacts may appear if the triangle adjacency list is badly built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Improvements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paper uses line adjacency in the geometry shader, but you can use triangle adjacency instead.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You can take advantage from that, and also render the mesh alongside the fins.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Problems that I found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 need textures -&gt; You can’t easily find them -&gt; Track down the original demo and take them -&gt; They are .dds -&gt; Load them </a:t>
            </a:r>
            <a:r>
              <a:rPr lang="es"/>
              <a:t>anyways</a:t>
            </a:r>
            <a:r>
              <a:rPr lang="es"/>
              <a:t> -&gt; Not supported -&gt; Transform them to .png/.jpg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We want to render furry animals. But just applying some fancies textures may not cut it. There a lot of other methods, but with the introduction of the Geometry Shader new methods have come </a:t>
            </a:r>
            <a:r>
              <a:rPr lang="es"/>
              <a:t>to</a:t>
            </a:r>
            <a:r>
              <a:rPr lang="es"/>
              <a:t> fruition.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50" y="2838163"/>
            <a:ext cx="260985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575" y="2709588"/>
            <a:ext cx="285750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950" y="3151478"/>
            <a:ext cx="2475926" cy="1392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Introducing the technique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Shells and Fins technique. It already existed, but now we also add the GS to the equation.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976" y="2457025"/>
            <a:ext cx="2084201" cy="253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575" y="2260263"/>
            <a:ext cx="1763025" cy="27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4359025" y="3256325"/>
            <a:ext cx="1598700" cy="4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Guide to Shells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</a:t>
            </a:r>
            <a:r>
              <a:rPr lang="es"/>
              <a:t>Shells technique consists on just rendering the mesh multiples time and each time extruding along the normal by an amount proportional to the index of the 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Each shell is textured from an slice of a 3D Texture.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Guide to</a:t>
            </a:r>
            <a:r>
              <a:rPr lang="es"/>
              <a:t> Shells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The 3D texture </a:t>
            </a:r>
            <a:r>
              <a:rPr lang="es"/>
              <a:t>consists</a:t>
            </a:r>
            <a:r>
              <a:rPr lang="es"/>
              <a:t> on multiple 2D textures, each one used by it’s corresponding shell.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000" y="27651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275" y="27651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0850" y="27651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00225" y="2713350"/>
            <a:ext cx="2014225" cy="19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Apply Shells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801" y="362625"/>
            <a:ext cx="2949200" cy="45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26" y="1916775"/>
            <a:ext cx="2084201" cy="253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3330325" y="2908475"/>
            <a:ext cx="1354800" cy="43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Guide to</a:t>
            </a:r>
            <a:r>
              <a:rPr lang="es"/>
              <a:t> Fins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Here, the geometry shader makes its </a:t>
            </a:r>
            <a:r>
              <a:rPr lang="es"/>
              <a:t>appearance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The GS is used to detect </a:t>
            </a:r>
            <a:r>
              <a:rPr lang="es"/>
              <a:t>silhouette</a:t>
            </a:r>
            <a:r>
              <a:rPr lang="es"/>
              <a:t> edges, and extrude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On the old times, you would add degenerate triangles on all edges.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Guide to Fins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Silhouette edges happens when a triangle is front facing, and the opposite one that has the same edge is back facing.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To check this, while on Camera Space, if the Normal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has -Z, it’s at the back, if it’s +Z, it’s at the front.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873" y="2377450"/>
            <a:ext cx="2850000" cy="25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Guide to Fins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All of this is done on the GS, which takes a Triangle Adjacency list as input, an outputs the extruded vertices. This step also </a:t>
            </a:r>
            <a:r>
              <a:rPr lang="es"/>
              <a:t>requires</a:t>
            </a:r>
            <a:r>
              <a:rPr lang="es"/>
              <a:t> some textures.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00" y="2375625"/>
            <a:ext cx="2602000" cy="25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230" y="2285098"/>
            <a:ext cx="2524569" cy="25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