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HASMATH SULTHANA .A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</a:t>
            </a:r>
            <a:r>
              <a:rPr lang="en-US" sz="2400" dirty="0" smtClean="0"/>
              <a:t>312218025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</a:t>
            </a:r>
            <a:r>
              <a:rPr lang="en-US" sz="2400" smtClean="0"/>
              <a:t>: </a:t>
            </a:r>
            <a:r>
              <a:rPr lang="en-US" sz="2400" smtClean="0"/>
              <a:t>C8A8238413AECE68D594EBB7CBB84A0F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50</cp:revision>
  <dcterms:created xsi:type="dcterms:W3CDTF">2024-03-29T15:07:22Z</dcterms:created>
  <dcterms:modified xsi:type="dcterms:W3CDTF">2024-08-30T06:36:47Z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