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30" name="PlaceHolder 2"/>
          <p:cNvSpPr>
            <a:spLocks noGrp="1"/>
          </p:cNvSpPr>
          <p:nvPr>
            <p:ph type="body"/>
          </p:nvPr>
        </p:nvSpPr>
        <p:spPr>
          <a:xfrm>
            <a:off x="360000" y="1980000"/>
            <a:ext cx="936000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31" name="PlaceHolder 3"/>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33"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34"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35"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36" name="PlaceHolder 5"/>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38" name="PlaceHolder 2"/>
          <p:cNvSpPr>
            <a:spLocks noGrp="1"/>
          </p:cNvSpPr>
          <p:nvPr>
            <p:ph type="body"/>
          </p:nvPr>
        </p:nvSpPr>
        <p:spPr>
          <a:xfrm>
            <a:off x="360000" y="198000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39" name="PlaceHolder 3"/>
          <p:cNvSpPr>
            <a:spLocks noGrp="1"/>
          </p:cNvSpPr>
          <p:nvPr>
            <p:ph type="body"/>
          </p:nvPr>
        </p:nvSpPr>
        <p:spPr>
          <a:xfrm>
            <a:off x="3524760" y="198000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40" name="PlaceHolder 4"/>
          <p:cNvSpPr>
            <a:spLocks noGrp="1"/>
          </p:cNvSpPr>
          <p:nvPr>
            <p:ph type="body"/>
          </p:nvPr>
        </p:nvSpPr>
        <p:spPr>
          <a:xfrm>
            <a:off x="6689160" y="198000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41" name="PlaceHolder 5"/>
          <p:cNvSpPr>
            <a:spLocks noGrp="1"/>
          </p:cNvSpPr>
          <p:nvPr>
            <p:ph type="body"/>
          </p:nvPr>
        </p:nvSpPr>
        <p:spPr>
          <a:xfrm>
            <a:off x="360000" y="461232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42" name="PlaceHolder 6"/>
          <p:cNvSpPr>
            <a:spLocks noGrp="1"/>
          </p:cNvSpPr>
          <p:nvPr>
            <p:ph type="body"/>
          </p:nvPr>
        </p:nvSpPr>
        <p:spPr>
          <a:xfrm>
            <a:off x="3524760" y="461232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43" name="PlaceHolder 7"/>
          <p:cNvSpPr>
            <a:spLocks noGrp="1"/>
          </p:cNvSpPr>
          <p:nvPr>
            <p:ph type="body"/>
          </p:nvPr>
        </p:nvSpPr>
        <p:spPr>
          <a:xfrm>
            <a:off x="6689160" y="461232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51" name="PlaceHolder 2"/>
          <p:cNvSpPr>
            <a:spLocks noGrp="1"/>
          </p:cNvSpPr>
          <p:nvPr>
            <p:ph type="subTitle"/>
          </p:nvPr>
        </p:nvSpPr>
        <p:spPr>
          <a:xfrm>
            <a:off x="360000" y="1980000"/>
            <a:ext cx="9360000" cy="5040000"/>
          </a:xfrm>
          <a:prstGeom prst="rect">
            <a:avLst/>
          </a:prstGeom>
        </p:spPr>
        <p:txBody>
          <a:bodyPr lIns="0" rIns="0" tIns="0" bIns="0" anchor="ctr">
            <a:noAutofit/>
          </a:bodyPr>
          <a:p>
            <a:pPr algn="ctr"/>
            <a:endParaRPr b="0" lang="en-US" sz="3200" spc="-1" strike="noStrike">
              <a:solidFill>
                <a:srgbClr val="2c3e50"/>
              </a:solidFill>
              <a:latin typeface="Noto Sans Regula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53" name="PlaceHolder 2"/>
          <p:cNvSpPr>
            <a:spLocks noGrp="1"/>
          </p:cNvSpPr>
          <p:nvPr>
            <p:ph type="body"/>
          </p:nvPr>
        </p:nvSpPr>
        <p:spPr>
          <a:xfrm>
            <a:off x="360000" y="1980000"/>
            <a:ext cx="936000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55"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56"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360000" y="301320"/>
            <a:ext cx="9360000" cy="4445280"/>
          </a:xfrm>
          <a:prstGeom prst="rect">
            <a:avLst/>
          </a:prstGeom>
        </p:spPr>
        <p:txBody>
          <a:bodyPr lIns="0" rIns="0" tIns="0" bIns="0" anchor="ctr">
            <a:noAutofit/>
          </a:bodyPr>
          <a:p>
            <a:pPr algn="ctr"/>
            <a:endParaRPr b="0" lang="en-US" sz="3200" spc="-1" strike="noStrike">
              <a:solidFill>
                <a:srgbClr val="2c3e50"/>
              </a:solidFill>
              <a:latin typeface="Noto Sans Regula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60"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61"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62"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9" name="PlaceHolder 2"/>
          <p:cNvSpPr>
            <a:spLocks noGrp="1"/>
          </p:cNvSpPr>
          <p:nvPr>
            <p:ph type="subTitle"/>
          </p:nvPr>
        </p:nvSpPr>
        <p:spPr>
          <a:xfrm>
            <a:off x="360000" y="1980000"/>
            <a:ext cx="9360000" cy="5040000"/>
          </a:xfrm>
          <a:prstGeom prst="rect">
            <a:avLst/>
          </a:prstGeom>
        </p:spPr>
        <p:txBody>
          <a:bodyPr lIns="0" rIns="0" tIns="0" bIns="0" anchor="ctr">
            <a:noAutofit/>
          </a:bodyPr>
          <a:p>
            <a:pPr algn="ctr"/>
            <a:endParaRPr b="0" lang="en-US" sz="3200" spc="-1" strike="noStrike">
              <a:solidFill>
                <a:srgbClr val="2c3e50"/>
              </a:solidFill>
              <a:latin typeface="Noto Sans Regula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64"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65"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66" name="PlaceHolder 4"/>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68"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69"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70" name="PlaceHolder 4"/>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72" name="PlaceHolder 2"/>
          <p:cNvSpPr>
            <a:spLocks noGrp="1"/>
          </p:cNvSpPr>
          <p:nvPr>
            <p:ph type="body"/>
          </p:nvPr>
        </p:nvSpPr>
        <p:spPr>
          <a:xfrm>
            <a:off x="360000" y="1980000"/>
            <a:ext cx="936000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73" name="PlaceHolder 3"/>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75"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76"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77"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78" name="PlaceHolder 5"/>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80" name="PlaceHolder 2"/>
          <p:cNvSpPr>
            <a:spLocks noGrp="1"/>
          </p:cNvSpPr>
          <p:nvPr>
            <p:ph type="body"/>
          </p:nvPr>
        </p:nvSpPr>
        <p:spPr>
          <a:xfrm>
            <a:off x="360000" y="198000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81" name="PlaceHolder 3"/>
          <p:cNvSpPr>
            <a:spLocks noGrp="1"/>
          </p:cNvSpPr>
          <p:nvPr>
            <p:ph type="body"/>
          </p:nvPr>
        </p:nvSpPr>
        <p:spPr>
          <a:xfrm>
            <a:off x="3524760" y="198000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82" name="PlaceHolder 4"/>
          <p:cNvSpPr>
            <a:spLocks noGrp="1"/>
          </p:cNvSpPr>
          <p:nvPr>
            <p:ph type="body"/>
          </p:nvPr>
        </p:nvSpPr>
        <p:spPr>
          <a:xfrm>
            <a:off x="6689160" y="198000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83" name="PlaceHolder 5"/>
          <p:cNvSpPr>
            <a:spLocks noGrp="1"/>
          </p:cNvSpPr>
          <p:nvPr>
            <p:ph type="body"/>
          </p:nvPr>
        </p:nvSpPr>
        <p:spPr>
          <a:xfrm>
            <a:off x="360000" y="461232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84" name="PlaceHolder 6"/>
          <p:cNvSpPr>
            <a:spLocks noGrp="1"/>
          </p:cNvSpPr>
          <p:nvPr>
            <p:ph type="body"/>
          </p:nvPr>
        </p:nvSpPr>
        <p:spPr>
          <a:xfrm>
            <a:off x="3524760" y="461232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85" name="PlaceHolder 7"/>
          <p:cNvSpPr>
            <a:spLocks noGrp="1"/>
          </p:cNvSpPr>
          <p:nvPr>
            <p:ph type="body"/>
          </p:nvPr>
        </p:nvSpPr>
        <p:spPr>
          <a:xfrm>
            <a:off x="6689160" y="461232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93" name="PlaceHolder 2"/>
          <p:cNvSpPr>
            <a:spLocks noGrp="1"/>
          </p:cNvSpPr>
          <p:nvPr>
            <p:ph type="subTitle"/>
          </p:nvPr>
        </p:nvSpPr>
        <p:spPr>
          <a:xfrm>
            <a:off x="360000" y="1980000"/>
            <a:ext cx="9360000" cy="5040000"/>
          </a:xfrm>
          <a:prstGeom prst="rect">
            <a:avLst/>
          </a:prstGeom>
        </p:spPr>
        <p:txBody>
          <a:bodyPr lIns="0" rIns="0" tIns="0" bIns="0" anchor="ctr">
            <a:noAutofit/>
          </a:bodyPr>
          <a:p>
            <a:pPr algn="ctr"/>
            <a:endParaRPr b="0" lang="en-US" sz="3200" spc="-1" strike="noStrike">
              <a:solidFill>
                <a:srgbClr val="2c3e50"/>
              </a:solidFill>
              <a:latin typeface="Noto Sans Regula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95" name="PlaceHolder 2"/>
          <p:cNvSpPr>
            <a:spLocks noGrp="1"/>
          </p:cNvSpPr>
          <p:nvPr>
            <p:ph type="body"/>
          </p:nvPr>
        </p:nvSpPr>
        <p:spPr>
          <a:xfrm>
            <a:off x="360000" y="1980000"/>
            <a:ext cx="936000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97"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98"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11" name="PlaceHolder 2"/>
          <p:cNvSpPr>
            <a:spLocks noGrp="1"/>
          </p:cNvSpPr>
          <p:nvPr>
            <p:ph type="body"/>
          </p:nvPr>
        </p:nvSpPr>
        <p:spPr>
          <a:xfrm>
            <a:off x="360000" y="1980000"/>
            <a:ext cx="936000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60000" y="301320"/>
            <a:ext cx="9360000" cy="4445280"/>
          </a:xfrm>
          <a:prstGeom prst="rect">
            <a:avLst/>
          </a:prstGeom>
        </p:spPr>
        <p:txBody>
          <a:bodyPr lIns="0" rIns="0" tIns="0" bIns="0" anchor="ctr">
            <a:noAutofit/>
          </a:bodyPr>
          <a:p>
            <a:pPr algn="ctr"/>
            <a:endParaRPr b="0" lang="en-US" sz="3200" spc="-1" strike="noStrike">
              <a:solidFill>
                <a:srgbClr val="2c3e50"/>
              </a:solidFill>
              <a:latin typeface="Noto Sans Regula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102"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03"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04"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106"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07"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08" name="PlaceHolder 4"/>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110"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11"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12" name="PlaceHolder 4"/>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114" name="PlaceHolder 2"/>
          <p:cNvSpPr>
            <a:spLocks noGrp="1"/>
          </p:cNvSpPr>
          <p:nvPr>
            <p:ph type="body"/>
          </p:nvPr>
        </p:nvSpPr>
        <p:spPr>
          <a:xfrm>
            <a:off x="360000" y="1980000"/>
            <a:ext cx="936000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15" name="PlaceHolder 3"/>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117"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18"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19"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20" name="PlaceHolder 5"/>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122" name="PlaceHolder 2"/>
          <p:cNvSpPr>
            <a:spLocks noGrp="1"/>
          </p:cNvSpPr>
          <p:nvPr>
            <p:ph type="body"/>
          </p:nvPr>
        </p:nvSpPr>
        <p:spPr>
          <a:xfrm>
            <a:off x="360000" y="198000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23" name="PlaceHolder 3"/>
          <p:cNvSpPr>
            <a:spLocks noGrp="1"/>
          </p:cNvSpPr>
          <p:nvPr>
            <p:ph type="body"/>
          </p:nvPr>
        </p:nvSpPr>
        <p:spPr>
          <a:xfrm>
            <a:off x="3524760" y="198000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24" name="PlaceHolder 4"/>
          <p:cNvSpPr>
            <a:spLocks noGrp="1"/>
          </p:cNvSpPr>
          <p:nvPr>
            <p:ph type="body"/>
          </p:nvPr>
        </p:nvSpPr>
        <p:spPr>
          <a:xfrm>
            <a:off x="6689160" y="198000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25" name="PlaceHolder 5"/>
          <p:cNvSpPr>
            <a:spLocks noGrp="1"/>
          </p:cNvSpPr>
          <p:nvPr>
            <p:ph type="body"/>
          </p:nvPr>
        </p:nvSpPr>
        <p:spPr>
          <a:xfrm>
            <a:off x="360000" y="461232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26" name="PlaceHolder 6"/>
          <p:cNvSpPr>
            <a:spLocks noGrp="1"/>
          </p:cNvSpPr>
          <p:nvPr>
            <p:ph type="body"/>
          </p:nvPr>
        </p:nvSpPr>
        <p:spPr>
          <a:xfrm>
            <a:off x="3524760" y="461232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27" name="PlaceHolder 7"/>
          <p:cNvSpPr>
            <a:spLocks noGrp="1"/>
          </p:cNvSpPr>
          <p:nvPr>
            <p:ph type="body"/>
          </p:nvPr>
        </p:nvSpPr>
        <p:spPr>
          <a:xfrm>
            <a:off x="6689160" y="4612320"/>
            <a:ext cx="301356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13"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4"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60000" y="301320"/>
            <a:ext cx="9360000" cy="4445280"/>
          </a:xfrm>
          <a:prstGeom prst="rect">
            <a:avLst/>
          </a:prstGeom>
        </p:spPr>
        <p:txBody>
          <a:bodyPr lIns="0" rIns="0" tIns="0" bIns="0" anchor="ctr">
            <a:noAutofit/>
          </a:bodyPr>
          <a:p>
            <a:pPr algn="ctr"/>
            <a:endParaRPr b="0" lang="en-US" sz="3200" spc="-1" strike="noStrike">
              <a:solidFill>
                <a:srgbClr val="2c3e50"/>
              </a:solidFill>
              <a:latin typeface="Noto Sans Regula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18"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19" name="PlaceHolder 3"/>
          <p:cNvSpPr>
            <a:spLocks noGrp="1"/>
          </p:cNvSpPr>
          <p:nvPr>
            <p:ph type="body"/>
          </p:nvPr>
        </p:nvSpPr>
        <p:spPr>
          <a:xfrm>
            <a:off x="515592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20" name="PlaceHolder 4"/>
          <p:cNvSpPr>
            <a:spLocks noGrp="1"/>
          </p:cNvSpPr>
          <p:nvPr>
            <p:ph type="body"/>
          </p:nvPr>
        </p:nvSpPr>
        <p:spPr>
          <a:xfrm>
            <a:off x="36000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22" name="PlaceHolder 2"/>
          <p:cNvSpPr>
            <a:spLocks noGrp="1"/>
          </p:cNvSpPr>
          <p:nvPr>
            <p:ph type="body"/>
          </p:nvPr>
        </p:nvSpPr>
        <p:spPr>
          <a:xfrm>
            <a:off x="360000" y="1980000"/>
            <a:ext cx="4567320" cy="504000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23"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24" name="PlaceHolder 4"/>
          <p:cNvSpPr>
            <a:spLocks noGrp="1"/>
          </p:cNvSpPr>
          <p:nvPr>
            <p:ph type="body"/>
          </p:nvPr>
        </p:nvSpPr>
        <p:spPr>
          <a:xfrm>
            <a:off x="5155920" y="461232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0000" y="301320"/>
            <a:ext cx="9360000" cy="958680"/>
          </a:xfrm>
          <a:prstGeom prst="rect">
            <a:avLst/>
          </a:prstGeom>
        </p:spPr>
        <p:txBody>
          <a:bodyPr lIns="0" rIns="0" tIns="0" bIns="0" anchor="ctr">
            <a:noAutofit/>
          </a:bodyPr>
          <a:p>
            <a:endParaRPr b="1" lang="en-US" sz="3600" spc="-1" strike="noStrike">
              <a:solidFill>
                <a:srgbClr val="ffffff"/>
              </a:solidFill>
              <a:latin typeface="Noto Sans Black"/>
            </a:endParaRPr>
          </a:p>
        </p:txBody>
      </p:sp>
      <p:sp>
        <p:nvSpPr>
          <p:cNvPr id="26" name="PlaceHolder 2"/>
          <p:cNvSpPr>
            <a:spLocks noGrp="1"/>
          </p:cNvSpPr>
          <p:nvPr>
            <p:ph type="body"/>
          </p:nvPr>
        </p:nvSpPr>
        <p:spPr>
          <a:xfrm>
            <a:off x="36000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27" name="PlaceHolder 3"/>
          <p:cNvSpPr>
            <a:spLocks noGrp="1"/>
          </p:cNvSpPr>
          <p:nvPr>
            <p:ph type="body"/>
          </p:nvPr>
        </p:nvSpPr>
        <p:spPr>
          <a:xfrm>
            <a:off x="5155920" y="1980000"/>
            <a:ext cx="456732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
        <p:nvSpPr>
          <p:cNvPr id="28" name="PlaceHolder 4"/>
          <p:cNvSpPr>
            <a:spLocks noGrp="1"/>
          </p:cNvSpPr>
          <p:nvPr>
            <p:ph type="body"/>
          </p:nvPr>
        </p:nvSpPr>
        <p:spPr>
          <a:xfrm>
            <a:off x="360000" y="4612320"/>
            <a:ext cx="9360000" cy="2403720"/>
          </a:xfrm>
          <a:prstGeom prst="rect">
            <a:avLst/>
          </a:prstGeom>
        </p:spPr>
        <p:txBody>
          <a:bodyPr lIns="0" rIns="0" tIns="0" bIns="0">
            <a:normAutofit/>
          </a:bodyPr>
          <a:p>
            <a:endParaRPr b="1" lang="en-US" sz="3200" spc="-1" strike="noStrike">
              <a:solidFill>
                <a:srgbClr val="2c3e50"/>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7200000"/>
            <a:ext cx="10080000" cy="360000"/>
          </a:xfrm>
          <a:prstGeom prst="rect">
            <a:avLst/>
          </a:prstGeom>
          <a:solidFill>
            <a:srgbClr val="2c3e50"/>
          </a:solidFill>
          <a:ln w="72000">
            <a:noFill/>
          </a:ln>
        </p:spPr>
        <p:style>
          <a:lnRef idx="0"/>
          <a:fillRef idx="0"/>
          <a:effectRef idx="0"/>
          <a:fontRef idx="minor"/>
        </p:style>
      </p:sp>
      <p:sp>
        <p:nvSpPr>
          <p:cNvPr id="1" name="CustomShape 2"/>
          <p:cNvSpPr/>
          <p:nvPr/>
        </p:nvSpPr>
        <p:spPr>
          <a:xfrm>
            <a:off x="0" y="0"/>
            <a:ext cx="10080000" cy="1620000"/>
          </a:xfrm>
          <a:prstGeom prst="rect">
            <a:avLst/>
          </a:prstGeom>
          <a:solidFill>
            <a:srgbClr val="2c3e50"/>
          </a:solidFill>
          <a:ln w="72000">
            <a:noFill/>
          </a:ln>
        </p:spPr>
        <p:style>
          <a:lnRef idx="0"/>
          <a:fillRef idx="0"/>
          <a:effectRef idx="0"/>
          <a:fontRef idx="minor"/>
        </p:style>
      </p:sp>
      <p:sp>
        <p:nvSpPr>
          <p:cNvPr id="2" name="PlaceHolder 3"/>
          <p:cNvSpPr>
            <a:spLocks noGrp="1"/>
          </p:cNvSpPr>
          <p:nvPr>
            <p:ph type="title"/>
          </p:nvPr>
        </p:nvSpPr>
        <p:spPr>
          <a:xfrm>
            <a:off x="360000" y="301320"/>
            <a:ext cx="9360000" cy="958680"/>
          </a:xfrm>
          <a:prstGeom prst="rect">
            <a:avLst/>
          </a:prstGeom>
        </p:spPr>
        <p:txBody>
          <a:bodyPr lIns="0" rIns="0" tIns="0" bIns="0" anchor="ctr">
            <a:noAutofit/>
          </a:bodyPr>
          <a:p>
            <a:r>
              <a:rPr b="1" lang="en-US" sz="3600" spc="-1" strike="noStrike">
                <a:solidFill>
                  <a:srgbClr val="ffffff"/>
                </a:solidFill>
                <a:latin typeface="Noto Sans Black"/>
              </a:rPr>
              <a:t>Click to edit the title text format</a:t>
            </a:r>
            <a:endParaRPr b="1" lang="en-US" sz="3600" spc="-1" strike="noStrike">
              <a:solidFill>
                <a:srgbClr val="ffffff"/>
              </a:solidFill>
              <a:latin typeface="Noto Sans Black"/>
            </a:endParaRPr>
          </a:p>
        </p:txBody>
      </p:sp>
      <p:sp>
        <p:nvSpPr>
          <p:cNvPr id="3" name="PlaceHolder 4"/>
          <p:cNvSpPr>
            <a:spLocks noGrp="1"/>
          </p:cNvSpPr>
          <p:nvPr>
            <p:ph type="body"/>
          </p:nvPr>
        </p:nvSpPr>
        <p:spPr>
          <a:xfrm>
            <a:off x="360000" y="1980000"/>
            <a:ext cx="9360000" cy="5040000"/>
          </a:xfrm>
          <a:prstGeom prst="rect">
            <a:avLst/>
          </a:prstGeom>
        </p:spPr>
        <p:txBody>
          <a:bodyPr lIns="0" rIns="0" tIns="0" bIns="0">
            <a:normAutofit/>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Noto Sans SemiBold"/>
              </a:rPr>
              <a:t>Click to edit the outline text format</a:t>
            </a:r>
            <a:endParaRPr b="1" lang="en-US" sz="3200" spc="-1" strike="noStrike">
              <a:solidFill>
                <a:srgbClr val="2c3e50"/>
              </a:solidFill>
              <a:latin typeface="Noto Sans SemiBold"/>
            </a:endParaRPr>
          </a:p>
          <a:p>
            <a:pPr lvl="1" marL="864000" indent="-324000">
              <a:spcAft>
                <a:spcPts val="1134"/>
              </a:spcAft>
              <a:buClr>
                <a:srgbClr val="2c3e50"/>
              </a:buClr>
              <a:buSzPct val="75000"/>
              <a:buFont typeface="Symbol" charset="2"/>
              <a:buChar char=""/>
            </a:pPr>
            <a:r>
              <a:rPr b="0" lang="en-US" sz="2800" spc="-1" strike="noStrike">
                <a:solidFill>
                  <a:srgbClr val="2c3e50"/>
                </a:solidFill>
                <a:latin typeface="Noto Sans Regular"/>
              </a:rPr>
              <a:t>Second Outline Level</a:t>
            </a:r>
            <a:endParaRPr b="0" lang="en-US" sz="2800" spc="-1" strike="noStrike">
              <a:solidFill>
                <a:srgbClr val="2c3e50"/>
              </a:solidFill>
              <a:latin typeface="Noto Sans Regular"/>
            </a:endParaRPr>
          </a:p>
          <a:p>
            <a:pPr lvl="2" marL="1296000" indent="-288000">
              <a:spcAft>
                <a:spcPts val="850"/>
              </a:spcAft>
              <a:buClr>
                <a:srgbClr val="2c3e50"/>
              </a:buClr>
              <a:buSzPct val="45000"/>
              <a:buFont typeface="Wingdings" charset="2"/>
              <a:buChar char=""/>
            </a:pPr>
            <a:r>
              <a:rPr b="0" lang="en-US" sz="2400" spc="-1" strike="noStrike">
                <a:solidFill>
                  <a:srgbClr val="2c3e50"/>
                </a:solidFill>
                <a:latin typeface="Noto Sans Regular"/>
              </a:rPr>
              <a:t>Third Outline Level</a:t>
            </a:r>
            <a:endParaRPr b="0" lang="en-US" sz="2400" spc="-1" strike="noStrike">
              <a:solidFill>
                <a:srgbClr val="2c3e50"/>
              </a:solidFill>
              <a:latin typeface="Noto Sans Regular"/>
            </a:endParaRPr>
          </a:p>
          <a:p>
            <a:pPr lvl="3" marL="1728000" indent="-216000">
              <a:spcAft>
                <a:spcPts val="567"/>
              </a:spcAft>
              <a:buClr>
                <a:srgbClr val="2c3e50"/>
              </a:buClr>
              <a:buSzPct val="75000"/>
              <a:buFont typeface="Symbol" charset="2"/>
              <a:buChar char=""/>
            </a:pPr>
            <a:r>
              <a:rPr b="0" lang="en-US" sz="2000" spc="-1" strike="noStrike">
                <a:solidFill>
                  <a:srgbClr val="2c3e50"/>
                </a:solidFill>
                <a:latin typeface="Noto Sans Regular"/>
              </a:rPr>
              <a:t>Fourth Outline Level</a:t>
            </a:r>
            <a:endParaRPr b="0" lang="en-US" sz="2000" spc="-1" strike="noStrike">
              <a:solidFill>
                <a:srgbClr val="2c3e50"/>
              </a:solidFill>
              <a:latin typeface="Noto Sans Regular"/>
            </a:endParaRPr>
          </a:p>
          <a:p>
            <a:pPr lvl="4" marL="2160000" indent="-216000">
              <a:spcAft>
                <a:spcPts val="283"/>
              </a:spcAft>
              <a:buClr>
                <a:srgbClr val="2c3e50"/>
              </a:buClr>
              <a:buSzPct val="45000"/>
              <a:buFont typeface="Wingdings" charset="2"/>
              <a:buChar char=""/>
            </a:pPr>
            <a:r>
              <a:rPr b="0" lang="en-US" sz="2000" spc="-1" strike="noStrike">
                <a:solidFill>
                  <a:srgbClr val="2c3e50"/>
                </a:solidFill>
                <a:latin typeface="Noto Sans Regular"/>
              </a:rPr>
              <a:t>Fifth Outline Level</a:t>
            </a:r>
            <a:endParaRPr b="0" lang="en-US" sz="2000" spc="-1" strike="noStrike">
              <a:solidFill>
                <a:srgbClr val="2c3e50"/>
              </a:solidFill>
              <a:latin typeface="Noto Sans Regular"/>
            </a:endParaRPr>
          </a:p>
          <a:p>
            <a:pPr lvl="5" marL="2592000" indent="-216000">
              <a:spcAft>
                <a:spcPts val="283"/>
              </a:spcAft>
              <a:buClr>
                <a:srgbClr val="2c3e50"/>
              </a:buClr>
              <a:buSzPct val="45000"/>
              <a:buFont typeface="Wingdings" charset="2"/>
              <a:buChar char=""/>
            </a:pPr>
            <a:r>
              <a:rPr b="0" lang="en-US" sz="2000" spc="-1" strike="noStrike">
                <a:solidFill>
                  <a:srgbClr val="2c3e50"/>
                </a:solidFill>
                <a:latin typeface="Noto Sans Regular"/>
              </a:rPr>
              <a:t>Sixth Outline Level</a:t>
            </a:r>
            <a:endParaRPr b="0" lang="en-US" sz="2000" spc="-1" strike="noStrike">
              <a:solidFill>
                <a:srgbClr val="2c3e50"/>
              </a:solidFill>
              <a:latin typeface="Noto Sans Regular"/>
            </a:endParaRPr>
          </a:p>
          <a:p>
            <a:pPr lvl="6" marL="3024000" indent="-216000">
              <a:spcAft>
                <a:spcPts val="283"/>
              </a:spcAft>
              <a:buClr>
                <a:srgbClr val="2c3e50"/>
              </a:buClr>
              <a:buSzPct val="45000"/>
              <a:buFont typeface="Wingdings" charset="2"/>
              <a:buChar char=""/>
            </a:pPr>
            <a:r>
              <a:rPr b="0" lang="en-US" sz="2000" spc="-1" strike="noStrike">
                <a:solidFill>
                  <a:srgbClr val="2c3e50"/>
                </a:solidFill>
                <a:latin typeface="Noto Sans Regular"/>
              </a:rPr>
              <a:t>Seventh Outline Level</a:t>
            </a:r>
            <a:endParaRPr b="0" lang="en-US" sz="2000" spc="-1" strike="noStrike">
              <a:solidFill>
                <a:srgbClr val="2c3e50"/>
              </a:solidFill>
              <a:latin typeface="Noto Sans Regular"/>
            </a:endParaRPr>
          </a:p>
        </p:txBody>
      </p:sp>
      <p:sp>
        <p:nvSpPr>
          <p:cNvPr id="4" name="PlaceHolder 5"/>
          <p:cNvSpPr>
            <a:spLocks noGrp="1"/>
          </p:cNvSpPr>
          <p:nvPr>
            <p:ph type="dt"/>
          </p:nvPr>
        </p:nvSpPr>
        <p:spPr>
          <a:xfrm>
            <a:off x="360000" y="7200000"/>
            <a:ext cx="2880000" cy="360000"/>
          </a:xfrm>
          <a:prstGeom prst="rect">
            <a:avLst/>
          </a:prstGeom>
        </p:spPr>
        <p:txBody>
          <a:bodyPr lIns="0" rIns="0" tIns="0" bIns="0">
            <a:noAutofit/>
          </a:bodyPr>
          <a:p>
            <a:r>
              <a:rPr b="1" lang="en-US" sz="1800" spc="-1" strike="noStrike">
                <a:solidFill>
                  <a:srgbClr val="ffffff"/>
                </a:solidFill>
                <a:latin typeface="Noto Sans Black"/>
              </a:rPr>
              <a:t>&lt;date/time&gt;</a:t>
            </a:r>
            <a:endParaRPr b="1" lang="en-US" sz="1800" spc="-1" strike="noStrike">
              <a:solidFill>
                <a:srgbClr val="ffffff"/>
              </a:solidFill>
              <a:latin typeface="Noto Sans Black"/>
            </a:endParaRPr>
          </a:p>
        </p:txBody>
      </p:sp>
      <p:sp>
        <p:nvSpPr>
          <p:cNvPr id="5" name="PlaceHolder 6"/>
          <p:cNvSpPr>
            <a:spLocks noGrp="1"/>
          </p:cNvSpPr>
          <p:nvPr>
            <p:ph type="ftr"/>
          </p:nvPr>
        </p:nvSpPr>
        <p:spPr>
          <a:xfrm>
            <a:off x="3420000" y="7200000"/>
            <a:ext cx="3240000" cy="360000"/>
          </a:xfrm>
          <a:prstGeom prst="rect">
            <a:avLst/>
          </a:prstGeom>
        </p:spPr>
        <p:txBody>
          <a:bodyPr lIns="0" rIns="0" tIns="0" bIns="0">
            <a:noAutofit/>
          </a:bodyPr>
          <a:p>
            <a:pPr algn="ctr"/>
            <a:r>
              <a:rPr b="1" lang="en-US" sz="1800" spc="-1" strike="noStrike">
                <a:solidFill>
                  <a:srgbClr val="ffffff"/>
                </a:solidFill>
                <a:latin typeface="Noto Sans Black"/>
              </a:rPr>
              <a:t>&lt;footer&gt;</a:t>
            </a:r>
            <a:endParaRPr b="1" lang="en-US" sz="1800" spc="-1" strike="noStrike">
              <a:solidFill>
                <a:srgbClr val="ffffff"/>
              </a:solidFill>
              <a:latin typeface="Noto Sans Black"/>
            </a:endParaRPr>
          </a:p>
        </p:txBody>
      </p:sp>
      <p:sp>
        <p:nvSpPr>
          <p:cNvPr id="6" name="CustomShape 7"/>
          <p:cNvSpPr/>
          <p:nvPr/>
        </p:nvSpPr>
        <p:spPr>
          <a:xfrm>
            <a:off x="9270000" y="6894000"/>
            <a:ext cx="540000" cy="540000"/>
          </a:xfrm>
          <a:prstGeom prst="ellipse">
            <a:avLst/>
          </a:prstGeom>
          <a:solidFill>
            <a:srgbClr val="1abc9c"/>
          </a:solidFill>
          <a:ln w="72000">
            <a:noFill/>
          </a:ln>
        </p:spPr>
        <p:style>
          <a:lnRef idx="0"/>
          <a:fillRef idx="0"/>
          <a:effectRef idx="0"/>
          <a:fontRef idx="minor"/>
        </p:style>
      </p:sp>
      <p:sp>
        <p:nvSpPr>
          <p:cNvPr id="7" name="PlaceHolder 8"/>
          <p:cNvSpPr>
            <a:spLocks noGrp="1"/>
          </p:cNvSpPr>
          <p:nvPr>
            <p:ph type="sldNum"/>
          </p:nvPr>
        </p:nvSpPr>
        <p:spPr>
          <a:xfrm>
            <a:off x="9180000" y="6804000"/>
            <a:ext cx="720000" cy="720000"/>
          </a:xfrm>
          <a:prstGeom prst="rect">
            <a:avLst/>
          </a:prstGeom>
        </p:spPr>
        <p:txBody>
          <a:bodyPr lIns="0" rIns="0" tIns="0" bIns="0" anchor="ctr">
            <a:noAutofit/>
          </a:bodyPr>
          <a:p>
            <a:pPr algn="ctr"/>
            <a:fld id="{1FCA9745-6AFA-430B-88DF-B85B42E2E0A6}" type="slidenum">
              <a:rPr b="1" lang="en-US" sz="1800" spc="-1" strike="noStrike">
                <a:solidFill>
                  <a:srgbClr val="ffffff"/>
                </a:solidFill>
                <a:latin typeface="Noto Sans Black"/>
              </a:rPr>
              <a:t>&lt;number&gt;</a:t>
            </a:fld>
            <a:endParaRPr b="1" lang="en-US"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44" name="CustomShape 1"/>
          <p:cNvSpPr/>
          <p:nvPr/>
        </p:nvSpPr>
        <p:spPr>
          <a:xfrm>
            <a:off x="0" y="0"/>
            <a:ext cx="10080000" cy="5040000"/>
          </a:xfrm>
          <a:prstGeom prst="rect">
            <a:avLst/>
          </a:prstGeom>
          <a:solidFill>
            <a:srgbClr val="1abc9c"/>
          </a:solidFill>
          <a:ln>
            <a:noFill/>
          </a:ln>
        </p:spPr>
        <p:style>
          <a:lnRef idx="0"/>
          <a:fillRef idx="0"/>
          <a:effectRef idx="0"/>
          <a:fontRef idx="minor"/>
        </p:style>
      </p:sp>
      <p:sp>
        <p:nvSpPr>
          <p:cNvPr id="45" name="PlaceHolder 2"/>
          <p:cNvSpPr>
            <a:spLocks noGrp="1"/>
          </p:cNvSpPr>
          <p:nvPr>
            <p:ph type="title"/>
          </p:nvPr>
        </p:nvSpPr>
        <p:spPr>
          <a:xfrm>
            <a:off x="360000" y="3780000"/>
            <a:ext cx="9360000" cy="958680"/>
          </a:xfrm>
          <a:prstGeom prst="rect">
            <a:avLst/>
          </a:prstGeom>
        </p:spPr>
        <p:txBody>
          <a:bodyPr lIns="0" rIns="0" tIns="0" bIns="0" anchor="ctr" anchorCtr="1">
            <a:noAutofit/>
          </a:bodyPr>
          <a:p>
            <a:pPr algn="ctr"/>
            <a:r>
              <a:rPr b="1" lang="en-US" sz="3600" spc="-1" strike="noStrike">
                <a:solidFill>
                  <a:srgbClr val="ffffff"/>
                </a:solidFill>
                <a:latin typeface="Noto Sans Black"/>
              </a:rPr>
              <a:t>Click to edit the title text format</a:t>
            </a:r>
            <a:endParaRPr b="1" lang="en-US" sz="3600" spc="-1" strike="noStrike">
              <a:solidFill>
                <a:srgbClr val="ffffff"/>
              </a:solidFill>
              <a:latin typeface="Noto Sans Black"/>
            </a:endParaRPr>
          </a:p>
        </p:txBody>
      </p:sp>
      <p:sp>
        <p:nvSpPr>
          <p:cNvPr id="46" name="PlaceHolder 3"/>
          <p:cNvSpPr>
            <a:spLocks noGrp="1"/>
          </p:cNvSpPr>
          <p:nvPr>
            <p:ph type="body"/>
          </p:nvPr>
        </p:nvSpPr>
        <p:spPr>
          <a:xfrm>
            <a:off x="360000" y="5220000"/>
            <a:ext cx="9360000" cy="1980000"/>
          </a:xfrm>
          <a:prstGeom prst="rect">
            <a:avLst/>
          </a:prstGeom>
        </p:spPr>
        <p:txBody>
          <a:bodyPr lIns="0" rIns="0" tIns="0" bIns="0">
            <a:normAutofit fontScale="66000"/>
          </a:bodyPr>
          <a:p>
            <a:pPr marL="432000" indent="-324000">
              <a:spcAft>
                <a:spcPts val="876"/>
              </a:spcAft>
            </a:pPr>
            <a:r>
              <a:rPr b="0" lang="en-US" sz="2000" spc="-1" strike="noStrike">
                <a:solidFill>
                  <a:srgbClr val="ffffff"/>
                </a:solidFill>
                <a:latin typeface="Noto Sans Regular"/>
              </a:rPr>
              <a:t>Click to edit the outline text format</a:t>
            </a:r>
            <a:endParaRPr b="0" lang="en-US" sz="2000" spc="-1" strike="noStrike">
              <a:solidFill>
                <a:srgbClr val="ffffff"/>
              </a:solidFill>
              <a:latin typeface="Noto Sans Regular"/>
            </a:endParaRPr>
          </a:p>
          <a:p>
            <a:pPr lvl="1" marL="864000" indent="-324000">
              <a:spcAft>
                <a:spcPts val="1134"/>
              </a:spcAft>
            </a:pPr>
            <a:r>
              <a:rPr b="0" lang="en-US" sz="2000" spc="-1" strike="noStrike">
                <a:solidFill>
                  <a:srgbClr val="ffffff"/>
                </a:solidFill>
                <a:latin typeface="Noto Sans Regular"/>
              </a:rPr>
              <a:t>Second Outline Level</a:t>
            </a:r>
            <a:endParaRPr b="0" lang="en-US" sz="2000" spc="-1" strike="noStrike">
              <a:solidFill>
                <a:srgbClr val="ffffff"/>
              </a:solidFill>
              <a:latin typeface="Noto Sans Regular"/>
            </a:endParaRPr>
          </a:p>
          <a:p>
            <a:pPr lvl="2" marL="1296000" indent="-288000">
              <a:spcAft>
                <a:spcPts val="850"/>
              </a:spcAft>
            </a:pPr>
            <a:r>
              <a:rPr b="0" lang="en-US" sz="2000" spc="-1" strike="noStrike">
                <a:solidFill>
                  <a:srgbClr val="ffffff"/>
                </a:solidFill>
                <a:latin typeface="Noto Sans Regular"/>
              </a:rPr>
              <a:t>Third Outline Level</a:t>
            </a:r>
            <a:endParaRPr b="0" lang="en-US" sz="2000" spc="-1" strike="noStrike">
              <a:solidFill>
                <a:srgbClr val="ffffff"/>
              </a:solidFill>
              <a:latin typeface="Noto Sans Regular"/>
            </a:endParaRPr>
          </a:p>
          <a:p>
            <a:pPr lvl="3" marL="1728000" indent="-216000">
              <a:spcAft>
                <a:spcPts val="567"/>
              </a:spcAft>
            </a:pPr>
            <a:r>
              <a:rPr b="0" lang="en-US" sz="2000" spc="-1" strike="noStrike">
                <a:solidFill>
                  <a:srgbClr val="ffffff"/>
                </a:solidFill>
                <a:latin typeface="Noto Sans Regular"/>
              </a:rPr>
              <a:t>Fourth Outline Level</a:t>
            </a:r>
            <a:endParaRPr b="0" lang="en-US" sz="2000" spc="-1" strike="noStrike">
              <a:solidFill>
                <a:srgbClr val="ffffff"/>
              </a:solidFill>
              <a:latin typeface="Noto Sans Regular"/>
            </a:endParaRPr>
          </a:p>
          <a:p>
            <a:pPr lvl="4" marL="2160000" indent="-216000">
              <a:spcAft>
                <a:spcPts val="283"/>
              </a:spcAft>
            </a:pPr>
            <a:r>
              <a:rPr b="0" lang="en-US" sz="2000" spc="-1" strike="noStrike">
                <a:solidFill>
                  <a:srgbClr val="ffffff"/>
                </a:solidFill>
                <a:latin typeface="Noto Sans Regular"/>
              </a:rPr>
              <a:t>Fifth Outline Level</a:t>
            </a:r>
            <a:endParaRPr b="0" lang="en-US" sz="2000" spc="-1" strike="noStrike">
              <a:solidFill>
                <a:srgbClr val="ffffff"/>
              </a:solidFill>
              <a:latin typeface="Noto Sans Regular"/>
            </a:endParaRPr>
          </a:p>
          <a:p>
            <a:pPr lvl="5" marL="2592000" indent="-216000">
              <a:spcAft>
                <a:spcPts val="283"/>
              </a:spcAft>
            </a:pPr>
            <a:r>
              <a:rPr b="0" lang="en-US" sz="2000" spc="-1" strike="noStrike">
                <a:solidFill>
                  <a:srgbClr val="ffffff"/>
                </a:solidFill>
                <a:latin typeface="Noto Sans Regular"/>
              </a:rPr>
              <a:t>Sixth Outline Level</a:t>
            </a:r>
            <a:endParaRPr b="0" lang="en-US" sz="2000" spc="-1" strike="noStrike">
              <a:solidFill>
                <a:srgbClr val="ffffff"/>
              </a:solidFill>
              <a:latin typeface="Noto Sans Regular"/>
            </a:endParaRPr>
          </a:p>
          <a:p>
            <a:pPr lvl="6" marL="3024000" indent="-216000">
              <a:spcAft>
                <a:spcPts val="283"/>
              </a:spcAft>
            </a:pPr>
            <a:r>
              <a:rPr b="0" lang="en-US" sz="2000" spc="-1" strike="noStrike">
                <a:solidFill>
                  <a:srgbClr val="ffffff"/>
                </a:solidFill>
                <a:latin typeface="Noto Sans Regular"/>
              </a:rPr>
              <a:t>Seventh Outline Level</a:t>
            </a:r>
            <a:endParaRPr b="0" lang="en-US" sz="2000" spc="-1" strike="noStrike">
              <a:solidFill>
                <a:srgbClr val="ffffff"/>
              </a:solidFill>
              <a:latin typeface="Noto Sans Regular"/>
            </a:endParaRPr>
          </a:p>
        </p:txBody>
      </p:sp>
      <p:sp>
        <p:nvSpPr>
          <p:cNvPr id="47" name="PlaceHolder 4"/>
          <p:cNvSpPr>
            <a:spLocks noGrp="1"/>
          </p:cNvSpPr>
          <p:nvPr>
            <p:ph type="dt"/>
          </p:nvPr>
        </p:nvSpPr>
        <p:spPr>
          <a:xfrm>
            <a:off x="360000" y="7200000"/>
            <a:ext cx="2880000" cy="360000"/>
          </a:xfrm>
          <a:prstGeom prst="rect">
            <a:avLst/>
          </a:prstGeom>
        </p:spPr>
        <p:txBody>
          <a:bodyPr lIns="0" rIns="0" tIns="0" bIns="0">
            <a:noAutofit/>
          </a:bodyPr>
          <a:p>
            <a:r>
              <a:rPr b="1" lang="en-US" sz="1800" spc="-1" strike="noStrike">
                <a:solidFill>
                  <a:srgbClr val="ffffff"/>
                </a:solidFill>
                <a:latin typeface="Noto Sans Black"/>
              </a:rPr>
              <a:t>&lt;date/time&gt;</a:t>
            </a:r>
            <a:endParaRPr b="1" lang="en-US" sz="1800" spc="-1" strike="noStrike">
              <a:solidFill>
                <a:srgbClr val="ffffff"/>
              </a:solidFill>
              <a:latin typeface="Noto Sans Black"/>
            </a:endParaRPr>
          </a:p>
        </p:txBody>
      </p:sp>
      <p:sp>
        <p:nvSpPr>
          <p:cNvPr id="48" name="PlaceHolder 5"/>
          <p:cNvSpPr>
            <a:spLocks noGrp="1"/>
          </p:cNvSpPr>
          <p:nvPr>
            <p:ph type="ftr"/>
          </p:nvPr>
        </p:nvSpPr>
        <p:spPr>
          <a:xfrm>
            <a:off x="3420000" y="7200000"/>
            <a:ext cx="3240000" cy="360000"/>
          </a:xfrm>
          <a:prstGeom prst="rect">
            <a:avLst/>
          </a:prstGeom>
        </p:spPr>
        <p:txBody>
          <a:bodyPr lIns="0" rIns="0" tIns="0" bIns="0">
            <a:noAutofit/>
          </a:bodyPr>
          <a:p>
            <a:pPr algn="ctr"/>
            <a:r>
              <a:rPr b="1" lang="en-US" sz="1800" spc="-1" strike="noStrike">
                <a:solidFill>
                  <a:srgbClr val="ffffff"/>
                </a:solidFill>
                <a:latin typeface="Noto Sans Black"/>
              </a:rPr>
              <a:t>&lt;footer&gt;</a:t>
            </a:r>
            <a:endParaRPr b="1" lang="en-US" sz="1800" spc="-1" strike="noStrike">
              <a:solidFill>
                <a:srgbClr val="ffffff"/>
              </a:solidFill>
              <a:latin typeface="Noto Sans Black"/>
            </a:endParaRPr>
          </a:p>
        </p:txBody>
      </p:sp>
      <p:sp>
        <p:nvSpPr>
          <p:cNvPr id="49" name="PlaceHolder 6"/>
          <p:cNvSpPr>
            <a:spLocks noGrp="1"/>
          </p:cNvSpPr>
          <p:nvPr>
            <p:ph type="sldNum"/>
          </p:nvPr>
        </p:nvSpPr>
        <p:spPr>
          <a:xfrm>
            <a:off x="9180000" y="6804000"/>
            <a:ext cx="720000" cy="720000"/>
          </a:xfrm>
          <a:prstGeom prst="rect">
            <a:avLst/>
          </a:prstGeom>
        </p:spPr>
        <p:txBody>
          <a:bodyPr lIns="0" rIns="0" tIns="0" bIns="0" anchor="ctr">
            <a:noAutofit/>
          </a:bodyPr>
          <a:p>
            <a:pPr algn="ctr"/>
            <a:fld id="{1AFABF19-FD43-4E14-BEA6-842BD2870218}" type="slidenum">
              <a:rPr b="1" lang="en-US" sz="1800" spc="-1" strike="noStrike">
                <a:solidFill>
                  <a:srgbClr val="ffffff"/>
                </a:solidFill>
                <a:latin typeface="Noto Sans Black"/>
              </a:rPr>
              <a:t>&lt;number&gt;</a:t>
            </a:fld>
            <a:endParaRPr b="1" lang="en-US"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86" name="CustomShape 1"/>
          <p:cNvSpPr/>
          <p:nvPr/>
        </p:nvSpPr>
        <p:spPr>
          <a:xfrm>
            <a:off x="2520000" y="2520000"/>
            <a:ext cx="5040000" cy="2520000"/>
          </a:xfrm>
          <a:prstGeom prst="wedgeRectCallout">
            <a:avLst>
              <a:gd name="adj1" fmla="val -42740"/>
              <a:gd name="adj2" fmla="val 114189"/>
            </a:avLst>
          </a:prstGeom>
          <a:solidFill>
            <a:srgbClr val="ffffff"/>
          </a:solidFill>
          <a:ln>
            <a:noFill/>
          </a:ln>
        </p:spPr>
        <p:style>
          <a:lnRef idx="0"/>
          <a:fillRef idx="0"/>
          <a:effectRef idx="0"/>
          <a:fontRef idx="minor"/>
        </p:style>
      </p:sp>
      <p:sp>
        <p:nvSpPr>
          <p:cNvPr id="87" name="PlaceHolder 2"/>
          <p:cNvSpPr>
            <a:spLocks noGrp="1"/>
          </p:cNvSpPr>
          <p:nvPr>
            <p:ph type="title"/>
          </p:nvPr>
        </p:nvSpPr>
        <p:spPr>
          <a:xfrm>
            <a:off x="2700000" y="2700000"/>
            <a:ext cx="4680000" cy="2160000"/>
          </a:xfrm>
          <a:prstGeom prst="rect">
            <a:avLst/>
          </a:prstGeom>
        </p:spPr>
        <p:txBody>
          <a:bodyPr lIns="0" rIns="0" tIns="0" bIns="0" anchor="ctr" anchorCtr="1">
            <a:noAutofit/>
          </a:bodyPr>
          <a:p>
            <a:pPr algn="ctr"/>
            <a:r>
              <a:rPr b="1" lang="en-US" sz="3600" spc="-1" strike="noStrike">
                <a:solidFill>
                  <a:srgbClr val="2c3e50"/>
                </a:solidFill>
                <a:latin typeface="Noto Sans Black"/>
              </a:rPr>
              <a:t>Click to edit the title text format</a:t>
            </a:r>
            <a:endParaRPr b="1" lang="en-US" sz="3600" spc="-1" strike="noStrike">
              <a:solidFill>
                <a:srgbClr val="2c3e50"/>
              </a:solidFill>
              <a:latin typeface="Noto Sans Black"/>
            </a:endParaRPr>
          </a:p>
        </p:txBody>
      </p:sp>
      <p:sp>
        <p:nvSpPr>
          <p:cNvPr id="88" name="PlaceHolder 3"/>
          <p:cNvSpPr>
            <a:spLocks noGrp="1"/>
          </p:cNvSpPr>
          <p:nvPr>
            <p:ph type="body"/>
          </p:nvPr>
        </p:nvSpPr>
        <p:spPr>
          <a:xfrm>
            <a:off x="3420000" y="5040000"/>
            <a:ext cx="6300000" cy="2160000"/>
          </a:xfrm>
          <a:prstGeom prst="rect">
            <a:avLst/>
          </a:prstGeom>
        </p:spPr>
        <p:txBody>
          <a:bodyPr lIns="0" rIns="0" tIns="0" bIns="0">
            <a:normAutofit fontScale="76000"/>
          </a:bodyPr>
          <a:p>
            <a:pPr marL="432000" indent="-324000">
              <a:spcAft>
                <a:spcPts val="876"/>
              </a:spcAft>
            </a:pPr>
            <a:r>
              <a:rPr b="0" lang="en-US" sz="2000" spc="-1" strike="noStrike">
                <a:solidFill>
                  <a:srgbClr val="ffffff"/>
                </a:solidFill>
                <a:latin typeface="Noto Sans Regular"/>
              </a:rPr>
              <a:t>Click to edit the outline text format</a:t>
            </a:r>
            <a:endParaRPr b="0" lang="en-US" sz="2000" spc="-1" strike="noStrike">
              <a:solidFill>
                <a:srgbClr val="ffffff"/>
              </a:solidFill>
              <a:latin typeface="Noto Sans Regular"/>
            </a:endParaRPr>
          </a:p>
          <a:p>
            <a:pPr lvl="1" marL="864000" indent="-324000">
              <a:spcAft>
                <a:spcPts val="1134"/>
              </a:spcAft>
            </a:pPr>
            <a:r>
              <a:rPr b="0" lang="en-US" sz="2000" spc="-1" strike="noStrike">
                <a:solidFill>
                  <a:srgbClr val="ffffff"/>
                </a:solidFill>
                <a:latin typeface="Noto Sans Regular"/>
              </a:rPr>
              <a:t>Second Outline Level</a:t>
            </a:r>
            <a:endParaRPr b="0" lang="en-US" sz="2000" spc="-1" strike="noStrike">
              <a:solidFill>
                <a:srgbClr val="ffffff"/>
              </a:solidFill>
              <a:latin typeface="Noto Sans Regular"/>
            </a:endParaRPr>
          </a:p>
          <a:p>
            <a:pPr lvl="2" marL="1296000" indent="-288000">
              <a:spcAft>
                <a:spcPts val="850"/>
              </a:spcAft>
            </a:pPr>
            <a:r>
              <a:rPr b="0" lang="en-US" sz="2000" spc="-1" strike="noStrike">
                <a:solidFill>
                  <a:srgbClr val="ffffff"/>
                </a:solidFill>
                <a:latin typeface="Noto Sans Regular"/>
              </a:rPr>
              <a:t>Third Outline Level</a:t>
            </a:r>
            <a:endParaRPr b="0" lang="en-US" sz="2000" spc="-1" strike="noStrike">
              <a:solidFill>
                <a:srgbClr val="ffffff"/>
              </a:solidFill>
              <a:latin typeface="Noto Sans Regular"/>
            </a:endParaRPr>
          </a:p>
          <a:p>
            <a:pPr lvl="3" marL="1728000" indent="-216000">
              <a:spcAft>
                <a:spcPts val="567"/>
              </a:spcAft>
            </a:pPr>
            <a:r>
              <a:rPr b="0" lang="en-US" sz="2000" spc="-1" strike="noStrike">
                <a:solidFill>
                  <a:srgbClr val="ffffff"/>
                </a:solidFill>
                <a:latin typeface="Noto Sans Regular"/>
              </a:rPr>
              <a:t>Fourth Outline Level</a:t>
            </a:r>
            <a:endParaRPr b="0" lang="en-US" sz="2000" spc="-1" strike="noStrike">
              <a:solidFill>
                <a:srgbClr val="ffffff"/>
              </a:solidFill>
              <a:latin typeface="Noto Sans Regular"/>
            </a:endParaRPr>
          </a:p>
          <a:p>
            <a:pPr lvl="4" marL="2160000" indent="-216000">
              <a:spcAft>
                <a:spcPts val="283"/>
              </a:spcAft>
            </a:pPr>
            <a:r>
              <a:rPr b="0" lang="en-US" sz="2000" spc="-1" strike="noStrike">
                <a:solidFill>
                  <a:srgbClr val="ffffff"/>
                </a:solidFill>
                <a:latin typeface="Noto Sans Regular"/>
              </a:rPr>
              <a:t>Fifth Outline Level</a:t>
            </a:r>
            <a:endParaRPr b="0" lang="en-US" sz="2000" spc="-1" strike="noStrike">
              <a:solidFill>
                <a:srgbClr val="ffffff"/>
              </a:solidFill>
              <a:latin typeface="Noto Sans Regular"/>
            </a:endParaRPr>
          </a:p>
          <a:p>
            <a:pPr lvl="5" marL="2592000" indent="-216000">
              <a:spcAft>
                <a:spcPts val="283"/>
              </a:spcAft>
            </a:pPr>
            <a:r>
              <a:rPr b="0" lang="en-US" sz="2000" spc="-1" strike="noStrike">
                <a:solidFill>
                  <a:srgbClr val="ffffff"/>
                </a:solidFill>
                <a:latin typeface="Noto Sans Regular"/>
              </a:rPr>
              <a:t>Sixth Outline Level</a:t>
            </a:r>
            <a:endParaRPr b="0" lang="en-US" sz="2000" spc="-1" strike="noStrike">
              <a:solidFill>
                <a:srgbClr val="ffffff"/>
              </a:solidFill>
              <a:latin typeface="Noto Sans Regular"/>
            </a:endParaRPr>
          </a:p>
          <a:p>
            <a:pPr lvl="6" marL="3024000" indent="-216000">
              <a:spcAft>
                <a:spcPts val="283"/>
              </a:spcAft>
            </a:pPr>
            <a:r>
              <a:rPr b="0" lang="en-US" sz="2000" spc="-1" strike="noStrike">
                <a:solidFill>
                  <a:srgbClr val="ffffff"/>
                </a:solidFill>
                <a:latin typeface="Noto Sans Regular"/>
              </a:rPr>
              <a:t>Seventh Outline Level</a:t>
            </a:r>
            <a:endParaRPr b="0" lang="en-US" sz="2000" spc="-1" strike="noStrike">
              <a:solidFill>
                <a:srgbClr val="ffffff"/>
              </a:solidFill>
              <a:latin typeface="Noto Sans Regular"/>
            </a:endParaRPr>
          </a:p>
        </p:txBody>
      </p:sp>
      <p:sp>
        <p:nvSpPr>
          <p:cNvPr id="89" name="PlaceHolder 4"/>
          <p:cNvSpPr>
            <a:spLocks noGrp="1"/>
          </p:cNvSpPr>
          <p:nvPr>
            <p:ph type="dt"/>
          </p:nvPr>
        </p:nvSpPr>
        <p:spPr>
          <a:xfrm>
            <a:off x="360000" y="7200000"/>
            <a:ext cx="2880000" cy="360000"/>
          </a:xfrm>
          <a:prstGeom prst="rect">
            <a:avLst/>
          </a:prstGeom>
        </p:spPr>
        <p:txBody>
          <a:bodyPr lIns="0" rIns="0" tIns="0" bIns="0">
            <a:noAutofit/>
          </a:bodyPr>
          <a:p>
            <a:r>
              <a:rPr b="1" lang="en-US" sz="1800" spc="-1" strike="noStrike">
                <a:solidFill>
                  <a:srgbClr val="ffffff"/>
                </a:solidFill>
                <a:latin typeface="Noto Sans Black"/>
              </a:rPr>
              <a:t>&lt;date/time&gt;</a:t>
            </a:r>
            <a:endParaRPr b="1" lang="en-US" sz="1800" spc="-1" strike="noStrike">
              <a:solidFill>
                <a:srgbClr val="ffffff"/>
              </a:solidFill>
              <a:latin typeface="Noto Sans Black"/>
            </a:endParaRPr>
          </a:p>
        </p:txBody>
      </p:sp>
      <p:sp>
        <p:nvSpPr>
          <p:cNvPr id="90" name="PlaceHolder 5"/>
          <p:cNvSpPr>
            <a:spLocks noGrp="1"/>
          </p:cNvSpPr>
          <p:nvPr>
            <p:ph type="ftr"/>
          </p:nvPr>
        </p:nvSpPr>
        <p:spPr>
          <a:xfrm>
            <a:off x="3420000" y="7200000"/>
            <a:ext cx="3240000" cy="360000"/>
          </a:xfrm>
          <a:prstGeom prst="rect">
            <a:avLst/>
          </a:prstGeom>
        </p:spPr>
        <p:txBody>
          <a:bodyPr lIns="0" rIns="0" tIns="0" bIns="0">
            <a:noAutofit/>
          </a:bodyPr>
          <a:p>
            <a:pPr algn="ctr"/>
            <a:r>
              <a:rPr b="1" lang="en-US" sz="1800" spc="-1" strike="noStrike">
                <a:solidFill>
                  <a:srgbClr val="ffffff"/>
                </a:solidFill>
                <a:latin typeface="Noto Sans Black"/>
              </a:rPr>
              <a:t>&lt;footer&gt;</a:t>
            </a:r>
            <a:endParaRPr b="1" lang="en-US" sz="1800" spc="-1" strike="noStrike">
              <a:solidFill>
                <a:srgbClr val="ffffff"/>
              </a:solidFill>
              <a:latin typeface="Noto Sans Black"/>
            </a:endParaRPr>
          </a:p>
        </p:txBody>
      </p:sp>
      <p:sp>
        <p:nvSpPr>
          <p:cNvPr id="91" name="PlaceHolder 6"/>
          <p:cNvSpPr>
            <a:spLocks noGrp="1"/>
          </p:cNvSpPr>
          <p:nvPr>
            <p:ph type="sldNum"/>
          </p:nvPr>
        </p:nvSpPr>
        <p:spPr>
          <a:xfrm>
            <a:off x="9180000" y="6804000"/>
            <a:ext cx="720000" cy="720000"/>
          </a:xfrm>
          <a:prstGeom prst="rect">
            <a:avLst/>
          </a:prstGeom>
        </p:spPr>
        <p:txBody>
          <a:bodyPr lIns="0" rIns="0" tIns="0" bIns="0" anchor="ctr">
            <a:noAutofit/>
          </a:bodyPr>
          <a:p>
            <a:pPr algn="ctr"/>
            <a:fld id="{750ABD16-A314-48E0-A02E-EB4E600E42B6}" type="slidenum">
              <a:rPr b="1" lang="en-US" sz="1800" spc="-1" strike="noStrike">
                <a:solidFill>
                  <a:srgbClr val="ffffff"/>
                </a:solidFill>
                <a:latin typeface="Noto Sans Black"/>
              </a:rPr>
              <a:t>&lt;number&gt;</a:t>
            </a:fld>
            <a:endParaRPr b="1" lang="en-US"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hyperlink" Target="https://stackify.com/spring-mvc/" TargetMode="External"/><Relationship Id="rId2" Type="http://schemas.openxmlformats.org/officeDocument/2006/relationships/hyperlink" Target="https://www.arhohuttunen.com/spring-boot-webmvctest/" TargetMode="External"/><Relationship Id="rId3" Type="http://schemas.openxmlformats.org/officeDocument/2006/relationships/hyperlink" Target="https://howtodoinjava.com/spring-boot2/testing/testing-support/" TargetMode="External"/><Relationship Id="rId4" Type="http://schemas.openxmlformats.org/officeDocument/2006/relationships/hyperlink" Target="https://docs.spring.io/spring-framework/docs/4.2.x/spring-framework-reference/html/integration-testing.html#testing-support-classes" TargetMode="External"/><Relationship Id="rId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24080" y="1878120"/>
            <a:ext cx="9360000" cy="1596600"/>
          </a:xfrm>
          <a:prstGeom prst="rect">
            <a:avLst/>
          </a:prstGeom>
          <a:noFill/>
          <a:ln>
            <a:noFill/>
          </a:ln>
        </p:spPr>
        <p:txBody>
          <a:bodyPr lIns="0" rIns="0" tIns="0" bIns="0" anchor="ctr" anchorCtr="1">
            <a:noAutofit/>
          </a:bodyPr>
          <a:p>
            <a:pPr algn="ctr"/>
            <a:r>
              <a:rPr b="1" lang="en-US" sz="3600" spc="-1" strike="noStrike">
                <a:solidFill>
                  <a:srgbClr val="ffffff"/>
                </a:solidFill>
                <a:latin typeface="Noto Sans Black"/>
              </a:rPr>
              <a:t>Spring WebMVC and Integration Tests</a:t>
            </a:r>
            <a:endParaRPr b="1" lang="en-US" sz="3600" spc="-1" strike="noStrike">
              <a:solidFill>
                <a:srgbClr val="ffffff"/>
              </a:solidFill>
              <a:latin typeface="Noto Sans Black"/>
            </a:endParaRPr>
          </a:p>
        </p:txBody>
      </p:sp>
      <p:sp>
        <p:nvSpPr>
          <p:cNvPr id="129" name="TextShape 2"/>
          <p:cNvSpPr txBox="1"/>
          <p:nvPr/>
        </p:nvSpPr>
        <p:spPr>
          <a:xfrm>
            <a:off x="360000" y="5220000"/>
            <a:ext cx="9360000" cy="1980000"/>
          </a:xfrm>
          <a:prstGeom prst="rect">
            <a:avLst/>
          </a:prstGeom>
          <a:noFill/>
          <a:ln>
            <a:noFill/>
          </a:ln>
        </p:spPr>
        <p:txBody>
          <a:bodyPr lIns="0" rIns="0" tIns="0" bIns="0" anchor="ctr">
            <a:noAutofit/>
          </a:bodyPr>
          <a:p>
            <a:pPr algn="ctr"/>
            <a:r>
              <a:rPr b="0" lang="en-US" sz="2200" spc="-1" strike="noStrike">
                <a:solidFill>
                  <a:srgbClr val="ffffff"/>
                </a:solidFill>
                <a:latin typeface="Noto Sans Regular"/>
              </a:rPr>
              <a:t>Hasmik Kirakosyan</a:t>
            </a:r>
            <a:br/>
            <a:r>
              <a:rPr b="0" lang="en-US" sz="2200" spc="-1" strike="noStrike">
                <a:solidFill>
                  <a:srgbClr val="ffffff"/>
                </a:solidFill>
                <a:latin typeface="Noto Sans Regular"/>
              </a:rPr>
              <a:t>05 November, 2021</a:t>
            </a:r>
            <a:endParaRPr b="0" lang="en-US" sz="2200" spc="-1" strike="noStrike">
              <a:solidFill>
                <a:srgbClr val="ffffff"/>
              </a:solidFill>
              <a:latin typeface="Noto Sans Regular"/>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60000" y="301320"/>
            <a:ext cx="9360000" cy="958680"/>
          </a:xfrm>
          <a:prstGeom prst="rect">
            <a:avLst/>
          </a:prstGeom>
          <a:noFill/>
          <a:ln>
            <a:noFill/>
          </a:ln>
        </p:spPr>
        <p:txBody>
          <a:bodyPr lIns="0" rIns="0" tIns="0" bIns="0" anchor="ctr">
            <a:noAutofit/>
          </a:bodyPr>
          <a:p>
            <a:r>
              <a:rPr b="1" lang="en-US" sz="3600" spc="-1" strike="noStrike">
                <a:solidFill>
                  <a:srgbClr val="ffffff"/>
                </a:solidFill>
                <a:latin typeface="Noto Sans Black"/>
              </a:rPr>
              <a:t>Processing</a:t>
            </a:r>
            <a:endParaRPr b="1" lang="en-US" sz="3600" spc="-1" strike="noStrike">
              <a:solidFill>
                <a:srgbClr val="ffffff"/>
              </a:solidFill>
              <a:latin typeface="Noto Sans Black"/>
            </a:endParaRPr>
          </a:p>
        </p:txBody>
      </p:sp>
      <p:sp>
        <p:nvSpPr>
          <p:cNvPr id="146" name="TextShape 2"/>
          <p:cNvSpPr txBox="1"/>
          <p:nvPr/>
        </p:nvSpPr>
        <p:spPr>
          <a:xfrm>
            <a:off x="360000" y="1980000"/>
            <a:ext cx="9360000" cy="5040000"/>
          </a:xfrm>
          <a:prstGeom prst="rect">
            <a:avLst/>
          </a:prstGeom>
          <a:noFill/>
          <a:ln>
            <a:noFill/>
          </a:ln>
        </p:spPr>
        <p:txBody>
          <a:bodyPr lIns="0" rIns="0" tIns="0" bIns="0">
            <a:normAutofit fontScale="1000"/>
          </a:bodyPr>
          <a:p>
            <a:pPr marL="432000" indent="-324000">
              <a:spcAft>
                <a:spcPts val="1414"/>
              </a:spcAft>
              <a:buClr>
                <a:srgbClr val="2c3e50"/>
              </a:buClr>
              <a:buSzPct val="45000"/>
              <a:buFont typeface="Wingdings" charset="2"/>
              <a:buChar char=""/>
            </a:pPr>
            <a:r>
              <a:rPr b="1" lang="en-US" sz="7200" spc="-1" strike="noStrike">
                <a:solidFill>
                  <a:srgbClr val="2c3e50"/>
                </a:solidFill>
                <a:latin typeface="Noto Sans SemiBold"/>
              </a:rPr>
              <a:t>The DispatcherServlet processes requests as follows:</a:t>
            </a:r>
            <a:endParaRPr b="1" lang="en-US" sz="7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endParaRPr b="1" lang="en-US" sz="7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6000" spc="-1" strike="noStrike">
                <a:solidFill>
                  <a:srgbClr val="2c3e50"/>
                </a:solidFill>
                <a:latin typeface="Noto Sans SemiBold"/>
              </a:rPr>
              <a:t> </a:t>
            </a:r>
            <a:r>
              <a:rPr b="0" lang="en-US" sz="6000" spc="-1" strike="noStrike">
                <a:solidFill>
                  <a:srgbClr val="2c3e50"/>
                </a:solidFill>
                <a:latin typeface="Noto Sans SemiBold"/>
              </a:rPr>
              <a:t>The WebApplicationContext is searched for and bound in the request as an attribute that the controller and other elements in the process can use. It is bound by default under the DispatcherServlet.WEB_APPLICATION_CONTEXT_ATTRIBUTE key.</a:t>
            </a:r>
            <a:endParaRPr b="1" lang="en-US" sz="60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6000" spc="-1" strike="noStrike">
                <a:solidFill>
                  <a:srgbClr val="2c3e50"/>
                </a:solidFill>
                <a:latin typeface="Noto Sans SemiBold"/>
              </a:rPr>
              <a:t> </a:t>
            </a:r>
            <a:r>
              <a:rPr b="0" lang="en-US" sz="6000" spc="-1" strike="noStrike">
                <a:solidFill>
                  <a:srgbClr val="2c3e50"/>
                </a:solidFill>
                <a:latin typeface="Noto Sans SemiBold"/>
              </a:rPr>
              <a:t>The locale resolver is bound to the request to let elements in the process resolve the locale to use when processing the request (rendering the view, preparing data, and so on).</a:t>
            </a:r>
            <a:endParaRPr b="1" lang="en-US" sz="60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6000" spc="-1" strike="noStrike">
                <a:solidFill>
                  <a:srgbClr val="2c3e50"/>
                </a:solidFill>
                <a:latin typeface="Noto Sans SemiBold"/>
              </a:rPr>
              <a:t> </a:t>
            </a:r>
            <a:r>
              <a:rPr b="0" lang="en-US" sz="6000" spc="-1" strike="noStrike">
                <a:solidFill>
                  <a:srgbClr val="2c3e50"/>
                </a:solidFill>
                <a:latin typeface="Noto Sans SemiBold"/>
              </a:rPr>
              <a:t>The theme resolver is bound to the request to let elements such as views determine which theme to use.</a:t>
            </a:r>
            <a:endParaRPr b="1" lang="en-US" sz="60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6000" spc="-1" strike="noStrike">
                <a:solidFill>
                  <a:srgbClr val="2c3e50"/>
                </a:solidFill>
                <a:latin typeface="Noto Sans SemiBold"/>
              </a:rPr>
              <a:t> </a:t>
            </a:r>
            <a:r>
              <a:rPr b="0" lang="en-US" sz="6000" spc="-1" strike="noStrike">
                <a:solidFill>
                  <a:srgbClr val="2c3e50"/>
                </a:solidFill>
                <a:latin typeface="Noto Sans SemiBold"/>
              </a:rPr>
              <a:t>If you specify a multipart file resolver, the request is inspected for multiparts. If multiparts are found, the request is wrapped in a MultipartHttpServletRequest for further processing by other elements in the process.</a:t>
            </a:r>
            <a:endParaRPr b="1" lang="en-US" sz="60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6000" spc="-1" strike="noStrike">
                <a:solidFill>
                  <a:srgbClr val="2c3e50"/>
                </a:solidFill>
                <a:latin typeface="Noto Sans SemiBold"/>
              </a:rPr>
              <a:t> </a:t>
            </a:r>
            <a:r>
              <a:rPr b="0" lang="en-US" sz="6000" spc="-1" strike="noStrike">
                <a:solidFill>
                  <a:srgbClr val="2c3e50"/>
                </a:solidFill>
                <a:latin typeface="Noto Sans SemiBold"/>
              </a:rPr>
              <a:t>An appropriate handler is searched for. If a handler is found, the execution chain associated with the handler (preprocessors, postprocessors, and controllers) is run to prepare a model for rendering. Alternatively, for annotated controllers, the response can be rendered (within the HandlerAdapter) instead of returning a view.</a:t>
            </a:r>
            <a:endParaRPr b="1" lang="en-US" sz="60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6000" spc="-1" strike="noStrike">
                <a:solidFill>
                  <a:srgbClr val="2c3e50"/>
                </a:solidFill>
                <a:latin typeface="Noto Sans SemiBold"/>
              </a:rPr>
              <a:t> </a:t>
            </a:r>
            <a:r>
              <a:rPr b="0" lang="en-US" sz="6000" spc="-1" strike="noStrike">
                <a:solidFill>
                  <a:srgbClr val="2c3e50"/>
                </a:solidFill>
                <a:latin typeface="Noto Sans SemiBold"/>
              </a:rPr>
              <a:t>If a model is returned, the view is rendered. If no model is returned (maybe due to a preprocessor or postprocessor intercepting the request, perhaps for security reasons), no view is rendered, because the request could already have been fulfilled.</a:t>
            </a:r>
            <a:endParaRPr b="1" lang="en-US" sz="6000" spc="-1" strike="noStrike">
              <a:solidFill>
                <a:srgbClr val="2c3e50"/>
              </a:solidFill>
              <a:latin typeface="Noto Sans SemiBold"/>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60000" y="301320"/>
            <a:ext cx="9360000" cy="958680"/>
          </a:xfrm>
          <a:prstGeom prst="rect">
            <a:avLst/>
          </a:prstGeom>
          <a:noFill/>
          <a:ln>
            <a:noFill/>
          </a:ln>
        </p:spPr>
        <p:txBody>
          <a:bodyPr lIns="0" rIns="0" tIns="0" bIns="0" anchor="ctr">
            <a:noAutofit/>
          </a:bodyPr>
          <a:p>
            <a:r>
              <a:rPr b="1" lang="en-US" sz="3600" spc="-1" strike="noStrike">
                <a:solidFill>
                  <a:srgbClr val="ffffff"/>
                </a:solidFill>
                <a:latin typeface="Noto Sans Black"/>
              </a:rPr>
              <a:t>Testing / Integration testing</a:t>
            </a:r>
            <a:endParaRPr b="1" lang="en-US" sz="3600" spc="-1" strike="noStrike">
              <a:solidFill>
                <a:srgbClr val="ffffff"/>
              </a:solidFill>
              <a:latin typeface="Noto Sans Black"/>
            </a:endParaRPr>
          </a:p>
        </p:txBody>
      </p:sp>
      <p:sp>
        <p:nvSpPr>
          <p:cNvPr id="148" name="TextShape 2"/>
          <p:cNvSpPr txBox="1"/>
          <p:nvPr/>
        </p:nvSpPr>
        <p:spPr>
          <a:xfrm>
            <a:off x="360000" y="1980000"/>
            <a:ext cx="9360000" cy="5040000"/>
          </a:xfrm>
          <a:prstGeom prst="rect">
            <a:avLst/>
          </a:prstGeom>
          <a:noFill/>
          <a:ln>
            <a:noFill/>
          </a:ln>
        </p:spPr>
        <p:txBody>
          <a:bodyPr lIns="0" rIns="0" tIns="0" bIns="0">
            <a:normAutofit/>
          </a:bodyPr>
          <a:p>
            <a:r>
              <a:rPr b="1" lang="en-US" sz="2000" spc="-1" strike="noStrike">
                <a:solidFill>
                  <a:srgbClr val="2c3e50"/>
                </a:solidFill>
                <a:latin typeface="Noto Sans SemiBold"/>
              </a:rPr>
              <a:t>Spring’s integration testing support has the following primary goals:</a:t>
            </a:r>
            <a:endParaRPr b="1" lang="en-US" sz="20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1600" spc="-1" strike="noStrike">
                <a:solidFill>
                  <a:srgbClr val="2c3e50"/>
                </a:solidFill>
                <a:latin typeface="Noto Sans SemiBold"/>
              </a:rPr>
              <a:t>To manage Spring IoC container caching between test execution.</a:t>
            </a:r>
            <a:endParaRPr b="1" lang="en-US" sz="16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1600" spc="-1" strike="noStrike">
                <a:solidFill>
                  <a:srgbClr val="2c3e50"/>
                </a:solidFill>
                <a:latin typeface="Noto Sans SemiBold"/>
              </a:rPr>
              <a:t>To provide Dependency Injection of test fixture instances.</a:t>
            </a:r>
            <a:endParaRPr b="1" lang="en-US" sz="16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1600" spc="-1" strike="noStrike">
                <a:solidFill>
                  <a:srgbClr val="2c3e50"/>
                </a:solidFill>
                <a:latin typeface="Noto Sans SemiBold"/>
              </a:rPr>
              <a:t>To provide transaction management appropriate to integration testing.</a:t>
            </a:r>
            <a:endParaRPr b="1" lang="en-US" sz="16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1600" spc="-1" strike="noStrike">
                <a:solidFill>
                  <a:srgbClr val="2c3e50"/>
                </a:solidFill>
                <a:latin typeface="Noto Sans SemiBold"/>
              </a:rPr>
              <a:t>To supply Spring-specific base classes that assist developers in writing integration tests.</a:t>
            </a:r>
            <a:endParaRPr b="1" lang="en-US" sz="1600" spc="-1" strike="noStrike">
              <a:solidFill>
                <a:srgbClr val="2c3e50"/>
              </a:solidFill>
              <a:latin typeface="Noto Sans SemiBold"/>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9760" y="548640"/>
            <a:ext cx="10000080" cy="958680"/>
          </a:xfrm>
          <a:prstGeom prst="rect">
            <a:avLst/>
          </a:prstGeom>
          <a:noFill/>
          <a:ln>
            <a:noFill/>
          </a:ln>
        </p:spPr>
        <p:txBody>
          <a:bodyPr lIns="0" rIns="0" tIns="0" bIns="0" anchor="ctr">
            <a:noAutofit/>
          </a:bodyPr>
          <a:p>
            <a:pPr marL="432000" indent="-324000">
              <a:spcAft>
                <a:spcPts val="1414"/>
              </a:spcAft>
              <a:buClr>
                <a:srgbClr val="2c3e50"/>
              </a:buClr>
              <a:buSzPct val="45000"/>
              <a:buFont typeface="Wingdings" charset="2"/>
              <a:buChar char=""/>
            </a:pPr>
            <a:r>
              <a:rPr b="1" lang="en-US" sz="2800" spc="-1" strike="noStrike">
                <a:solidFill>
                  <a:srgbClr val="ffffff"/>
                </a:solidFill>
                <a:latin typeface="Noto Sans Black"/>
              </a:rPr>
              <a:t>While doing integration testing in spring boot applications, we shall keep in mind that:</a:t>
            </a:r>
            <a:endParaRPr b="1" lang="en-US" sz="2800" spc="-1" strike="noStrike">
              <a:solidFill>
                <a:srgbClr val="ffffff"/>
              </a:solidFill>
              <a:latin typeface="Noto Sans Black"/>
            </a:endParaRPr>
          </a:p>
        </p:txBody>
      </p:sp>
      <p:sp>
        <p:nvSpPr>
          <p:cNvPr id="150" name="TextShape 2"/>
          <p:cNvSpPr txBox="1"/>
          <p:nvPr/>
        </p:nvSpPr>
        <p:spPr>
          <a:xfrm>
            <a:off x="332640" y="1818000"/>
            <a:ext cx="9360000" cy="5040000"/>
          </a:xfrm>
          <a:prstGeom prst="rect">
            <a:avLst/>
          </a:prstGeom>
          <a:noFill/>
          <a:ln>
            <a:noFill/>
          </a:ln>
        </p:spPr>
        <p:txBody>
          <a:bodyPr lIns="0" rIns="0" tIns="0" bIns="0">
            <a:normAutofit fontScale="9000"/>
          </a:bodyPr>
          <a:p>
            <a:pPr marL="432000" indent="-324000">
              <a:spcAft>
                <a:spcPts val="1414"/>
              </a:spcAft>
              <a:buClr>
                <a:srgbClr val="2c3e50"/>
              </a:buClr>
              <a:buSzPct val="45000"/>
              <a:buFont typeface="Wingdings" charset="2"/>
              <a:buChar char=""/>
            </a:pPr>
            <a:endParaRPr b="1" lang="en-US" sz="3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4400" spc="-1" strike="noStrike">
                <a:solidFill>
                  <a:srgbClr val="2c3e50"/>
                </a:solidFill>
                <a:latin typeface="Noto Sans SemiBold"/>
              </a:rPr>
              <a:t>An integration test is supposed to test whether different modules are bounded correctly and if they work as expected.</a:t>
            </a:r>
            <a:endParaRPr b="1" lang="en-US" sz="4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4400" spc="-1" strike="noStrike">
                <a:solidFill>
                  <a:srgbClr val="2c3e50"/>
                </a:solidFill>
                <a:latin typeface="Noto Sans SemiBold"/>
              </a:rPr>
              <a:t>The integration tests shall not utilize the actual production dependencies (e.g. database/network) and they can mimic the certain behaviors.</a:t>
            </a:r>
            <a:endParaRPr b="1" lang="en-US" sz="4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4400" spc="-1" strike="noStrike">
                <a:solidFill>
                  <a:srgbClr val="2c3e50"/>
                </a:solidFill>
                <a:latin typeface="Noto Sans SemiBold"/>
              </a:rPr>
              <a:t>The application shall run in </a:t>
            </a:r>
            <a:r>
              <a:rPr b="1" lang="en-US" sz="4400" spc="-1" strike="noStrike">
                <a:solidFill>
                  <a:srgbClr val="2c3e50"/>
                </a:solidFill>
                <a:latin typeface="Noto Sans SemiBold"/>
              </a:rPr>
              <a:t>ApplicationContext</a:t>
            </a:r>
            <a:r>
              <a:rPr b="0" lang="en-US" sz="4400" spc="-1" strike="noStrike">
                <a:solidFill>
                  <a:srgbClr val="2c3e50"/>
                </a:solidFill>
                <a:latin typeface="Noto Sans SemiBold"/>
              </a:rPr>
              <a:t> and run tests in it.</a:t>
            </a:r>
            <a:endParaRPr b="1" lang="en-US" sz="4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4400" spc="-1" strike="noStrike">
                <a:solidFill>
                  <a:srgbClr val="2c3e50"/>
                </a:solidFill>
                <a:latin typeface="Noto Sans SemiBold"/>
              </a:rPr>
              <a:t>Spring boot provides </a:t>
            </a:r>
            <a:r>
              <a:rPr b="1" lang="en-US" sz="4400" spc="-1" strike="noStrike">
                <a:solidFill>
                  <a:srgbClr val="2c3e50"/>
                </a:solidFill>
                <a:latin typeface="Noto Sans SemiBold"/>
              </a:rPr>
              <a:t>@SpringBootTest</a:t>
            </a:r>
            <a:r>
              <a:rPr b="0" lang="en-US" sz="4400" spc="-1" strike="noStrike">
                <a:solidFill>
                  <a:srgbClr val="2c3e50"/>
                </a:solidFill>
                <a:latin typeface="Noto Sans SemiBold"/>
              </a:rPr>
              <a:t> annotation which starts the embedded server, creates a web environment and then enables </a:t>
            </a:r>
            <a:r>
              <a:rPr b="1" lang="en-US" sz="4400" spc="-1" strike="noStrike">
                <a:solidFill>
                  <a:srgbClr val="2c3e50"/>
                </a:solidFill>
                <a:latin typeface="Noto Sans SemiBold"/>
              </a:rPr>
              <a:t>@Test</a:t>
            </a:r>
            <a:r>
              <a:rPr b="0" lang="en-US" sz="4400" spc="-1" strike="noStrike">
                <a:solidFill>
                  <a:srgbClr val="2c3e50"/>
                </a:solidFill>
                <a:latin typeface="Noto Sans SemiBold"/>
              </a:rPr>
              <a:t> methods to do integration testing. Use it’s webEnvironment attribute for it.</a:t>
            </a:r>
            <a:endParaRPr b="1" lang="en-US" sz="4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4400" spc="-1" strike="noStrike">
                <a:solidFill>
                  <a:srgbClr val="2c3e50"/>
                </a:solidFill>
                <a:latin typeface="Noto Sans SemiBold"/>
              </a:rPr>
              <a:t>It also creates the ApplicationContext used in our tests.</a:t>
            </a:r>
            <a:endParaRPr b="1" lang="en-US" sz="4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4400" spc="-1" strike="noStrike">
                <a:solidFill>
                  <a:srgbClr val="2c3e50"/>
                </a:solidFill>
                <a:latin typeface="Noto Sans SemiBold"/>
              </a:rPr>
              <a:t>It is good to use h2 in-memory DB for mimicking the database. Though it is not mandatory and we can use </a:t>
            </a:r>
            <a:r>
              <a:rPr b="1" lang="en-US" sz="4400" spc="-1" strike="noStrike">
                <a:solidFill>
                  <a:srgbClr val="2c3e50"/>
                </a:solidFill>
                <a:latin typeface="Noto Sans SemiBold"/>
              </a:rPr>
              <a:t>mockito</a:t>
            </a:r>
            <a:r>
              <a:rPr b="0" lang="en-US" sz="4400" spc="-1" strike="noStrike">
                <a:solidFill>
                  <a:srgbClr val="2c3e50"/>
                </a:solidFill>
                <a:latin typeface="Noto Sans SemiBold"/>
              </a:rPr>
              <a:t> to mock the database interactions.</a:t>
            </a:r>
            <a:endParaRPr b="1" lang="en-US" sz="4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4400" spc="-1" strike="noStrike">
                <a:solidFill>
                  <a:srgbClr val="2c3e50"/>
                </a:solidFill>
                <a:latin typeface="Noto Sans SemiBold"/>
              </a:rPr>
              <a:t>It is recommended to use test specific configurations using </a:t>
            </a:r>
            <a:r>
              <a:rPr b="1" lang="en-US" sz="4400" spc="-1" strike="noStrike">
                <a:solidFill>
                  <a:srgbClr val="2c3e50"/>
                </a:solidFill>
                <a:latin typeface="Noto Sans SemiBold"/>
              </a:rPr>
              <a:t>@TestConfiguration</a:t>
            </a:r>
            <a:r>
              <a:rPr b="0" lang="en-US" sz="4400" spc="-1" strike="noStrike">
                <a:solidFill>
                  <a:srgbClr val="2c3e50"/>
                </a:solidFill>
                <a:latin typeface="Noto Sans SemiBold"/>
              </a:rPr>
              <a:t> annotation.</a:t>
            </a:r>
            <a:endParaRPr b="1" lang="en-US" sz="4400" spc="-1" strike="noStrike">
              <a:solidFill>
                <a:srgbClr val="2c3e50"/>
              </a:solidFill>
              <a:latin typeface="Noto Sans SemiBold"/>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60000" y="301320"/>
            <a:ext cx="9360000" cy="958680"/>
          </a:xfrm>
          <a:prstGeom prst="rect">
            <a:avLst/>
          </a:prstGeom>
          <a:noFill/>
          <a:ln>
            <a:noFill/>
          </a:ln>
        </p:spPr>
        <p:txBody>
          <a:bodyPr lIns="0" rIns="0" tIns="0" bIns="0" anchor="ctr">
            <a:noAutofit/>
          </a:bodyPr>
          <a:p>
            <a:r>
              <a:rPr b="1" lang="en-US" sz="3600" spc="-1" strike="noStrike">
                <a:solidFill>
                  <a:srgbClr val="ffffff"/>
                </a:solidFill>
                <a:latin typeface="Noto Sans Black"/>
              </a:rPr>
              <a:t>MockMVC Example</a:t>
            </a:r>
            <a:endParaRPr b="1" lang="en-US" sz="3600" spc="-1" strike="noStrike">
              <a:solidFill>
                <a:srgbClr val="ffffff"/>
              </a:solidFill>
              <a:latin typeface="Noto Sans Black"/>
            </a:endParaRPr>
          </a:p>
        </p:txBody>
      </p:sp>
      <p:sp>
        <p:nvSpPr>
          <p:cNvPr id="152" name="TextShape 2"/>
          <p:cNvSpPr txBox="1"/>
          <p:nvPr/>
        </p:nvSpPr>
        <p:spPr>
          <a:xfrm>
            <a:off x="42408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0" lang="en-US" sz="2400" spc="-1" strike="noStrike">
                <a:solidFill>
                  <a:srgbClr val="2c3e50"/>
                </a:solidFill>
                <a:latin typeface="Noto Sans SemiBold"/>
              </a:rPr>
              <a:t>There are multiple ways to implement integration tests for SpringMVC app. Here is an example with MockMVC.</a:t>
            </a:r>
            <a:br/>
            <a:br/>
            <a:r>
              <a:rPr b="0" lang="en-US" sz="2400" spc="-1" strike="noStrike">
                <a:solidFill>
                  <a:srgbClr val="2c3e50"/>
                </a:solidFill>
                <a:latin typeface="Noto Sans SemiBold"/>
              </a:rPr>
              <a:t>Simple Rest controller test configuration</a:t>
            </a:r>
            <a:endParaRPr b="1" lang="en-US" sz="2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br/>
            <a:r>
              <a:rPr b="1" lang="en-US" sz="1300" spc="-1" strike="noStrike">
                <a:solidFill>
                  <a:srgbClr val="2c3e50"/>
                </a:solidFill>
                <a:latin typeface="Noto Sans SemiBold"/>
              </a:rPr>
              <a:t>@RunWith(SpringRunner.class)</a:t>
            </a:r>
            <a:endParaRPr b="1" lang="en-US" sz="13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1" lang="en-US" sz="1300" spc="-1" strike="noStrike">
                <a:solidFill>
                  <a:srgbClr val="2c3e50"/>
                </a:solidFill>
                <a:latin typeface="Noto Sans SemiBold"/>
              </a:rPr>
              <a:t>@WebMvcTest(DeviceRESTController.class)</a:t>
            </a:r>
            <a:endParaRPr b="1" lang="en-US" sz="13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1" lang="en-US" sz="1300" spc="-1" strike="noStrike">
                <a:solidFill>
                  <a:srgbClr val="2c3e50"/>
                </a:solidFill>
                <a:latin typeface="Noto Sans SemiBold"/>
              </a:rPr>
              <a:t>public class DeviceRESTControllerTests {</a:t>
            </a:r>
            <a:endParaRPr b="1" lang="en-US" sz="13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1" lang="en-US" sz="1300" spc="-1" strike="noStrike">
                <a:solidFill>
                  <a:srgbClr val="2c3e50"/>
                </a:solidFill>
                <a:latin typeface="Noto Sans SemiBold"/>
              </a:rPr>
              <a:t>  </a:t>
            </a:r>
            <a:r>
              <a:rPr b="1" lang="en-US" sz="1300" spc="-1" strike="noStrike">
                <a:solidFill>
                  <a:srgbClr val="2c3e50"/>
                </a:solidFill>
                <a:latin typeface="Noto Sans SemiBold"/>
              </a:rPr>
              <a:t>@Autowired</a:t>
            </a:r>
            <a:endParaRPr b="1" lang="en-US" sz="13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1" lang="en-US" sz="1300" spc="-1" strike="noStrike">
                <a:solidFill>
                  <a:srgbClr val="2c3e50"/>
                </a:solidFill>
                <a:latin typeface="Noto Sans SemiBold"/>
              </a:rPr>
              <a:t>  </a:t>
            </a:r>
            <a:r>
              <a:rPr b="1" lang="en-US" sz="1300" spc="-1" strike="noStrike">
                <a:solidFill>
                  <a:srgbClr val="2c3e50"/>
                </a:solidFill>
                <a:latin typeface="Noto Sans SemiBold"/>
              </a:rPr>
              <a:t>private MockMvc mvc;</a:t>
            </a:r>
            <a:endParaRPr b="1" lang="en-US" sz="13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1" lang="en-US" sz="1300" spc="-1" strike="noStrike">
                <a:solidFill>
                  <a:srgbClr val="2c3e50"/>
                </a:solidFill>
                <a:latin typeface="Noto Sans SemiBold"/>
              </a:rPr>
              <a:t>}</a:t>
            </a:r>
            <a:endParaRPr b="1" lang="en-US" sz="1300" spc="-1" strike="noStrike">
              <a:solidFill>
                <a:srgbClr val="2c3e50"/>
              </a:solidFill>
              <a:latin typeface="Noto Sans SemiBold"/>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360000" y="1980000"/>
            <a:ext cx="9360000" cy="5040000"/>
          </a:xfrm>
          <a:prstGeom prst="rect">
            <a:avLst/>
          </a:prstGeom>
          <a:noFill/>
          <a:ln>
            <a:noFill/>
          </a:ln>
        </p:spPr>
        <p:txBody>
          <a:bodyPr lIns="0" rIns="0" tIns="0" bIns="0">
            <a:normAutofit fontScale="37000"/>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Noto Sans SemiBold"/>
              </a:rPr>
              <a:t>SpringRunner </a:t>
            </a:r>
            <a:r>
              <a:rPr b="0" lang="en-US" sz="3200" spc="-1" strike="noStrike">
                <a:solidFill>
                  <a:srgbClr val="2c3e50"/>
                </a:solidFill>
                <a:latin typeface="Noto Sans SemiBold"/>
              </a:rPr>
              <a:t>is an alias for the SpringJUnit4ClassRunner. It is a custom extension of JUnit’s BlockJUnit4ClassRunner which provides functionality of the Spring TestContext Framework to standard JUnit tests by means of the TestContextManager and associated support classes and annotations.</a:t>
            </a:r>
            <a:endParaRPr b="1" lang="en-US" sz="3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Noto Sans SemiBold"/>
              </a:rPr>
              <a:t>@WebMvcTest </a:t>
            </a:r>
            <a:r>
              <a:rPr b="0" lang="en-US" sz="3200" spc="-1" strike="noStrike">
                <a:solidFill>
                  <a:srgbClr val="2c3e50"/>
                </a:solidFill>
                <a:latin typeface="Noto Sans SemiBold"/>
              </a:rPr>
              <a:t>annotation is used for Spring MVC tests. It disables full auto-configuration and instead apply only configuration relevant to MVC tests.</a:t>
            </a:r>
            <a:endParaRPr b="1" lang="en-US" sz="3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3200" spc="-1" strike="noStrike">
                <a:solidFill>
                  <a:srgbClr val="2c3e50"/>
                </a:solidFill>
                <a:latin typeface="Noto Sans SemiBold"/>
              </a:rPr>
              <a:t>The</a:t>
            </a:r>
            <a:r>
              <a:rPr b="1" lang="en-US" sz="3200" spc="-1" strike="noStrike">
                <a:solidFill>
                  <a:srgbClr val="2c3e50"/>
                </a:solidFill>
                <a:latin typeface="Noto Sans SemiBold"/>
              </a:rPr>
              <a:t> WebMvcTest </a:t>
            </a:r>
            <a:r>
              <a:rPr b="0" lang="en-US" sz="3200" spc="-1" strike="noStrike">
                <a:solidFill>
                  <a:srgbClr val="2c3e50"/>
                </a:solidFill>
                <a:latin typeface="Noto Sans SemiBold"/>
              </a:rPr>
              <a:t>annotation auto-configure MockMvc instance as well.</a:t>
            </a:r>
            <a:endParaRPr b="1" lang="en-US" sz="3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3200" spc="-1" strike="noStrike">
                <a:solidFill>
                  <a:srgbClr val="2c3e50"/>
                </a:solidFill>
                <a:latin typeface="Noto Sans SemiBold"/>
              </a:rPr>
              <a:t>Using DeviceRESTController.class as parameter, we are asking to initialize only one web controller and you need to provide remaining dependencies required using Mock objects.</a:t>
            </a:r>
            <a:endParaRPr b="1" lang="en-US" sz="3200" spc="-1" strike="noStrike">
              <a:solidFill>
                <a:srgbClr val="2c3e50"/>
              </a:solidFill>
              <a:latin typeface="Noto Sans SemiBold"/>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60000" y="301320"/>
            <a:ext cx="9360000" cy="958680"/>
          </a:xfrm>
          <a:prstGeom prst="rect">
            <a:avLst/>
          </a:prstGeom>
          <a:noFill/>
          <a:ln>
            <a:noFill/>
          </a:ln>
        </p:spPr>
        <p:txBody>
          <a:bodyPr lIns="0" rIns="0" tIns="0" bIns="0" anchor="ctr">
            <a:noAutofit/>
          </a:bodyPr>
          <a:p>
            <a:r>
              <a:rPr b="1" lang="en-US" sz="3600" spc="-1" strike="noStrike">
                <a:solidFill>
                  <a:srgbClr val="ffffff"/>
                </a:solidFill>
                <a:latin typeface="Noto Sans Black"/>
              </a:rPr>
              <a:t>Test Examples</a:t>
            </a:r>
            <a:endParaRPr b="1" lang="en-US" sz="3600" spc="-1" strike="noStrike">
              <a:solidFill>
                <a:srgbClr val="ffffff"/>
              </a:solidFill>
              <a:latin typeface="Noto Sans Black"/>
            </a:endParaRPr>
          </a:p>
        </p:txBody>
      </p:sp>
      <p:sp>
        <p:nvSpPr>
          <p:cNvPr id="155"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1" lang="en-US" sz="1000" spc="-1" strike="noStrike">
                <a:solidFill>
                  <a:srgbClr val="bbb529"/>
                </a:solidFill>
                <a:latin typeface="JetBrains Mono"/>
                <a:ea typeface="JetBrains Mono"/>
              </a:rPr>
              <a:t>@Test</a:t>
            </a:r>
            <a:br/>
            <a:r>
              <a:rPr b="1" lang="en-US" sz="1000" spc="-1" strike="noStrike">
                <a:solidFill>
                  <a:srgbClr val="cc7832"/>
                </a:solidFill>
                <a:latin typeface="JetBrains Mono"/>
                <a:ea typeface="JetBrains Mono"/>
              </a:rPr>
              <a:t>public void </a:t>
            </a:r>
            <a:r>
              <a:rPr b="1" lang="en-US" sz="1000" spc="-1" strike="noStrike">
                <a:solidFill>
                  <a:srgbClr val="ffc66d"/>
                </a:solidFill>
                <a:latin typeface="JetBrains Mono"/>
                <a:ea typeface="JetBrains Mono"/>
              </a:rPr>
              <a:t>shouldGetAllDevices</a:t>
            </a:r>
            <a:r>
              <a:rPr b="1" lang="en-US" sz="1000" spc="-1" strike="noStrike">
                <a:solidFill>
                  <a:srgbClr val="a9b7c6"/>
                </a:solidFill>
                <a:latin typeface="JetBrains Mono"/>
                <a:ea typeface="JetBrains Mono"/>
              </a:rPr>
              <a:t>() </a:t>
            </a:r>
            <a:r>
              <a:rPr b="1" lang="en-US" sz="1000" spc="-1" strike="noStrike">
                <a:solidFill>
                  <a:srgbClr val="cc7832"/>
                </a:solidFill>
                <a:latin typeface="JetBrains Mono"/>
                <a:ea typeface="JetBrains Mono"/>
              </a:rPr>
              <a:t>throws </a:t>
            </a:r>
            <a:r>
              <a:rPr b="1" lang="en-US" sz="1000" spc="-1" strike="noStrike">
                <a:solidFill>
                  <a:srgbClr val="a9b7c6"/>
                </a:solidFill>
                <a:latin typeface="JetBrains Mono"/>
                <a:ea typeface="JetBrains Mono"/>
              </a:rPr>
              <a:t>Exception</a:t>
            </a:r>
            <a:br/>
            <a:r>
              <a:rPr b="1" lang="en-US" sz="1000" spc="-1" strike="noStrike">
                <a:solidFill>
                  <a:srgbClr val="a9b7c6"/>
                </a:solidFill>
                <a:latin typeface="JetBrains Mono"/>
                <a:ea typeface="JetBrains Mono"/>
              </a:rPr>
              <a:t>{</a:t>
            </a:r>
            <a:br/>
            <a:r>
              <a:rPr b="1" lang="en-US" sz="1000" spc="-1" strike="noStrike">
                <a:solidFill>
                  <a:srgbClr val="a9b7c6"/>
                </a:solidFill>
                <a:latin typeface="JetBrains Mono"/>
                <a:ea typeface="JetBrains Mono"/>
              </a:rPr>
              <a:t>    </a:t>
            </a:r>
            <a:r>
              <a:rPr b="1" lang="en-US" sz="1000" spc="-1" strike="noStrike">
                <a:solidFill>
                  <a:srgbClr val="9876aa"/>
                </a:solidFill>
                <a:latin typeface="JetBrains Mono"/>
                <a:ea typeface="JetBrains Mono"/>
              </a:rPr>
              <a:t>mvc</a:t>
            </a:r>
            <a:r>
              <a:rPr b="1" lang="en-US" sz="1000" spc="-1" strike="noStrike">
                <a:solidFill>
                  <a:srgbClr val="a9b7c6"/>
                </a:solidFill>
                <a:latin typeface="JetBrains Mono"/>
                <a:ea typeface="JetBrains Mono"/>
              </a:rPr>
              <a:t>.perform( MockMvcRequestBuilders</a:t>
            </a:r>
            <a:br/>
            <a:r>
              <a:rPr b="1" lang="en-US" sz="1000" spc="-1" strike="noStrike">
                <a:solidFill>
                  <a:srgbClr val="a9b7c6"/>
                </a:solidFill>
                <a:latin typeface="JetBrains Mono"/>
                <a:ea typeface="JetBrains Mono"/>
              </a:rPr>
              <a:t>                    .</a:t>
            </a:r>
            <a:r>
              <a:rPr b="1" i="1" lang="en-US" sz="1000" spc="-1" strike="noStrike">
                <a:solidFill>
                  <a:srgbClr val="a9b7c6"/>
                </a:solidFill>
                <a:latin typeface="JetBrains Mono"/>
                <a:ea typeface="JetBrains Mono"/>
              </a:rPr>
              <a:t>get</a:t>
            </a:r>
            <a:r>
              <a:rPr b="1" lang="en-US" sz="1000" spc="-1" strike="noStrike">
                <a:solidFill>
                  <a:srgbClr val="a9b7c6"/>
                </a:solidFill>
                <a:latin typeface="JetBrains Mono"/>
                <a:ea typeface="JetBrains Mono"/>
              </a:rPr>
              <a:t>(</a:t>
            </a:r>
            <a:r>
              <a:rPr b="1" lang="en-US" sz="1000" spc="-1" strike="noStrike">
                <a:solidFill>
                  <a:srgbClr val="6a8759"/>
                </a:solidFill>
                <a:latin typeface="JetBrains Mono"/>
                <a:ea typeface="JetBrains Mono"/>
              </a:rPr>
              <a:t>"/devices"</a:t>
            </a:r>
            <a:r>
              <a:rPr b="1" lang="en-US" sz="1000" spc="-1" strike="noStrike">
                <a:solidFill>
                  <a:srgbClr val="a9b7c6"/>
                </a:solidFill>
                <a:latin typeface="JetBrains Mono"/>
                <a:ea typeface="JetBrains Mono"/>
              </a:rPr>
              <a:t>)</a:t>
            </a:r>
            <a:br/>
            <a:r>
              <a:rPr b="1" lang="en-US" sz="1000" spc="-1" strike="noStrike">
                <a:solidFill>
                  <a:srgbClr val="a9b7c6"/>
                </a:solidFill>
                <a:latin typeface="JetBrains Mono"/>
                <a:ea typeface="JetBrains Mono"/>
              </a:rPr>
              <a:t>                    .accept(MediaType.</a:t>
            </a:r>
            <a:r>
              <a:rPr b="1" i="1" lang="en-US" sz="1000" spc="-1" strike="noStrike">
                <a:solidFill>
                  <a:srgbClr val="9876aa"/>
                </a:solidFill>
                <a:latin typeface="JetBrains Mono"/>
                <a:ea typeface="JetBrains Mono"/>
              </a:rPr>
              <a:t>APPLICATION_JSON</a:t>
            </a:r>
            <a:r>
              <a:rPr b="1" lang="en-US" sz="1000" spc="-1" strike="noStrike">
                <a:solidFill>
                  <a:srgbClr val="a9b7c6"/>
                </a:solidFill>
                <a:latin typeface="JetBrains Mono"/>
                <a:ea typeface="JetBrains Mono"/>
              </a:rPr>
              <a:t>))</a:t>
            </a:r>
            <a:br/>
            <a:r>
              <a:rPr b="1" lang="en-US" sz="1000" spc="-1" strike="noStrike">
                <a:solidFill>
                  <a:srgbClr val="a9b7c6"/>
                </a:solidFill>
                <a:latin typeface="JetBrains Mono"/>
                <a:ea typeface="JetBrains Mono"/>
              </a:rPr>
              <a:t>            .andDo(</a:t>
            </a:r>
            <a:r>
              <a:rPr b="1" i="1" lang="en-US" sz="1000" spc="-1" strike="noStrike">
                <a:solidFill>
                  <a:srgbClr val="a9b7c6"/>
                </a:solidFill>
                <a:latin typeface="JetBrains Mono"/>
                <a:ea typeface="JetBrains Mono"/>
              </a:rPr>
              <a:t>print</a:t>
            </a:r>
            <a:r>
              <a:rPr b="1" lang="en-US" sz="1000" spc="-1" strike="noStrike">
                <a:solidFill>
                  <a:srgbClr val="a9b7c6"/>
                </a:solidFill>
                <a:latin typeface="JetBrains Mono"/>
                <a:ea typeface="JetBrains Mono"/>
              </a:rPr>
              <a:t>())</a:t>
            </a:r>
            <a:br/>
            <a:r>
              <a:rPr b="1" lang="en-US" sz="1000" spc="-1" strike="noStrike">
                <a:solidFill>
                  <a:srgbClr val="a9b7c6"/>
                </a:solidFill>
                <a:latin typeface="JetBrains Mono"/>
                <a:ea typeface="JetBrains Mono"/>
              </a:rPr>
              <a:t>            .andExpect(</a:t>
            </a:r>
            <a:r>
              <a:rPr b="1" i="1" lang="en-US" sz="1000" spc="-1" strike="noStrike">
                <a:solidFill>
                  <a:srgbClr val="a9b7c6"/>
                </a:solidFill>
                <a:latin typeface="JetBrains Mono"/>
                <a:ea typeface="JetBrains Mono"/>
              </a:rPr>
              <a:t>status</a:t>
            </a:r>
            <a:r>
              <a:rPr b="1" lang="en-US" sz="1000" spc="-1" strike="noStrike">
                <a:solidFill>
                  <a:srgbClr val="a9b7c6"/>
                </a:solidFill>
                <a:latin typeface="JetBrains Mono"/>
                <a:ea typeface="JetBrains Mono"/>
              </a:rPr>
              <a:t>().isOk())</a:t>
            </a:r>
            <a:br/>
            <a:r>
              <a:rPr b="1" lang="en-US" sz="1000" spc="-1" strike="noStrike">
                <a:solidFill>
                  <a:srgbClr val="a9b7c6"/>
                </a:solidFill>
                <a:latin typeface="JetBrains Mono"/>
                <a:ea typeface="JetBrains Mono"/>
              </a:rPr>
              <a:t>            .andExpect(MockMvcResultMatchers.</a:t>
            </a:r>
            <a:r>
              <a:rPr b="1" i="1" lang="en-US" sz="1000" spc="-1" strike="noStrike">
                <a:solidFill>
                  <a:srgbClr val="a9b7c6"/>
                </a:solidFill>
                <a:latin typeface="JetBrains Mono"/>
                <a:ea typeface="JetBrains Mono"/>
              </a:rPr>
              <a:t>jsonPath</a:t>
            </a:r>
            <a:r>
              <a:rPr b="1" lang="en-US" sz="1000" spc="-1" strike="noStrike">
                <a:solidFill>
                  <a:srgbClr val="a9b7c6"/>
                </a:solidFill>
                <a:latin typeface="JetBrains Mono"/>
                <a:ea typeface="JetBrains Mono"/>
              </a:rPr>
              <a:t>(</a:t>
            </a:r>
            <a:r>
              <a:rPr b="1" lang="en-US" sz="1000" spc="-1" strike="noStrike">
                <a:solidFill>
                  <a:srgbClr val="6a8759"/>
                </a:solidFill>
                <a:latin typeface="JetBrains Mono"/>
                <a:ea typeface="JetBrains Mono"/>
              </a:rPr>
              <a:t>"$.devices"</a:t>
            </a:r>
            <a:r>
              <a:rPr b="1" lang="en-US" sz="1000" spc="-1" strike="noStrike">
                <a:solidFill>
                  <a:srgbClr val="a9b7c6"/>
                </a:solidFill>
                <a:latin typeface="JetBrains Mono"/>
                <a:ea typeface="JetBrains Mono"/>
              </a:rPr>
              <a:t>).exists())</a:t>
            </a:r>
            <a:br/>
            <a:r>
              <a:rPr b="1" lang="en-US" sz="1000" spc="-1" strike="noStrike">
                <a:solidFill>
                  <a:srgbClr val="a9b7c6"/>
                </a:solidFill>
                <a:latin typeface="JetBrains Mono"/>
                <a:ea typeface="JetBrains Mono"/>
              </a:rPr>
              <a:t>            .andExpect(MockMvcResultMatchers.</a:t>
            </a:r>
            <a:r>
              <a:rPr b="1" i="1" lang="en-US" sz="1000" spc="-1" strike="noStrike">
                <a:solidFill>
                  <a:srgbClr val="a9b7c6"/>
                </a:solidFill>
                <a:latin typeface="JetBrains Mono"/>
                <a:ea typeface="JetBrains Mono"/>
              </a:rPr>
              <a:t>jsonPath</a:t>
            </a:r>
            <a:r>
              <a:rPr b="1" lang="en-US" sz="1000" spc="-1" strike="noStrike">
                <a:solidFill>
                  <a:srgbClr val="a9b7c6"/>
                </a:solidFill>
                <a:latin typeface="JetBrains Mono"/>
                <a:ea typeface="JetBrains Mono"/>
              </a:rPr>
              <a:t>(</a:t>
            </a:r>
            <a:r>
              <a:rPr b="1" lang="en-US" sz="1000" spc="-1" strike="noStrike">
                <a:solidFill>
                  <a:srgbClr val="6a8759"/>
                </a:solidFill>
                <a:latin typeface="JetBrains Mono"/>
                <a:ea typeface="JetBrains Mono"/>
              </a:rPr>
              <a:t>"$.devices[*].id"</a:t>
            </a:r>
            <a:r>
              <a:rPr b="1" lang="en-US" sz="1000" spc="-1" strike="noStrike">
                <a:solidFill>
                  <a:srgbClr val="a9b7c6"/>
                </a:solidFill>
                <a:latin typeface="JetBrains Mono"/>
                <a:ea typeface="JetBrains Mono"/>
              </a:rPr>
              <a:t>).isNotEmpty())</a:t>
            </a:r>
            <a:r>
              <a:rPr b="1" lang="en-US" sz="1000" spc="-1" strike="noStrike">
                <a:solidFill>
                  <a:srgbClr val="cc7832"/>
                </a:solidFill>
                <a:latin typeface="JetBrains Mono"/>
                <a:ea typeface="JetBrains Mono"/>
              </a:rPr>
              <a:t>;</a:t>
            </a:r>
            <a:br/>
            <a:r>
              <a:rPr b="1" lang="en-US" sz="1000" spc="-1" strike="noStrike">
                <a:solidFill>
                  <a:srgbClr val="a9b7c6"/>
                </a:solidFill>
                <a:latin typeface="JetBrains Mono"/>
                <a:ea typeface="JetBrains Mono"/>
              </a:rPr>
              <a:t>}</a:t>
            </a:r>
            <a:endParaRPr b="1" lang="en-US" sz="10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1" lang="en-US" sz="1000" spc="-1" strike="noStrike">
                <a:solidFill>
                  <a:srgbClr val="bbb529"/>
                </a:solidFill>
                <a:latin typeface="JetBrains Mono"/>
                <a:ea typeface="JetBrains Mono"/>
              </a:rPr>
              <a:t>@Test</a:t>
            </a:r>
            <a:br/>
            <a:r>
              <a:rPr b="1" lang="en-US" sz="1000" spc="-1" strike="noStrike">
                <a:solidFill>
                  <a:srgbClr val="cc7832"/>
                </a:solidFill>
                <a:latin typeface="JetBrains Mono"/>
                <a:ea typeface="JetBrains Mono"/>
              </a:rPr>
              <a:t>void </a:t>
            </a:r>
            <a:r>
              <a:rPr b="1" lang="en-US" sz="1000" spc="-1" strike="noStrike">
                <a:solidFill>
                  <a:srgbClr val="ffc66d"/>
                </a:solidFill>
                <a:latin typeface="JetBrains Mono"/>
                <a:ea typeface="JetBrains Mono"/>
              </a:rPr>
              <a:t>shouldReturnListOfDevicesWithOwner</a:t>
            </a:r>
            <a:r>
              <a:rPr b="1" lang="en-US" sz="1000" spc="-1" strike="noStrike">
                <a:solidFill>
                  <a:srgbClr val="a9b7c6"/>
                </a:solidFill>
                <a:latin typeface="JetBrains Mono"/>
                <a:ea typeface="JetBrains Mono"/>
              </a:rPr>
              <a:t>() {</a:t>
            </a:r>
            <a:br/>
            <a:r>
              <a:rPr b="1" lang="en-US" sz="1000" spc="-1" strike="noStrike">
                <a:solidFill>
                  <a:srgbClr val="a9b7c6"/>
                </a:solidFill>
                <a:latin typeface="JetBrains Mono"/>
                <a:ea typeface="JetBrains Mono"/>
              </a:rPr>
              <a:t>    </a:t>
            </a:r>
            <a:r>
              <a:rPr b="1" lang="en-US" sz="1000" spc="-1" strike="noStrike">
                <a:solidFill>
                  <a:srgbClr val="cc7832"/>
                </a:solidFill>
                <a:latin typeface="JetBrains Mono"/>
                <a:ea typeface="JetBrains Mono"/>
              </a:rPr>
              <a:t>this</a:t>
            </a:r>
            <a:r>
              <a:rPr b="1" lang="en-US" sz="1000" spc="-1" strike="noStrike">
                <a:solidFill>
                  <a:srgbClr val="a9b7c6"/>
                </a:solidFill>
                <a:latin typeface="JetBrains Mono"/>
                <a:ea typeface="JetBrains Mono"/>
              </a:rPr>
              <a:t>.</a:t>
            </a:r>
            <a:r>
              <a:rPr b="1" lang="en-US" sz="1000" spc="-1" strike="noStrike">
                <a:solidFill>
                  <a:srgbClr val="9876aa"/>
                </a:solidFill>
                <a:latin typeface="JetBrains Mono"/>
                <a:ea typeface="JetBrains Mono"/>
              </a:rPr>
              <a:t>deviceRepository</a:t>
            </a:r>
            <a:r>
              <a:rPr b="1" lang="en-US" sz="1000" spc="-1" strike="noStrike">
                <a:solidFill>
                  <a:srgbClr val="a9b7c6"/>
                </a:solidFill>
                <a:latin typeface="JetBrains Mono"/>
                <a:ea typeface="JetBrains Mono"/>
              </a:rPr>
              <a:t>.save(</a:t>
            </a:r>
            <a:r>
              <a:rPr b="1" lang="en-US" sz="1000" spc="-1" strike="noStrike">
                <a:solidFill>
                  <a:srgbClr val="cc7832"/>
                </a:solidFill>
                <a:latin typeface="JetBrains Mono"/>
                <a:ea typeface="JetBrains Mono"/>
              </a:rPr>
              <a:t>new </a:t>
            </a:r>
            <a:r>
              <a:rPr b="1" lang="en-US" sz="1000" spc="-1" strike="noStrike">
                <a:solidFill>
                  <a:srgbClr val="a9b7c6"/>
                </a:solidFill>
                <a:latin typeface="JetBrains Mono"/>
                <a:ea typeface="JetBrains Mono"/>
              </a:rPr>
              <a:t>Device(</a:t>
            </a:r>
            <a:r>
              <a:rPr b="1" lang="en-US" sz="1000" spc="-1" strike="noStrike">
                <a:solidFill>
                  <a:srgbClr val="6a8759"/>
                </a:solidFill>
                <a:latin typeface="JetBrains Mono"/>
                <a:ea typeface="JetBrains Mono"/>
              </a:rPr>
              <a:t>"Bob-nout-1"</a:t>
            </a:r>
            <a:r>
              <a:rPr b="1" lang="en-US" sz="1000" spc="-1" strike="noStrike">
                <a:solidFill>
                  <a:srgbClr val="cc7832"/>
                </a:solidFill>
                <a:latin typeface="JetBrains Mono"/>
                <a:ea typeface="JetBrains Mono"/>
              </a:rPr>
              <a:t>, </a:t>
            </a:r>
            <a:r>
              <a:rPr b="1" lang="en-US" sz="1000" spc="-1" strike="noStrike">
                <a:solidFill>
                  <a:srgbClr val="6a8759"/>
                </a:solidFill>
                <a:latin typeface="JetBrains Mono"/>
                <a:ea typeface="JetBrains Mono"/>
              </a:rPr>
              <a:t>"Bob"</a:t>
            </a:r>
            <a:r>
              <a:rPr b="1" lang="en-US" sz="1000" spc="-1" strike="noStrike">
                <a:solidFill>
                  <a:srgbClr val="a9b7c6"/>
                </a:solidFill>
                <a:latin typeface="JetBrains Mono"/>
                <a:ea typeface="JetBrains Mono"/>
              </a:rPr>
              <a:t>))</a:t>
            </a:r>
            <a:r>
              <a:rPr b="1" lang="en-US" sz="1000" spc="-1" strike="noStrike">
                <a:solidFill>
                  <a:srgbClr val="cc7832"/>
                </a:solidFill>
                <a:latin typeface="JetBrains Mono"/>
                <a:ea typeface="JetBrains Mono"/>
              </a:rPr>
              <a:t>;</a:t>
            </a:r>
            <a:br/>
            <a:r>
              <a:rPr b="1" lang="en-US" sz="1000" spc="-1" strike="noStrike">
                <a:solidFill>
                  <a:srgbClr val="cc7832"/>
                </a:solidFill>
                <a:latin typeface="JetBrains Mono"/>
                <a:ea typeface="JetBrains Mono"/>
              </a:rPr>
              <a:t>    this</a:t>
            </a:r>
            <a:r>
              <a:rPr b="1" lang="en-US" sz="1000" spc="-1" strike="noStrike">
                <a:solidFill>
                  <a:srgbClr val="a9b7c6"/>
                </a:solidFill>
                <a:latin typeface="JetBrains Mono"/>
                <a:ea typeface="JetBrains Mono"/>
              </a:rPr>
              <a:t>.</a:t>
            </a:r>
            <a:r>
              <a:rPr b="1" lang="en-US" sz="1000" spc="-1" strike="noStrike">
                <a:solidFill>
                  <a:srgbClr val="9876aa"/>
                </a:solidFill>
                <a:latin typeface="JetBrains Mono"/>
                <a:ea typeface="JetBrains Mono"/>
              </a:rPr>
              <a:t>deviceRepository</a:t>
            </a:r>
            <a:r>
              <a:rPr b="1" lang="en-US" sz="1000" spc="-1" strike="noStrike">
                <a:solidFill>
                  <a:srgbClr val="a9b7c6"/>
                </a:solidFill>
                <a:latin typeface="JetBrains Mono"/>
                <a:ea typeface="JetBrains Mono"/>
              </a:rPr>
              <a:t>.save(</a:t>
            </a:r>
            <a:r>
              <a:rPr b="1" lang="en-US" sz="1000" spc="-1" strike="noStrike">
                <a:solidFill>
                  <a:srgbClr val="cc7832"/>
                </a:solidFill>
                <a:latin typeface="JetBrains Mono"/>
                <a:ea typeface="JetBrains Mono"/>
              </a:rPr>
              <a:t>new </a:t>
            </a:r>
            <a:r>
              <a:rPr b="1" lang="en-US" sz="1000" spc="-1" strike="noStrike">
                <a:solidFill>
                  <a:srgbClr val="a9b7c6"/>
                </a:solidFill>
                <a:latin typeface="JetBrains Mono"/>
                <a:ea typeface="JetBrains Mono"/>
              </a:rPr>
              <a:t>Device(</a:t>
            </a:r>
            <a:r>
              <a:rPr b="1" lang="en-US" sz="1000" spc="-1" strike="noStrike">
                <a:solidFill>
                  <a:srgbClr val="6a8759"/>
                </a:solidFill>
                <a:latin typeface="JetBrains Mono"/>
                <a:ea typeface="JetBrains Mono"/>
              </a:rPr>
              <a:t>"Bob-mobile-1"</a:t>
            </a:r>
            <a:r>
              <a:rPr b="1" lang="en-US" sz="1000" spc="-1" strike="noStrike">
                <a:solidFill>
                  <a:srgbClr val="cc7832"/>
                </a:solidFill>
                <a:latin typeface="JetBrains Mono"/>
                <a:ea typeface="JetBrains Mono"/>
              </a:rPr>
              <a:t>, </a:t>
            </a:r>
            <a:r>
              <a:rPr b="1" lang="en-US" sz="1000" spc="-1" strike="noStrike">
                <a:solidFill>
                  <a:srgbClr val="6a8759"/>
                </a:solidFill>
                <a:latin typeface="JetBrains Mono"/>
                <a:ea typeface="JetBrains Mono"/>
              </a:rPr>
              <a:t>"Bob"</a:t>
            </a:r>
            <a:r>
              <a:rPr b="1" lang="en-US" sz="1000" spc="-1" strike="noStrike">
                <a:solidFill>
                  <a:srgbClr val="a9b7c6"/>
                </a:solidFill>
                <a:latin typeface="JetBrains Mono"/>
                <a:ea typeface="JetBrains Mono"/>
              </a:rPr>
              <a:t>))</a:t>
            </a:r>
            <a:r>
              <a:rPr b="1" lang="en-US" sz="1000" spc="-1" strike="noStrike">
                <a:solidFill>
                  <a:srgbClr val="cc7832"/>
                </a:solidFill>
                <a:latin typeface="JetBrains Mono"/>
                <a:ea typeface="JetBrains Mono"/>
              </a:rPr>
              <a:t>;</a:t>
            </a:r>
            <a:br/>
            <a:r>
              <a:rPr b="1" lang="en-US" sz="1000" spc="-1" strike="noStrike">
                <a:solidFill>
                  <a:srgbClr val="cc7832"/>
                </a:solidFill>
                <a:latin typeface="JetBrains Mono"/>
                <a:ea typeface="JetBrains Mono"/>
              </a:rPr>
              <a:t>    this</a:t>
            </a:r>
            <a:r>
              <a:rPr b="1" lang="en-US" sz="1000" spc="-1" strike="noStrike">
                <a:solidFill>
                  <a:srgbClr val="a9b7c6"/>
                </a:solidFill>
                <a:latin typeface="JetBrains Mono"/>
                <a:ea typeface="JetBrains Mono"/>
              </a:rPr>
              <a:t>.</a:t>
            </a:r>
            <a:r>
              <a:rPr b="1" lang="en-US" sz="1000" spc="-1" strike="noStrike">
                <a:solidFill>
                  <a:srgbClr val="9876aa"/>
                </a:solidFill>
                <a:latin typeface="JetBrains Mono"/>
                <a:ea typeface="JetBrains Mono"/>
              </a:rPr>
              <a:t>deviceRepository</a:t>
            </a:r>
            <a:r>
              <a:rPr b="1" lang="en-US" sz="1000" spc="-1" strike="noStrike">
                <a:solidFill>
                  <a:srgbClr val="a9b7c6"/>
                </a:solidFill>
                <a:latin typeface="JetBrains Mono"/>
                <a:ea typeface="JetBrains Mono"/>
              </a:rPr>
              <a:t>.save(</a:t>
            </a:r>
            <a:r>
              <a:rPr b="1" lang="en-US" sz="1000" spc="-1" strike="noStrike">
                <a:solidFill>
                  <a:srgbClr val="cc7832"/>
                </a:solidFill>
                <a:latin typeface="JetBrains Mono"/>
                <a:ea typeface="JetBrains Mono"/>
              </a:rPr>
              <a:t>new </a:t>
            </a:r>
            <a:r>
              <a:rPr b="1" lang="en-US" sz="1000" spc="-1" strike="noStrike">
                <a:solidFill>
                  <a:srgbClr val="a9b7c6"/>
                </a:solidFill>
                <a:latin typeface="JetBrains Mono"/>
                <a:ea typeface="JetBrains Mono"/>
              </a:rPr>
              <a:t>Device(</a:t>
            </a:r>
            <a:r>
              <a:rPr b="1" lang="en-US" sz="1000" spc="-1" strike="noStrike">
                <a:solidFill>
                  <a:srgbClr val="6a8759"/>
                </a:solidFill>
                <a:latin typeface="JetBrains Mono"/>
                <a:ea typeface="JetBrains Mono"/>
              </a:rPr>
              <a:t>"Bob-nout-2"</a:t>
            </a:r>
            <a:r>
              <a:rPr b="1" lang="en-US" sz="1000" spc="-1" strike="noStrike">
                <a:solidFill>
                  <a:srgbClr val="cc7832"/>
                </a:solidFill>
                <a:latin typeface="JetBrains Mono"/>
                <a:ea typeface="JetBrains Mono"/>
              </a:rPr>
              <a:t>, </a:t>
            </a:r>
            <a:r>
              <a:rPr b="1" lang="en-US" sz="1000" spc="-1" strike="noStrike">
                <a:solidFill>
                  <a:srgbClr val="6a8759"/>
                </a:solidFill>
                <a:latin typeface="JetBrains Mono"/>
                <a:ea typeface="JetBrains Mono"/>
              </a:rPr>
              <a:t>"Bob"</a:t>
            </a:r>
            <a:r>
              <a:rPr b="1" lang="en-US" sz="1000" spc="-1" strike="noStrike">
                <a:solidFill>
                  <a:srgbClr val="a9b7c6"/>
                </a:solidFill>
                <a:latin typeface="JetBrains Mono"/>
                <a:ea typeface="JetBrains Mono"/>
              </a:rPr>
              <a:t>))</a:t>
            </a:r>
            <a:r>
              <a:rPr b="1" lang="en-US" sz="1000" spc="-1" strike="noStrike">
                <a:solidFill>
                  <a:srgbClr val="cc7832"/>
                </a:solidFill>
                <a:latin typeface="JetBrains Mono"/>
                <a:ea typeface="JetBrains Mono"/>
              </a:rPr>
              <a:t>;</a:t>
            </a:r>
            <a:br/>
            <a:r>
              <a:rPr b="1" lang="en-US" sz="1000" spc="-1" strike="noStrike">
                <a:solidFill>
                  <a:srgbClr val="cc7832"/>
                </a:solidFill>
                <a:latin typeface="JetBrains Mono"/>
                <a:ea typeface="JetBrains Mono"/>
              </a:rPr>
              <a:t>    this</a:t>
            </a:r>
            <a:r>
              <a:rPr b="1" lang="en-US" sz="1000" spc="-1" strike="noStrike">
                <a:solidFill>
                  <a:srgbClr val="a9b7c6"/>
                </a:solidFill>
                <a:latin typeface="JetBrains Mono"/>
                <a:ea typeface="JetBrains Mono"/>
              </a:rPr>
              <a:t>.</a:t>
            </a:r>
            <a:r>
              <a:rPr b="1" lang="en-US" sz="1000" spc="-1" strike="noStrike">
                <a:solidFill>
                  <a:srgbClr val="9876aa"/>
                </a:solidFill>
                <a:latin typeface="JetBrains Mono"/>
                <a:ea typeface="JetBrains Mono"/>
              </a:rPr>
              <a:t>deviceRepository</a:t>
            </a:r>
            <a:r>
              <a:rPr b="1" lang="en-US" sz="1000" spc="-1" strike="noStrike">
                <a:solidFill>
                  <a:srgbClr val="a9b7c6"/>
                </a:solidFill>
                <a:latin typeface="JetBrains Mono"/>
                <a:ea typeface="JetBrains Mono"/>
              </a:rPr>
              <a:t>.save(</a:t>
            </a:r>
            <a:r>
              <a:rPr b="1" lang="en-US" sz="1000" spc="-1" strike="noStrike">
                <a:solidFill>
                  <a:srgbClr val="cc7832"/>
                </a:solidFill>
                <a:latin typeface="JetBrains Mono"/>
                <a:ea typeface="JetBrains Mono"/>
              </a:rPr>
              <a:t>new </a:t>
            </a:r>
            <a:r>
              <a:rPr b="1" lang="en-US" sz="1000" spc="-1" strike="noStrike">
                <a:solidFill>
                  <a:srgbClr val="a9b7c6"/>
                </a:solidFill>
                <a:latin typeface="JetBrains Mono"/>
                <a:ea typeface="JetBrains Mono"/>
              </a:rPr>
              <a:t>Device(</a:t>
            </a:r>
            <a:r>
              <a:rPr b="1" lang="en-US" sz="1000" spc="-1" strike="noStrike">
                <a:solidFill>
                  <a:srgbClr val="6a8759"/>
                </a:solidFill>
                <a:latin typeface="JetBrains Mono"/>
                <a:ea typeface="JetBrains Mono"/>
              </a:rPr>
              <a:t>"John-mobile-1"</a:t>
            </a:r>
            <a:r>
              <a:rPr b="1" lang="en-US" sz="1000" spc="-1" strike="noStrike">
                <a:solidFill>
                  <a:srgbClr val="cc7832"/>
                </a:solidFill>
                <a:latin typeface="JetBrains Mono"/>
                <a:ea typeface="JetBrains Mono"/>
              </a:rPr>
              <a:t>, </a:t>
            </a:r>
            <a:r>
              <a:rPr b="1" lang="en-US" sz="1000" spc="-1" strike="noStrike">
                <a:solidFill>
                  <a:srgbClr val="6a8759"/>
                </a:solidFill>
                <a:latin typeface="JetBrains Mono"/>
                <a:ea typeface="JetBrains Mono"/>
              </a:rPr>
              <a:t>"JohnJ"</a:t>
            </a:r>
            <a:r>
              <a:rPr b="1" lang="en-US" sz="1000" spc="-1" strike="noStrike">
                <a:solidFill>
                  <a:srgbClr val="a9b7c6"/>
                </a:solidFill>
                <a:latin typeface="JetBrains Mono"/>
                <a:ea typeface="JetBrains Mono"/>
              </a:rPr>
              <a:t>))</a:t>
            </a:r>
            <a:r>
              <a:rPr b="1" lang="en-US" sz="1000" spc="-1" strike="noStrike">
                <a:solidFill>
                  <a:srgbClr val="cc7832"/>
                </a:solidFill>
                <a:latin typeface="JetBrains Mono"/>
                <a:ea typeface="JetBrains Mono"/>
              </a:rPr>
              <a:t>;</a:t>
            </a:r>
            <a:br/>
            <a:br/>
            <a:br/>
            <a:r>
              <a:rPr b="1" lang="en-US" sz="1000" spc="-1" strike="noStrike">
                <a:solidFill>
                  <a:srgbClr val="cc7832"/>
                </a:solidFill>
                <a:latin typeface="JetBrains Mono"/>
                <a:ea typeface="JetBrains Mono"/>
              </a:rPr>
              <a:t>    </a:t>
            </a:r>
            <a:r>
              <a:rPr b="1" lang="en-US" sz="1000" spc="-1" strike="noStrike">
                <a:solidFill>
                  <a:srgbClr val="a9b7c6"/>
                </a:solidFill>
                <a:latin typeface="JetBrains Mono"/>
                <a:ea typeface="JetBrains Mono"/>
              </a:rPr>
              <a:t>List&lt;Device&gt; devices = </a:t>
            </a:r>
            <a:r>
              <a:rPr b="1" lang="en-US" sz="1000" spc="-1" strike="noStrike">
                <a:solidFill>
                  <a:srgbClr val="9876aa"/>
                </a:solidFill>
                <a:latin typeface="JetBrains Mono"/>
                <a:ea typeface="JetBrains Mono"/>
              </a:rPr>
              <a:t>deviceRepository</a:t>
            </a:r>
            <a:r>
              <a:rPr b="1" lang="en-US" sz="1000" spc="-1" strike="noStrike">
                <a:solidFill>
                  <a:srgbClr val="a9b7c6"/>
                </a:solidFill>
                <a:latin typeface="JetBrains Mono"/>
                <a:ea typeface="JetBrains Mono"/>
              </a:rPr>
              <a:t>.findByOwner(</a:t>
            </a:r>
            <a:r>
              <a:rPr b="1" lang="en-US" sz="1000" spc="-1" strike="noStrike">
                <a:solidFill>
                  <a:srgbClr val="6a8759"/>
                </a:solidFill>
                <a:latin typeface="JetBrains Mono"/>
                <a:ea typeface="JetBrains Mono"/>
              </a:rPr>
              <a:t>"Bob"</a:t>
            </a:r>
            <a:r>
              <a:rPr b="1" lang="en-US" sz="1000" spc="-1" strike="noStrike">
                <a:solidFill>
                  <a:srgbClr val="a9b7c6"/>
                </a:solidFill>
                <a:latin typeface="JetBrains Mono"/>
                <a:ea typeface="JetBrains Mono"/>
              </a:rPr>
              <a:t>)</a:t>
            </a:r>
            <a:r>
              <a:rPr b="1" lang="en-US" sz="1000" spc="-1" strike="noStrike">
                <a:solidFill>
                  <a:srgbClr val="cc7832"/>
                </a:solidFill>
                <a:latin typeface="JetBrains Mono"/>
                <a:ea typeface="JetBrains Mono"/>
              </a:rPr>
              <a:t>;</a:t>
            </a:r>
            <a:br/>
            <a:r>
              <a:rPr b="1" lang="en-US" sz="1000" spc="-1" strike="noStrike">
                <a:solidFill>
                  <a:srgbClr val="cc7832"/>
                </a:solidFill>
                <a:latin typeface="JetBrains Mono"/>
                <a:ea typeface="JetBrains Mono"/>
              </a:rPr>
              <a:t>    </a:t>
            </a:r>
            <a:r>
              <a:rPr b="1" lang="en-US" sz="1000" spc="-1" strike="noStrike">
                <a:solidFill>
                  <a:srgbClr val="a9b7c6"/>
                </a:solidFill>
                <a:latin typeface="JetBrains Mono"/>
                <a:ea typeface="JetBrains Mono"/>
              </a:rPr>
              <a:t>System.</a:t>
            </a:r>
            <a:r>
              <a:rPr b="1" i="1" lang="en-US" sz="1000" spc="-1" strike="noStrike">
                <a:solidFill>
                  <a:srgbClr val="9876aa"/>
                </a:solidFill>
                <a:latin typeface="JetBrains Mono"/>
                <a:ea typeface="JetBrains Mono"/>
              </a:rPr>
              <a:t>out</a:t>
            </a:r>
            <a:r>
              <a:rPr b="1" lang="en-US" sz="1000" spc="-1" strike="noStrike">
                <a:solidFill>
                  <a:srgbClr val="a9b7c6"/>
                </a:solidFill>
                <a:latin typeface="JetBrains Mono"/>
                <a:ea typeface="JetBrains Mono"/>
              </a:rPr>
              <a:t>.println(devices.size())</a:t>
            </a:r>
            <a:r>
              <a:rPr b="1" lang="en-US" sz="1000" spc="-1" strike="noStrike">
                <a:solidFill>
                  <a:srgbClr val="cc7832"/>
                </a:solidFill>
                <a:latin typeface="JetBrains Mono"/>
                <a:ea typeface="JetBrains Mono"/>
              </a:rPr>
              <a:t>;</a:t>
            </a:r>
            <a:br/>
            <a:r>
              <a:rPr b="1" lang="en-US" sz="1000" spc="-1" strike="noStrike">
                <a:solidFill>
                  <a:srgbClr val="cc7832"/>
                </a:solidFill>
                <a:latin typeface="JetBrains Mono"/>
                <a:ea typeface="JetBrains Mono"/>
              </a:rPr>
              <a:t>    </a:t>
            </a:r>
            <a:r>
              <a:rPr b="1" i="1" lang="en-US" sz="1000" spc="-1" strike="noStrike">
                <a:solidFill>
                  <a:srgbClr val="a9b7c6"/>
                </a:solidFill>
                <a:latin typeface="JetBrains Mono"/>
                <a:ea typeface="JetBrains Mono"/>
              </a:rPr>
              <a:t>assertEquals</a:t>
            </a:r>
            <a:r>
              <a:rPr b="1" lang="en-US" sz="1000" spc="-1" strike="noStrike">
                <a:solidFill>
                  <a:srgbClr val="a9b7c6"/>
                </a:solidFill>
                <a:latin typeface="JetBrains Mono"/>
                <a:ea typeface="JetBrains Mono"/>
              </a:rPr>
              <a:t>(</a:t>
            </a:r>
            <a:r>
              <a:rPr b="1" lang="en-US" sz="1000" spc="-1" strike="noStrike">
                <a:solidFill>
                  <a:srgbClr val="6897bb"/>
                </a:solidFill>
                <a:latin typeface="JetBrains Mono"/>
                <a:ea typeface="JetBrains Mono"/>
              </a:rPr>
              <a:t>3</a:t>
            </a:r>
            <a:r>
              <a:rPr b="1" lang="en-US" sz="1000" spc="-1" strike="noStrike">
                <a:solidFill>
                  <a:srgbClr val="cc7832"/>
                </a:solidFill>
                <a:latin typeface="JetBrains Mono"/>
                <a:ea typeface="JetBrains Mono"/>
              </a:rPr>
              <a:t>, </a:t>
            </a:r>
            <a:r>
              <a:rPr b="1" lang="en-US" sz="1000" spc="-1" strike="noStrike">
                <a:solidFill>
                  <a:srgbClr val="a9b7c6"/>
                </a:solidFill>
                <a:latin typeface="JetBrains Mono"/>
                <a:ea typeface="JetBrains Mono"/>
              </a:rPr>
              <a:t>devices.size())</a:t>
            </a:r>
            <a:r>
              <a:rPr b="1" lang="en-US" sz="1000" spc="-1" strike="noStrike">
                <a:solidFill>
                  <a:srgbClr val="cc7832"/>
                </a:solidFill>
                <a:latin typeface="JetBrains Mono"/>
                <a:ea typeface="JetBrains Mono"/>
              </a:rPr>
              <a:t>;</a:t>
            </a:r>
            <a:br/>
            <a:r>
              <a:rPr b="1" lang="en-US" sz="1000" spc="-1" strike="noStrike">
                <a:solidFill>
                  <a:srgbClr val="a9b7c6"/>
                </a:solidFill>
                <a:latin typeface="JetBrains Mono"/>
                <a:ea typeface="JetBrains Mono"/>
              </a:rPr>
              <a:t>}</a:t>
            </a:r>
            <a:endParaRPr b="1" lang="en-US" sz="1000" spc="-1" strike="noStrike">
              <a:solidFill>
                <a:srgbClr val="2c3e50"/>
              </a:solidFill>
              <a:latin typeface="Noto Sans SemiBold"/>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60000" y="301320"/>
            <a:ext cx="9360000" cy="958680"/>
          </a:xfrm>
          <a:prstGeom prst="rect">
            <a:avLst/>
          </a:prstGeom>
          <a:noFill/>
          <a:ln>
            <a:noFill/>
          </a:ln>
        </p:spPr>
        <p:txBody>
          <a:bodyPr lIns="0" rIns="0" tIns="0" bIns="0" anchor="ctr">
            <a:noAutofit/>
          </a:bodyPr>
          <a:p>
            <a:r>
              <a:rPr b="1" lang="en-US" sz="3600" spc="-1" strike="noStrike">
                <a:solidFill>
                  <a:srgbClr val="ffffff"/>
                </a:solidFill>
                <a:latin typeface="Noto Sans Black"/>
              </a:rPr>
              <a:t>References</a:t>
            </a:r>
            <a:endParaRPr b="1" lang="en-US" sz="3600" spc="-1" strike="noStrike">
              <a:solidFill>
                <a:srgbClr val="ffffff"/>
              </a:solidFill>
              <a:latin typeface="Noto Sans Black"/>
            </a:endParaRPr>
          </a:p>
        </p:txBody>
      </p:sp>
      <p:sp>
        <p:nvSpPr>
          <p:cNvPr id="157"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0" lang="en-US" sz="1600" spc="-1" strike="noStrike">
                <a:solidFill>
                  <a:srgbClr val="2c3e50"/>
                </a:solidFill>
                <a:latin typeface="Noto Sans SemiBold"/>
                <a:hlinkClick r:id="rId1"/>
              </a:rPr>
              <a:t>How Spring Web MVC Really Works</a:t>
            </a:r>
            <a:endParaRPr b="1" lang="en-US" sz="16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1600" spc="-1" strike="noStrike">
                <a:solidFill>
                  <a:srgbClr val="2c3e50"/>
                </a:solidFill>
                <a:latin typeface="Noto Sans SemiBold"/>
                <a:hlinkClick r:id="rId2"/>
              </a:rPr>
              <a:t>Testing Web Controllers With Spring Boot @WebMvcTest</a:t>
            </a:r>
            <a:endParaRPr b="1" lang="en-US" sz="16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1600" spc="-1" strike="noStrike">
                <a:solidFill>
                  <a:srgbClr val="2c3e50"/>
                </a:solidFill>
                <a:latin typeface="Noto Sans SemiBold"/>
                <a:hlinkClick r:id="rId3"/>
              </a:rPr>
              <a:t>Testing in Spring Boot</a:t>
            </a:r>
            <a:endParaRPr b="1" lang="en-US" sz="16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1600" spc="-1" strike="noStrike">
                <a:solidFill>
                  <a:srgbClr val="2c3e50"/>
                </a:solidFill>
                <a:latin typeface="Noto Sans SemiBold"/>
                <a:hlinkClick r:id="rId4"/>
              </a:rPr>
              <a:t>Integration Testing</a:t>
            </a:r>
            <a:endParaRPr b="1" lang="en-US" sz="1600" spc="-1" strike="noStrike">
              <a:solidFill>
                <a:srgbClr val="2c3e50"/>
              </a:solidFill>
              <a:latin typeface="Noto Sans SemiBold"/>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60000" y="301320"/>
            <a:ext cx="9360000" cy="958680"/>
          </a:xfrm>
          <a:prstGeom prst="rect">
            <a:avLst/>
          </a:prstGeom>
          <a:noFill/>
          <a:ln>
            <a:noFill/>
          </a:ln>
        </p:spPr>
        <p:txBody>
          <a:bodyPr lIns="0" rIns="0" tIns="0" bIns="0" anchor="ctr">
            <a:noAutofit/>
          </a:bodyPr>
          <a:p>
            <a:r>
              <a:rPr b="1" lang="en-US" sz="3600" spc="-1" strike="noStrike">
                <a:solidFill>
                  <a:srgbClr val="ffffff"/>
                </a:solidFill>
                <a:latin typeface="Noto Sans Black"/>
              </a:rPr>
              <a:t>Agenda</a:t>
            </a:r>
            <a:endParaRPr b="1" lang="en-US" sz="3600" spc="-1" strike="noStrike">
              <a:solidFill>
                <a:srgbClr val="ffffff"/>
              </a:solidFill>
              <a:latin typeface="Noto Sans Black"/>
            </a:endParaRPr>
          </a:p>
        </p:txBody>
      </p:sp>
      <p:sp>
        <p:nvSpPr>
          <p:cNvPr id="131" name="TextShape 2"/>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0" lang="en-US" sz="2400" spc="-1" strike="noStrike">
                <a:solidFill>
                  <a:srgbClr val="2c3e50"/>
                </a:solidFill>
                <a:latin typeface="Noto Sans SemiBold"/>
              </a:rPr>
              <a:t>What is Spring WebMVC?</a:t>
            </a:r>
            <a:endParaRPr b="1" lang="en-US" sz="2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400" spc="-1" strike="noStrike">
                <a:solidFill>
                  <a:srgbClr val="2c3e50"/>
                </a:solidFill>
                <a:latin typeface="Noto Sans SemiBold"/>
              </a:rPr>
              <a:t>Spring MVC Workflow</a:t>
            </a:r>
            <a:endParaRPr b="1" lang="en-US" sz="2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400" spc="-1" strike="noStrike">
                <a:solidFill>
                  <a:srgbClr val="2c3e50"/>
                </a:solidFill>
                <a:latin typeface="Noto Sans SemiBold"/>
              </a:rPr>
              <a:t>Benefits of Spring WebMVC</a:t>
            </a:r>
            <a:endParaRPr b="1" lang="en-US" sz="2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400" spc="-1" strike="noStrike">
                <a:solidFill>
                  <a:srgbClr val="2c3e50"/>
                </a:solidFill>
                <a:latin typeface="Noto Sans SemiBold"/>
              </a:rPr>
              <a:t>The DispatcherServlet</a:t>
            </a:r>
            <a:endParaRPr b="1" lang="en-US" sz="2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400" spc="-1" strike="noStrike">
                <a:solidFill>
                  <a:srgbClr val="2c3e50"/>
                </a:solidFill>
                <a:latin typeface="Noto Sans SemiBold"/>
              </a:rPr>
              <a:t>Processing</a:t>
            </a:r>
            <a:endParaRPr b="1" lang="en-US" sz="2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400" spc="-1" strike="noStrike">
                <a:solidFill>
                  <a:srgbClr val="2c3e50"/>
                </a:solidFill>
                <a:latin typeface="Noto Sans SemiBold"/>
              </a:rPr>
              <a:t>Testing / Integration testing</a:t>
            </a:r>
            <a:endParaRPr b="1" lang="en-US" sz="2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400" spc="-1" strike="noStrike">
                <a:solidFill>
                  <a:srgbClr val="2c3e50"/>
                </a:solidFill>
                <a:latin typeface="Noto Sans SemiBold"/>
              </a:rPr>
              <a:t>References</a:t>
            </a:r>
            <a:endParaRPr b="1" lang="en-US" sz="2400" spc="-1" strike="noStrike">
              <a:solidFill>
                <a:srgbClr val="2c3e50"/>
              </a:solidFill>
              <a:latin typeface="Noto Sans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60000" y="301320"/>
            <a:ext cx="9360000" cy="958680"/>
          </a:xfrm>
          <a:prstGeom prst="rect">
            <a:avLst/>
          </a:prstGeom>
          <a:noFill/>
          <a:ln>
            <a:noFill/>
          </a:ln>
        </p:spPr>
        <p:txBody>
          <a:bodyPr lIns="0" rIns="0" tIns="0" bIns="0" anchor="ctr">
            <a:noAutofit/>
          </a:bodyPr>
          <a:p>
            <a:pPr marL="432000" indent="-324000">
              <a:spcAft>
                <a:spcPts val="1414"/>
              </a:spcAft>
              <a:buClr>
                <a:srgbClr val="2c3e50"/>
              </a:buClr>
              <a:buSzPct val="45000"/>
              <a:buFont typeface="Wingdings" charset="2"/>
              <a:buChar char=""/>
            </a:pPr>
            <a:r>
              <a:rPr b="1" lang="en-US" sz="3200" spc="-1" strike="noStrike">
                <a:solidFill>
                  <a:srgbClr val="ffffff"/>
                </a:solidFill>
                <a:latin typeface="Noto Sans Black"/>
              </a:rPr>
              <a:t>What is Spring WebMVC</a:t>
            </a:r>
            <a:endParaRPr b="1" lang="en-US" sz="3200" spc="-1" strike="noStrike">
              <a:solidFill>
                <a:srgbClr val="ffffff"/>
              </a:solidFill>
              <a:latin typeface="Noto Sans Black"/>
            </a:endParaRPr>
          </a:p>
        </p:txBody>
      </p:sp>
      <p:sp>
        <p:nvSpPr>
          <p:cNvPr id="133" name="TextShape 2"/>
          <p:cNvSpPr txBox="1"/>
          <p:nvPr/>
        </p:nvSpPr>
        <p:spPr>
          <a:xfrm>
            <a:off x="360000" y="1980000"/>
            <a:ext cx="9360000" cy="2130120"/>
          </a:xfrm>
          <a:prstGeom prst="rect">
            <a:avLst/>
          </a:prstGeom>
          <a:noFill/>
          <a:ln>
            <a:noFill/>
          </a:ln>
        </p:spPr>
        <p:txBody>
          <a:bodyPr lIns="0" rIns="0" tIns="0" bIns="0">
            <a:noAutofit/>
          </a:bodyPr>
          <a:p>
            <a:pPr marL="432000" indent="-324000">
              <a:spcAft>
                <a:spcPts val="1414"/>
              </a:spcAft>
              <a:buClr>
                <a:srgbClr val="2c3e50"/>
              </a:buClr>
              <a:buSzPct val="45000"/>
              <a:buFont typeface="Wingdings" charset="2"/>
              <a:buChar char=""/>
            </a:pPr>
            <a:r>
              <a:rPr b="0" lang="en-US" sz="2400" spc="-1" strike="noStrike">
                <a:solidFill>
                  <a:srgbClr val="333333"/>
                </a:solidFill>
                <a:latin typeface="Noto Sans Black"/>
              </a:rPr>
              <a:t>Spring Web MVC is the original web framework built on the Servlet API and has been included in the Spring Framework from the very beginning. The formal name, “Spring Web MVC,” comes from the name of its source module (spring-webmvc), but it is more commonly known as “Spring MVC”.</a:t>
            </a:r>
            <a:endParaRPr b="1" lang="en-US" sz="2400" spc="-1" strike="noStrike">
              <a:solidFill>
                <a:srgbClr val="2c3e50"/>
              </a:solidFill>
              <a:latin typeface="Noto Sans SemiBold"/>
            </a:endParaRPr>
          </a:p>
        </p:txBody>
      </p:sp>
      <p:pic>
        <p:nvPicPr>
          <p:cNvPr id="134" name="" descr=""/>
          <p:cNvPicPr/>
          <p:nvPr/>
        </p:nvPicPr>
        <p:blipFill>
          <a:blip r:embed="rId1"/>
          <a:stretch/>
        </p:blipFill>
        <p:spPr>
          <a:xfrm>
            <a:off x="2197080" y="4109400"/>
            <a:ext cx="5209560" cy="26571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60000" y="301320"/>
            <a:ext cx="9360000" cy="958680"/>
          </a:xfrm>
          <a:prstGeom prst="rect">
            <a:avLst/>
          </a:prstGeom>
          <a:noFill/>
          <a:ln>
            <a:noFill/>
          </a:ln>
        </p:spPr>
        <p:txBody>
          <a:bodyPr lIns="0" rIns="0" tIns="0" bIns="0" anchor="ctr">
            <a:noAutofit/>
          </a:bodyPr>
          <a:p>
            <a:pPr marL="432000" indent="-324000">
              <a:spcAft>
                <a:spcPts val="1414"/>
              </a:spcAft>
              <a:buClr>
                <a:srgbClr val="2c3e50"/>
              </a:buClr>
              <a:buSzPct val="45000"/>
              <a:buFont typeface="Wingdings" charset="2"/>
              <a:buChar char=""/>
            </a:pPr>
            <a:r>
              <a:rPr b="1" lang="en-US" sz="3200" spc="-1" strike="noStrike">
                <a:solidFill>
                  <a:srgbClr val="ffffff"/>
                </a:solidFill>
                <a:latin typeface="Noto Sans Black"/>
              </a:rPr>
              <a:t>Spring MVC Workflow</a:t>
            </a:r>
            <a:endParaRPr b="1" lang="en-US" sz="3200" spc="-1" strike="noStrike">
              <a:solidFill>
                <a:srgbClr val="ffffff"/>
              </a:solidFill>
              <a:latin typeface="Noto Sans Black"/>
            </a:endParaRPr>
          </a:p>
        </p:txBody>
      </p:sp>
      <p:pic>
        <p:nvPicPr>
          <p:cNvPr id="136" name="" descr=""/>
          <p:cNvPicPr/>
          <p:nvPr/>
        </p:nvPicPr>
        <p:blipFill>
          <a:blip r:embed="rId1"/>
          <a:stretch/>
        </p:blipFill>
        <p:spPr>
          <a:xfrm>
            <a:off x="1280160" y="1726560"/>
            <a:ext cx="8046720" cy="53643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60000" y="1980000"/>
            <a:ext cx="9360000" cy="5040000"/>
          </a:xfrm>
          <a:prstGeom prst="rect">
            <a:avLst/>
          </a:prstGeom>
          <a:noFill/>
          <a:ln>
            <a:noFill/>
          </a:ln>
        </p:spPr>
        <p:txBody>
          <a:bodyPr lIns="0" rIns="0" tIns="0" bIns="0">
            <a:normAutofit fontScale="44000"/>
          </a:bodyPr>
          <a:p>
            <a:pPr marL="432000" indent="-324000">
              <a:spcAft>
                <a:spcPts val="1414"/>
              </a:spcAft>
              <a:buClr>
                <a:srgbClr val="2c3e50"/>
              </a:buClr>
              <a:buSzPct val="45000"/>
              <a:buFont typeface="Wingdings" charset="2"/>
              <a:buChar char=""/>
            </a:pPr>
            <a:r>
              <a:rPr b="1" lang="en-US" sz="3200" spc="-1" strike="noStrike">
                <a:solidFill>
                  <a:srgbClr val="2c3e50"/>
                </a:solidFill>
                <a:latin typeface="Noto Sans SemiBold"/>
              </a:rPr>
              <a:t>Model - </a:t>
            </a:r>
            <a:r>
              <a:rPr b="0" lang="en-US" sz="3200" spc="-1" strike="noStrike">
                <a:solidFill>
                  <a:srgbClr val="2c3e50"/>
                </a:solidFill>
                <a:latin typeface="Noto Sans SemiBold"/>
              </a:rPr>
              <a:t>A model contains the data of the application. A data can be a single object or a collection of objects.</a:t>
            </a:r>
            <a:endParaRPr b="1" lang="en-US" sz="3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Noto Sans SemiBold"/>
              </a:rPr>
              <a:t>Controller - </a:t>
            </a:r>
            <a:r>
              <a:rPr b="0" lang="en-US" sz="3200" spc="-1" strike="noStrike">
                <a:solidFill>
                  <a:srgbClr val="2c3e50"/>
                </a:solidFill>
                <a:latin typeface="Noto Sans SemiBold"/>
              </a:rPr>
              <a:t>A controller contains the business logic of an application. Here, the @Controller annotation is used to mark the class as the controller.</a:t>
            </a:r>
            <a:endParaRPr b="1" lang="en-US" sz="3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Noto Sans SemiBold"/>
              </a:rPr>
              <a:t>View - </a:t>
            </a:r>
            <a:r>
              <a:rPr b="0" lang="en-US" sz="3200" spc="-1" strike="noStrike">
                <a:solidFill>
                  <a:srgbClr val="2c3e50"/>
                </a:solidFill>
                <a:latin typeface="Noto Sans SemiBold"/>
              </a:rPr>
              <a:t>A view represents the provided information in a particular format. Generally, JSP+JSTL is used to create a view page. Although spring also supports other view technologies such as Apache Velocity, Thymeleaf and FreeMarker.</a:t>
            </a:r>
            <a:endParaRPr b="1" lang="en-US" sz="3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1" lang="en-US" sz="3200" spc="-1" strike="noStrike">
                <a:solidFill>
                  <a:srgbClr val="2c3e50"/>
                </a:solidFill>
                <a:latin typeface="Noto Sans SemiBold"/>
              </a:rPr>
              <a:t>Front Controller - </a:t>
            </a:r>
            <a:r>
              <a:rPr b="0" lang="en-US" sz="3200" spc="-1" strike="noStrike">
                <a:solidFill>
                  <a:srgbClr val="2c3e50"/>
                </a:solidFill>
                <a:latin typeface="Noto Sans SemiBold"/>
              </a:rPr>
              <a:t>In Spring Web MVC, the DispatcherServlet class works as the front controller. It is responsible to manage the flow of the Spring MVC application.</a:t>
            </a:r>
            <a:endParaRPr b="1" lang="en-US" sz="3200" spc="-1" strike="noStrike">
              <a:solidFill>
                <a:srgbClr val="2c3e50"/>
              </a:solidFill>
              <a:latin typeface="Noto Sans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60000" y="301320"/>
            <a:ext cx="9360000" cy="958680"/>
          </a:xfrm>
          <a:prstGeom prst="rect">
            <a:avLst/>
          </a:prstGeom>
          <a:noFill/>
          <a:ln>
            <a:noFill/>
          </a:ln>
        </p:spPr>
        <p:txBody>
          <a:bodyPr lIns="0" rIns="0" tIns="0" bIns="0" anchor="ctr">
            <a:noAutofit/>
          </a:bodyPr>
          <a:p>
            <a:pPr marL="432000" indent="-324000">
              <a:spcAft>
                <a:spcPts val="1414"/>
              </a:spcAft>
              <a:buClr>
                <a:srgbClr val="2c3e50"/>
              </a:buClr>
              <a:buSzPct val="45000"/>
              <a:buFont typeface="Wingdings" charset="2"/>
              <a:buChar char=""/>
            </a:pPr>
            <a:r>
              <a:rPr b="1" lang="en-US" sz="3200" spc="-1" strike="noStrike">
                <a:solidFill>
                  <a:srgbClr val="ffffff"/>
                </a:solidFill>
                <a:latin typeface="Noto Sans Black"/>
              </a:rPr>
              <a:t>Benefits of Spring WebMVC</a:t>
            </a:r>
            <a:endParaRPr b="1" lang="en-US" sz="3200" spc="-1" strike="noStrike">
              <a:solidFill>
                <a:srgbClr val="ffffff"/>
              </a:solidFill>
              <a:latin typeface="Noto Sans Black"/>
            </a:endParaRPr>
          </a:p>
        </p:txBody>
      </p:sp>
      <p:pic>
        <p:nvPicPr>
          <p:cNvPr id="139" name="" descr=""/>
          <p:cNvPicPr/>
          <p:nvPr/>
        </p:nvPicPr>
        <p:blipFill>
          <a:blip r:embed="rId1"/>
          <a:stretch/>
        </p:blipFill>
        <p:spPr>
          <a:xfrm>
            <a:off x="365760" y="2011680"/>
            <a:ext cx="9360000" cy="42062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0" lang="en-US" sz="2200" spc="-1" strike="noStrike">
                <a:solidFill>
                  <a:srgbClr val="2c3e50"/>
                </a:solidFill>
                <a:latin typeface="Noto Sans SemiBold"/>
              </a:rPr>
              <a:t>More testable code (validation has no dependency on Servlet API)</a:t>
            </a:r>
            <a:endParaRPr b="1" lang="en-US" sz="2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200" spc="-1" strike="noStrike">
                <a:solidFill>
                  <a:srgbClr val="2c3e50"/>
                </a:solidFill>
                <a:latin typeface="Noto Sans SemiBold"/>
              </a:rPr>
              <a:t>No ActionForms. Bind directly to domain objects</a:t>
            </a:r>
            <a:endParaRPr b="1" lang="en-US" sz="2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200" spc="-1" strike="noStrike">
                <a:solidFill>
                  <a:srgbClr val="2c3e50"/>
                </a:solidFill>
                <a:latin typeface="Noto Sans SemiBold"/>
              </a:rPr>
              <a:t>Spring provides a very clean division between controllers, JavaBean models, and views.</a:t>
            </a:r>
            <a:endParaRPr b="1" lang="en-US" sz="2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200" spc="-1" strike="noStrike">
                <a:solidFill>
                  <a:srgbClr val="2c3e50"/>
                </a:solidFill>
                <a:latin typeface="Noto Sans SemiBold"/>
              </a:rPr>
              <a:t>Spring Controllers are configured via IoC like any other objects. This makes them easy to test, and beautifully integrated with other objects managed by Spring.</a:t>
            </a:r>
            <a:endParaRPr b="1" lang="en-US" sz="22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200" spc="-1" strike="noStrike">
                <a:solidFill>
                  <a:srgbClr val="2c3e50"/>
                </a:solidFill>
                <a:latin typeface="Noto Sans SemiBold"/>
              </a:rPr>
              <a:t>Spring provides a lightweight container that can be activated without using web server or application server software.</a:t>
            </a:r>
            <a:endParaRPr b="1" lang="en-US" sz="2200" spc="-1" strike="noStrike">
              <a:solidFill>
                <a:srgbClr val="2c3e50"/>
              </a:solidFill>
              <a:latin typeface="Noto Sans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360000" y="1980000"/>
            <a:ext cx="9360000" cy="5040000"/>
          </a:xfrm>
          <a:prstGeom prst="rect">
            <a:avLst/>
          </a:prstGeom>
          <a:noFill/>
          <a:ln>
            <a:noFill/>
          </a:ln>
        </p:spPr>
        <p:txBody>
          <a:bodyPr lIns="0" rIns="0" tIns="0" bIns="0">
            <a:normAutofit/>
          </a:bodyPr>
          <a:p>
            <a:pPr marL="432000" indent="-324000">
              <a:spcAft>
                <a:spcPts val="1414"/>
              </a:spcAft>
              <a:buClr>
                <a:srgbClr val="2c3e50"/>
              </a:buClr>
              <a:buSzPct val="45000"/>
              <a:buFont typeface="Wingdings" charset="2"/>
              <a:buChar char=""/>
            </a:pPr>
            <a:r>
              <a:rPr b="0" lang="en-US" sz="2400" spc="-1" strike="noStrike">
                <a:solidFill>
                  <a:srgbClr val="2c3e50"/>
                </a:solidFill>
                <a:latin typeface="Noto Sans SemiBold"/>
              </a:rPr>
              <a:t>It is modular, allowing you to use only those parts that you need. It allows us to just choose any part of it in isolation.</a:t>
            </a:r>
            <a:endParaRPr b="1" lang="en-US" sz="2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400" spc="-1" strike="noStrike">
                <a:solidFill>
                  <a:srgbClr val="2c3e50"/>
                </a:solidFill>
                <a:latin typeface="Noto Sans SemiBold"/>
              </a:rPr>
              <a:t>It supports both XML- and annotation-based configuration.</a:t>
            </a:r>
            <a:endParaRPr b="1" lang="en-US" sz="2400" spc="-1" strike="noStrike">
              <a:solidFill>
                <a:srgbClr val="2c3e50"/>
              </a:solidFill>
              <a:latin typeface="Noto Sans SemiBold"/>
            </a:endParaRPr>
          </a:p>
          <a:p>
            <a:pPr marL="432000" indent="-324000">
              <a:spcAft>
                <a:spcPts val="1414"/>
              </a:spcAft>
              <a:buClr>
                <a:srgbClr val="2c3e50"/>
              </a:buClr>
              <a:buSzPct val="45000"/>
              <a:buFont typeface="Wingdings" charset="2"/>
              <a:buChar char=""/>
            </a:pPr>
            <a:r>
              <a:rPr b="0" lang="en-US" sz="2400" spc="-1" strike="noStrike">
                <a:solidFill>
                  <a:srgbClr val="2c3e50"/>
                </a:solidFill>
                <a:latin typeface="Noto Sans SemiBold"/>
              </a:rPr>
              <a:t>The Spring Web MVC framework provides powerful and a flexible Web framework as an alternative to Struts and other framework.</a:t>
            </a:r>
            <a:endParaRPr b="1" lang="en-US" sz="2400" spc="-1" strike="noStrike">
              <a:solidFill>
                <a:srgbClr val="2c3e50"/>
              </a:solidFill>
              <a:latin typeface="Noto Sans SemiBol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60000" y="301320"/>
            <a:ext cx="9360000" cy="958680"/>
          </a:xfrm>
          <a:prstGeom prst="rect">
            <a:avLst/>
          </a:prstGeom>
          <a:noFill/>
          <a:ln>
            <a:noFill/>
          </a:ln>
        </p:spPr>
        <p:txBody>
          <a:bodyPr lIns="0" rIns="0" tIns="0" bIns="0" anchor="ctr">
            <a:noAutofit/>
          </a:bodyPr>
          <a:p>
            <a:pPr marL="432000" indent="-324000">
              <a:spcAft>
                <a:spcPts val="1414"/>
              </a:spcAft>
              <a:buClr>
                <a:srgbClr val="2c3e50"/>
              </a:buClr>
              <a:buSzPct val="45000"/>
              <a:buFont typeface="Wingdings" charset="2"/>
              <a:buChar char=""/>
            </a:pPr>
            <a:r>
              <a:rPr b="1" lang="en-US" sz="3200" spc="-1" strike="noStrike">
                <a:solidFill>
                  <a:srgbClr val="ffffff"/>
                </a:solidFill>
                <a:latin typeface="Noto Sans Black"/>
              </a:rPr>
              <a:t>The DispatcherServlet</a:t>
            </a:r>
            <a:endParaRPr b="1" lang="en-US" sz="3200" spc="-1" strike="noStrike">
              <a:solidFill>
                <a:srgbClr val="ffffff"/>
              </a:solidFill>
              <a:latin typeface="Noto Sans Black"/>
            </a:endParaRPr>
          </a:p>
        </p:txBody>
      </p:sp>
      <p:sp>
        <p:nvSpPr>
          <p:cNvPr id="143" name="TextShape 2"/>
          <p:cNvSpPr txBox="1"/>
          <p:nvPr/>
        </p:nvSpPr>
        <p:spPr>
          <a:xfrm>
            <a:off x="360000" y="1980000"/>
            <a:ext cx="9360000" cy="1599840"/>
          </a:xfrm>
          <a:prstGeom prst="rect">
            <a:avLst/>
          </a:prstGeom>
          <a:noFill/>
          <a:ln>
            <a:noFill/>
          </a:ln>
        </p:spPr>
        <p:txBody>
          <a:bodyPr lIns="0" rIns="0" tIns="0" bIns="0">
            <a:noAutofit/>
          </a:bodyPr>
          <a:p>
            <a:pPr marL="432000" indent="-324000">
              <a:lnSpc>
                <a:spcPct val="100000"/>
              </a:lnSpc>
              <a:spcAft>
                <a:spcPts val="1414"/>
              </a:spcAft>
              <a:buClr>
                <a:srgbClr val="2c3e50"/>
              </a:buClr>
              <a:buSzPct val="45000"/>
              <a:buFont typeface="Wingdings" charset="2"/>
              <a:buChar char=""/>
            </a:pPr>
            <a:r>
              <a:rPr b="1" lang="en-US" sz="2400" spc="-1" strike="noStrike">
                <a:solidFill>
                  <a:srgbClr val="2c3e50"/>
                </a:solidFill>
                <a:latin typeface="Noto Sans SemiBold"/>
              </a:rPr>
              <a:t>The DispatcherServlet</a:t>
            </a:r>
            <a:r>
              <a:rPr b="0" lang="en-US" sz="2400" spc="-1" strike="noStrike">
                <a:solidFill>
                  <a:srgbClr val="2c3e50"/>
                </a:solidFill>
                <a:latin typeface="Noto Sans SemiBold"/>
              </a:rPr>
              <a:t> is the heart of the Spring Web MVC framework; this core component receives all requests to your application.</a:t>
            </a:r>
            <a:endParaRPr b="1" lang="en-US" sz="2400" spc="-1" strike="noStrike">
              <a:solidFill>
                <a:srgbClr val="2c3e50"/>
              </a:solidFill>
              <a:latin typeface="Noto Sans SemiBold"/>
            </a:endParaRPr>
          </a:p>
          <a:p>
            <a:pPr marL="432000" indent="-324000">
              <a:lnSpc>
                <a:spcPct val="100000"/>
              </a:lnSpc>
              <a:spcAft>
                <a:spcPts val="1414"/>
              </a:spcAft>
              <a:buClr>
                <a:srgbClr val="2c3e50"/>
              </a:buClr>
              <a:buSzPct val="45000"/>
              <a:buFont typeface="Wingdings" charset="2"/>
              <a:buChar char=""/>
            </a:pPr>
            <a:endParaRPr b="1" lang="en-US" sz="2400" spc="-1" strike="noStrike">
              <a:solidFill>
                <a:srgbClr val="2c3e50"/>
              </a:solidFill>
              <a:latin typeface="Noto Sans SemiBold"/>
            </a:endParaRPr>
          </a:p>
        </p:txBody>
      </p:sp>
      <p:pic>
        <p:nvPicPr>
          <p:cNvPr id="144" name="" descr=""/>
          <p:cNvPicPr/>
          <p:nvPr/>
        </p:nvPicPr>
        <p:blipFill>
          <a:blip r:embed="rId1"/>
          <a:stretch/>
        </p:blipFill>
        <p:spPr>
          <a:xfrm>
            <a:off x="2103120" y="3030840"/>
            <a:ext cx="5734440" cy="35528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2021-11-05T10:31:22Z</dcterms:created>
  <dc:creator/>
  <dc:description/>
  <dc:language>en-US</dc:language>
  <cp:lastModifiedBy/>
  <dcterms:modified xsi:type="dcterms:W3CDTF">2021-11-05T18:00:53Z</dcterms:modified>
  <cp:revision>5</cp:revision>
  <dc:subject/>
  <dc:title>Midnightblue</dc:title>
</cp:coreProperties>
</file>