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70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nEyJGVWe7JQ86okF/g2yIO3Lv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5274" autoAdjust="0"/>
  </p:normalViewPr>
  <p:slideViewPr>
    <p:cSldViewPr snapToGrid="0">
      <p:cViewPr varScale="1">
        <p:scale>
          <a:sx n="109" d="100"/>
          <a:sy n="109" d="100"/>
        </p:scale>
        <p:origin x="74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" name="Google Shape;3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572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1" y="1784483"/>
            <a:ext cx="9143999" cy="13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body" idx="1"/>
          </p:nvPr>
        </p:nvSpPr>
        <p:spPr>
          <a:xfrm>
            <a:off x="136175" y="817600"/>
            <a:ext cx="8871600" cy="3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175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➢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13"/>
          <p:cNvSpPr txBox="1"/>
          <p:nvPr/>
        </p:nvSpPr>
        <p:spPr>
          <a:xfrm>
            <a:off x="136175" y="4756250"/>
            <a:ext cx="38601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CSE</a:t>
            </a:r>
            <a:r>
              <a:rPr lang="en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IIT </a:t>
            </a:r>
            <a:r>
              <a:rPr lang="en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BOMBAY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658175" y="4756256"/>
            <a:ext cx="2349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+Ref">
  <p:cSld name="Content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136175" y="840950"/>
            <a:ext cx="88716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175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Google Shape;20;p14"/>
          <p:cNvSpPr txBox="1"/>
          <p:nvPr/>
        </p:nvSpPr>
        <p:spPr>
          <a:xfrm>
            <a:off x="136175" y="4756250"/>
            <a:ext cx="38601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CSE, </a:t>
            </a:r>
            <a:r>
              <a:rPr lang="en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IIT BOMBAY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6658175" y="4756256"/>
            <a:ext cx="2349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0" y="4760200"/>
            <a:ext cx="9144000" cy="39090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-5" y="303101"/>
            <a:ext cx="9144000" cy="1194395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FF00"/>
              </a:buClr>
              <a:buSzPts val="4400"/>
            </a:pPr>
            <a:r>
              <a:rPr lang="en-US" dirty="0" smtClean="0">
                <a:solidFill>
                  <a:schemeClr val="accent4"/>
                </a:solidFill>
              </a:rPr>
              <a:t>Soil </a:t>
            </a:r>
            <a:r>
              <a:rPr lang="en-US" dirty="0">
                <a:solidFill>
                  <a:schemeClr val="accent4"/>
                </a:solidFill>
              </a:rPr>
              <a:t>Moisture Detection and Prediction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7" name="Google Shape;27;p1"/>
          <p:cNvSpPr txBox="1">
            <a:spLocks noGrp="1"/>
          </p:cNvSpPr>
          <p:nvPr>
            <p:ph type="body" idx="4294967295"/>
          </p:nvPr>
        </p:nvSpPr>
        <p:spPr>
          <a:xfrm>
            <a:off x="0" y="4545013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2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CSE Department, IIT Bombay</a:t>
            </a:r>
            <a:endParaRPr sz="2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2630556" y="2294484"/>
            <a:ext cx="6513443" cy="66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</a:t>
            </a: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Preethi Jyothi   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en" sz="16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Presenters:    1. </a:t>
            </a:r>
            <a:r>
              <a:rPr lang="sv-SE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Hasmita </a:t>
            </a:r>
            <a:r>
              <a:rPr lang="sv-S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Kurre : </a:t>
            </a:r>
            <a:r>
              <a:rPr lang="sv-SE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23D0385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sv-S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2</a:t>
            </a:r>
            <a:r>
              <a:rPr lang="sv-S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Chaitanya Shinge : 23M2116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sv-S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sv-SE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3</a:t>
            </a:r>
            <a:r>
              <a:rPr lang="sv-S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Chanakya Vihar Challa : 24M2028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sv-S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sv-SE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4</a:t>
            </a:r>
            <a:r>
              <a:rPr lang="sv-S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Rohit Kumar : </a:t>
            </a:r>
            <a:r>
              <a:rPr lang="sv-SE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24M2029</a:t>
            </a:r>
            <a:endParaRPr lang="e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6222" y="3306417"/>
            <a:ext cx="1554648" cy="14071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;p1"/>
          <p:cNvSpPr txBox="1"/>
          <p:nvPr/>
        </p:nvSpPr>
        <p:spPr>
          <a:xfrm>
            <a:off x="0" y="1607439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CS725 : Foundations of Machine Learning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mtClean="0"/>
              <a:t>Presentation </a:t>
            </a:r>
            <a:r>
              <a:rPr lang="en" smtClean="0"/>
              <a:t>Outline</a:t>
            </a:r>
            <a:endParaRPr dirty="0"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136175" y="817600"/>
            <a:ext cx="8782742" cy="3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7000"/>
              <a:buFont typeface="Wingdings" panose="05000000000000000000" pitchFamily="2" charset="2"/>
              <a:buChar char="Ø"/>
            </a:pPr>
            <a:r>
              <a:rPr lang="en" sz="1600" dirty="0" smtClean="0">
                <a:solidFill>
                  <a:schemeClr val="dk1"/>
                </a:solidFill>
              </a:rPr>
              <a:t>Introduction</a:t>
            </a:r>
            <a:endParaRPr lang="en" sz="1600" dirty="0" smtClean="0">
              <a:solidFill>
                <a:schemeClr val="dk1"/>
              </a:solidFill>
            </a:endParaRPr>
          </a:p>
          <a:p>
            <a:pPr marL="2349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7000"/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</a:rPr>
              <a:t>Summary</a:t>
            </a:r>
          </a:p>
          <a:p>
            <a:pPr marL="2349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7000"/>
              <a:buFont typeface="Wingdings" panose="05000000000000000000" pitchFamily="2" charset="2"/>
              <a:buChar char="Ø"/>
            </a:pPr>
            <a:r>
              <a:rPr lang="en" sz="1600" dirty="0" smtClean="0">
                <a:solidFill>
                  <a:schemeClr val="dk1"/>
                </a:solidFill>
              </a:rPr>
              <a:t>References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mtClean="0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130" name="Google Shape;130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39;p3"/>
          <p:cNvSpPr txBox="1">
            <a:spLocks noGrp="1"/>
          </p:cNvSpPr>
          <p:nvPr>
            <p:ph type="body" idx="1"/>
          </p:nvPr>
        </p:nvSpPr>
        <p:spPr>
          <a:xfrm>
            <a:off x="136187" y="866837"/>
            <a:ext cx="8782742" cy="3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indent="-171450">
              <a:buClr>
                <a:schemeClr val="dk1"/>
              </a:buClr>
              <a:buSzPct val="107000"/>
              <a:buFont typeface="Wingdings" panose="05000000000000000000" pitchFamily="2" charset="2"/>
              <a:buChar char="Ø"/>
            </a:pPr>
            <a:r>
              <a:rPr lang="en" sz="1600" dirty="0" smtClean="0">
                <a:solidFill>
                  <a:schemeClr val="dk1"/>
                </a:solidFill>
              </a:rPr>
              <a:t>Introduction</a:t>
            </a:r>
            <a:endParaRPr lang="en" sz="1600" dirty="0">
              <a:solidFill>
                <a:schemeClr val="dk1"/>
              </a:solidFill>
            </a:endParaRPr>
          </a:p>
          <a:p>
            <a:pPr marL="2349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7000"/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30" name="Google Shape;130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Google Shape;39;p3"/>
          <p:cNvSpPr txBox="1">
            <a:spLocks noGrp="1"/>
          </p:cNvSpPr>
          <p:nvPr>
            <p:ph type="body" idx="1"/>
          </p:nvPr>
        </p:nvSpPr>
        <p:spPr>
          <a:xfrm>
            <a:off x="136187" y="866837"/>
            <a:ext cx="8782742" cy="3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7000"/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</a:rPr>
              <a:t>Summary</a:t>
            </a: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44" name="Google Shape;144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" name="Google Shape;39;p3"/>
          <p:cNvSpPr txBox="1">
            <a:spLocks noGrp="1"/>
          </p:cNvSpPr>
          <p:nvPr>
            <p:ph type="body" idx="1"/>
          </p:nvPr>
        </p:nvSpPr>
        <p:spPr>
          <a:xfrm>
            <a:off x="136175" y="817600"/>
            <a:ext cx="8782742" cy="3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7000"/>
              <a:buFont typeface="Wingdings" panose="05000000000000000000" pitchFamily="2" charset="2"/>
              <a:buChar char="Ø"/>
            </a:pPr>
            <a:r>
              <a:rPr lang="en" sz="1600" dirty="0" smtClean="0">
                <a:solidFill>
                  <a:schemeClr val="dk1"/>
                </a:solidFill>
              </a:rPr>
              <a:t>References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2058958" y="1792086"/>
            <a:ext cx="5050970" cy="135544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lang="en" sz="5000" dirty="0">
                <a:solidFill>
                  <a:schemeClr val="lt1"/>
                </a:solidFill>
              </a:rPr>
              <a:t>THANK YOU </a:t>
            </a:r>
            <a:endParaRPr sz="5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TB_Seminar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71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Wingdings</vt:lpstr>
      <vt:lpstr>Arial</vt:lpstr>
      <vt:lpstr>IITB_Seminar</vt:lpstr>
      <vt:lpstr>Soil Moisture Detection and Prediction</vt:lpstr>
      <vt:lpstr>Presentation Outline</vt:lpstr>
      <vt:lpstr>Introduction</vt:lpstr>
      <vt:lpstr>Summary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Moisture Detection and Prediction</dc:title>
  <dc:creator>Hasmita Kurre</dc:creator>
  <cp:lastModifiedBy>user</cp:lastModifiedBy>
  <cp:revision>41</cp:revision>
  <dcterms:modified xsi:type="dcterms:W3CDTF">2024-09-28T17:01:10Z</dcterms:modified>
</cp:coreProperties>
</file>