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6" r:id="rId7"/>
    <p:sldId id="267" r:id="rId8"/>
    <p:sldId id="268" r:id="rId9"/>
    <p:sldId id="269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4500-C9FC-4AAD-AAB0-0D6676FE938F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D217-E8B5-4FF4-A3FF-54206E5AB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51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4500-C9FC-4AAD-AAB0-0D6676FE938F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D217-E8B5-4FF4-A3FF-54206E5AB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39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4500-C9FC-4AAD-AAB0-0D6676FE938F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D217-E8B5-4FF4-A3FF-54206E5AB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49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4500-C9FC-4AAD-AAB0-0D6676FE938F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D217-E8B5-4FF4-A3FF-54206E5AB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01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4500-C9FC-4AAD-AAB0-0D6676FE938F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D217-E8B5-4FF4-A3FF-54206E5AB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14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4500-C9FC-4AAD-AAB0-0D6676FE938F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D217-E8B5-4FF4-A3FF-54206E5AB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2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4500-C9FC-4AAD-AAB0-0D6676FE938F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D217-E8B5-4FF4-A3FF-54206E5AB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55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4500-C9FC-4AAD-AAB0-0D6676FE938F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D217-E8B5-4FF4-A3FF-54206E5AB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17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4500-C9FC-4AAD-AAB0-0D6676FE938F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D217-E8B5-4FF4-A3FF-54206E5AB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92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4500-C9FC-4AAD-AAB0-0D6676FE938F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D217-E8B5-4FF4-A3FF-54206E5AB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69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4500-C9FC-4AAD-AAB0-0D6676FE938F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D217-E8B5-4FF4-A3FF-54206E5AB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52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A4500-C9FC-4AAD-AAB0-0D6676FE938F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1D217-E8B5-4FF4-A3FF-54206E5AB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96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15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21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61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62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2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8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8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7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3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14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83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8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2022-10-06T15:20:27Z</dcterms:created>
  <dcterms:modified xsi:type="dcterms:W3CDTF">2022-10-31T14:53:40Z</dcterms:modified>
</cp:coreProperties>
</file>