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e6645c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e6645c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e6645c9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3e6645c9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e6645c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e6645c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e6645c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e6645c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e6645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e6645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e6645c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e6645c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e6645c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e6645c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e6645c9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e6645c9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e6645c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e6645c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e6645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e6645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e6645c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e6645c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e6645c9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e6645c9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antgoldbloom/covid19-data-from-john-hopkins-university?select=RAW_us_confirmed_cases.csv" TargetMode="External"/><Relationship Id="rId4" Type="http://schemas.openxmlformats.org/officeDocument/2006/relationships/hyperlink" Target="https://www.google.com/covid19/mobilit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31582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Mobility and COVID-19 in Fairfield County, 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Hasnah Said</a:t>
            </a: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3744"/>
          <a:stretch/>
        </p:blipFill>
        <p:spPr>
          <a:xfrm>
            <a:off x="3677075" y="1295075"/>
            <a:ext cx="5059124" cy="35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850" y="1106000"/>
            <a:ext cx="4423015" cy="1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Stations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9991"/>
          <a:stretch/>
        </p:blipFill>
        <p:spPr>
          <a:xfrm>
            <a:off x="3912525" y="1479025"/>
            <a:ext cx="4736025" cy="33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675" y="1304925"/>
            <a:ext cx="4601100" cy="1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Workplaces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9264"/>
          <a:stretch/>
        </p:blipFill>
        <p:spPr>
          <a:xfrm>
            <a:off x="3831600" y="1258275"/>
            <a:ext cx="4736025" cy="33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725" y="1064825"/>
            <a:ext cx="4449352" cy="1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esidential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9657"/>
          <a:stretch/>
        </p:blipFill>
        <p:spPr>
          <a:xfrm>
            <a:off x="3949325" y="1390725"/>
            <a:ext cx="4736025" cy="33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950" y="1186175"/>
            <a:ext cx="4540124" cy="2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tool that was used to control the spread of COVID19 was to impose lockdown measurements and </a:t>
            </a:r>
            <a:r>
              <a:rPr lang="en"/>
              <a:t>restrictions to non essential travel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the relationship between the spread of COVID19 and community mobility in Fairfield County, 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did community mobility changed during COVID19 Pandemic </a:t>
            </a:r>
            <a:r>
              <a:rPr lang="en" sz="2000"/>
              <a:t>in Fairfield County, Connecticut?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the </a:t>
            </a:r>
            <a:r>
              <a:rPr lang="en" sz="2000"/>
              <a:t>following</a:t>
            </a:r>
            <a:r>
              <a:rPr lang="en" sz="2000"/>
              <a:t> hypotheses: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There is a correlation between % of increase in covid cases and community mobility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&amp; </a:t>
            </a:r>
            <a:r>
              <a:rPr lang="en"/>
              <a:t>Methodology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John Hopkins University Daily Confirmed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Community Mobility 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Method: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Pearson correlation coefficient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Mobility Trends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63" y="1212850"/>
            <a:ext cx="65913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475" y="2977050"/>
            <a:ext cx="61626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Mobility Trends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425" y="1106000"/>
            <a:ext cx="6223925" cy="170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300" y="3013675"/>
            <a:ext cx="6223925" cy="1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Mobility Trends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106000"/>
            <a:ext cx="60579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713" y="2915750"/>
            <a:ext cx="61245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etail and Recreation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9853"/>
          <a:stretch/>
        </p:blipFill>
        <p:spPr>
          <a:xfrm>
            <a:off x="4096275" y="1376025"/>
            <a:ext cx="4736025" cy="33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650" y="1106000"/>
            <a:ext cx="4481301" cy="2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rocery and Pharmacy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9853"/>
          <a:stretch/>
        </p:blipFill>
        <p:spPr>
          <a:xfrm>
            <a:off x="4000825" y="1353950"/>
            <a:ext cx="4736025" cy="33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675" y="1147900"/>
            <a:ext cx="4660299" cy="2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