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1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03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3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3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7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1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8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9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4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52521F-BF0B-48B6-B24C-76145D6EAC7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D45DEF-E5C5-42FC-AEBD-E6E357DF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2A20-7CC8-46B2-A385-34DB948ED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980" y="3429000"/>
            <a:ext cx="4573608" cy="959076"/>
          </a:xfrm>
        </p:spPr>
        <p:txBody>
          <a:bodyPr/>
          <a:lstStyle/>
          <a:p>
            <a:pPr algn="ctr"/>
            <a:r>
              <a:rPr lang="en-US" dirty="0"/>
              <a:t>Python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DB7C-1025-8461-953B-5B0B63AE9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Skillup Academy</a:t>
            </a:r>
          </a:p>
        </p:txBody>
      </p:sp>
    </p:spTree>
    <p:extLst>
      <p:ext uri="{BB962C8B-B14F-4D97-AF65-F5344CB8AC3E}">
        <p14:creationId xmlns:p14="http://schemas.microsoft.com/office/powerpoint/2010/main" val="2434678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50A-0D38-7414-66FD-B382A1D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001" y="935524"/>
            <a:ext cx="3493060" cy="793688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E2FD-CF48-A1C0-CC68-70060DDA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and assignment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data types: int, float, string, boolean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casting and type checking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input/output (print and input functions)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7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4747-C736-CB90-8644-4414C18B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0C95-D289-A8A7-BE3F-4CBC9A02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8569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Google Sans"/>
              </a:rPr>
              <a:t>Python variables are simply containers for storing data values. Unlike other languages, such as Java, Python has no command for declaring a variable, so you create one the moment you first assign a value to it. Python variables are simply containers for storing data values.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91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37ADC-3842-717B-D9D4-68A5FC582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1" y="1471188"/>
            <a:ext cx="10124154" cy="34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71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3F3E2-6EB8-C244-9D15-0E52B43A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76" y="1436131"/>
            <a:ext cx="8920682" cy="43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0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880CD-774C-1587-22A4-9D84F900C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48" y="812549"/>
            <a:ext cx="8721504" cy="52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56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B0CE-6860-44C6-AB9C-D0B04F35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228F-8438-341F-A096-F6E8C9E0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Python has several built-in data types, including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numeric types (int, float, complex), string (str), boolean (bool), and collection types (list, tuple, dict, set)</a:t>
            </a:r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2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126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Google Sans</vt:lpstr>
      <vt:lpstr>Symbol</vt:lpstr>
      <vt:lpstr>Wingdings 3</vt:lpstr>
      <vt:lpstr>Ion Boardroom</vt:lpstr>
      <vt:lpstr>Python Day 2</vt:lpstr>
      <vt:lpstr>Agenda</vt:lpstr>
      <vt:lpstr>Variables</vt:lpstr>
      <vt:lpstr>PowerPoint Presentation</vt:lpstr>
      <vt:lpstr>PowerPoint Presentation</vt:lpstr>
      <vt:lpstr>PowerPoint Presentation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Hasnain</dc:creator>
  <cp:lastModifiedBy>Hasnain</cp:lastModifiedBy>
  <cp:revision>3</cp:revision>
  <dcterms:created xsi:type="dcterms:W3CDTF">2024-09-08T09:57:34Z</dcterms:created>
  <dcterms:modified xsi:type="dcterms:W3CDTF">2024-09-08T10:30:05Z</dcterms:modified>
</cp:coreProperties>
</file>