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4"/>
  </p:notesMasterIdLst>
  <p:sldIdLst>
    <p:sldId id="256" r:id="rId2"/>
    <p:sldId id="257" r:id="rId3"/>
    <p:sldId id="283" r:id="rId4"/>
    <p:sldId id="284" r:id="rId5"/>
    <p:sldId id="259" r:id="rId6"/>
    <p:sldId id="258" r:id="rId7"/>
    <p:sldId id="260" r:id="rId8"/>
    <p:sldId id="26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4" r:id="rId18"/>
    <p:sldId id="281" r:id="rId19"/>
    <p:sldId id="277" r:id="rId20"/>
    <p:sldId id="278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nain Sheikh" userId="b027b32a0648d43b" providerId="LiveId" clId="{E241A73A-7FA0-4269-9A73-380BA2E1EEE9}"/>
    <pc:docChg chg="undo custSel addSld delSld modSld">
      <pc:chgData name="Hasnain Sheikh" userId="b027b32a0648d43b" providerId="LiveId" clId="{E241A73A-7FA0-4269-9A73-380BA2E1EEE9}" dt="2023-12-16T11:07:33.052" v="1619"/>
      <pc:docMkLst>
        <pc:docMk/>
      </pc:docMkLst>
      <pc:sldChg chg="modSp mod">
        <pc:chgData name="Hasnain Sheikh" userId="b027b32a0648d43b" providerId="LiveId" clId="{E241A73A-7FA0-4269-9A73-380BA2E1EEE9}" dt="2023-12-15T17:36:13.465" v="32" actId="1076"/>
        <pc:sldMkLst>
          <pc:docMk/>
          <pc:sldMk cId="3969674032" sldId="256"/>
        </pc:sldMkLst>
        <pc:spChg chg="mod">
          <ac:chgData name="Hasnain Sheikh" userId="b027b32a0648d43b" providerId="LiveId" clId="{E241A73A-7FA0-4269-9A73-380BA2E1EEE9}" dt="2023-12-15T17:36:13.465" v="32" actId="1076"/>
          <ac:spMkLst>
            <pc:docMk/>
            <pc:sldMk cId="3969674032" sldId="256"/>
            <ac:spMk id="2" creationId="{00000000-0000-0000-0000-000000000000}"/>
          </ac:spMkLst>
        </pc:spChg>
      </pc:sldChg>
      <pc:sldChg chg="modSp">
        <pc:chgData name="Hasnain Sheikh" userId="b027b32a0648d43b" providerId="LiveId" clId="{E241A73A-7FA0-4269-9A73-380BA2E1EEE9}" dt="2023-12-15T17:36:21.041" v="33" actId="207"/>
        <pc:sldMkLst>
          <pc:docMk/>
          <pc:sldMk cId="696247558" sldId="257"/>
        </pc:sldMkLst>
        <pc:spChg chg="mod">
          <ac:chgData name="Hasnain Sheikh" userId="b027b32a0648d43b" providerId="LiveId" clId="{E241A73A-7FA0-4269-9A73-380BA2E1EEE9}" dt="2023-12-15T17:36:21.041" v="33" actId="207"/>
          <ac:spMkLst>
            <pc:docMk/>
            <pc:sldMk cId="696247558" sldId="257"/>
            <ac:spMk id="5" creationId="{1B7EF6BE-1F12-48A2-AE9F-ED4E0FC4B504}"/>
          </ac:spMkLst>
        </pc:spChg>
      </pc:sldChg>
      <pc:sldChg chg="modSp modAnim">
        <pc:chgData name="Hasnain Sheikh" userId="b027b32a0648d43b" providerId="LiveId" clId="{E241A73A-7FA0-4269-9A73-380BA2E1EEE9}" dt="2023-12-16T08:00:00.287" v="362"/>
        <pc:sldMkLst>
          <pc:docMk/>
          <pc:sldMk cId="3413674329" sldId="258"/>
        </pc:sldMkLst>
        <pc:spChg chg="mod">
          <ac:chgData name="Hasnain Sheikh" userId="b027b32a0648d43b" providerId="LiveId" clId="{E241A73A-7FA0-4269-9A73-380BA2E1EEE9}" dt="2023-12-15T18:38:26.135" v="240" actId="20577"/>
          <ac:spMkLst>
            <pc:docMk/>
            <pc:sldMk cId="3413674329" sldId="258"/>
            <ac:spMk id="3" creationId="{00000000-0000-0000-0000-000000000000}"/>
          </ac:spMkLst>
        </pc:spChg>
      </pc:sldChg>
      <pc:sldChg chg="modSp mod modAnim">
        <pc:chgData name="Hasnain Sheikh" userId="b027b32a0648d43b" providerId="LiveId" clId="{E241A73A-7FA0-4269-9A73-380BA2E1EEE9}" dt="2023-12-15T18:34:47.390" v="234" actId="27636"/>
        <pc:sldMkLst>
          <pc:docMk/>
          <pc:sldMk cId="1284257294" sldId="259"/>
        </pc:sldMkLst>
        <pc:spChg chg="mod">
          <ac:chgData name="Hasnain Sheikh" userId="b027b32a0648d43b" providerId="LiveId" clId="{E241A73A-7FA0-4269-9A73-380BA2E1EEE9}" dt="2023-12-15T17:33:22.613" v="3"/>
          <ac:spMkLst>
            <pc:docMk/>
            <pc:sldMk cId="1284257294" sldId="259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8:34:47.390" v="234" actId="27636"/>
          <ac:spMkLst>
            <pc:docMk/>
            <pc:sldMk cId="1284257294" sldId="259"/>
            <ac:spMk id="3" creationId="{00000000-0000-0000-0000-000000000000}"/>
          </ac:spMkLst>
        </pc:spChg>
      </pc:sldChg>
      <pc:sldChg chg="modSp mod modAnim">
        <pc:chgData name="Hasnain Sheikh" userId="b027b32a0648d43b" providerId="LiveId" clId="{E241A73A-7FA0-4269-9A73-380BA2E1EEE9}" dt="2023-12-16T07:55:53.823" v="356" actId="255"/>
        <pc:sldMkLst>
          <pc:docMk/>
          <pc:sldMk cId="3425722831" sldId="260"/>
        </pc:sldMkLst>
        <pc:spChg chg="mod">
          <ac:chgData name="Hasnain Sheikh" userId="b027b32a0648d43b" providerId="LiveId" clId="{E241A73A-7FA0-4269-9A73-380BA2E1EEE9}" dt="2023-12-16T07:55:53.823" v="356" actId="255"/>
          <ac:spMkLst>
            <pc:docMk/>
            <pc:sldMk cId="3425722831" sldId="260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7:33:22.613" v="3"/>
          <ac:spMkLst>
            <pc:docMk/>
            <pc:sldMk cId="3425722831" sldId="260"/>
            <ac:spMk id="3" creationId="{00000000-0000-0000-0000-000000000000}"/>
          </ac:spMkLst>
        </pc:spChg>
        <pc:spChg chg="mod">
          <ac:chgData name="Hasnain Sheikh" userId="b027b32a0648d43b" providerId="LiveId" clId="{E241A73A-7FA0-4269-9A73-380BA2E1EEE9}" dt="2023-12-16T07:55:40.842" v="355" actId="20577"/>
          <ac:spMkLst>
            <pc:docMk/>
            <pc:sldMk cId="3425722831" sldId="260"/>
            <ac:spMk id="6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8:45:53.388" v="326" actId="20577"/>
          <ac:spMkLst>
            <pc:docMk/>
            <pc:sldMk cId="3425722831" sldId="260"/>
            <ac:spMk id="9" creationId="{D1B90CC7-8319-418D-9DDE-B4627D960D9F}"/>
          </ac:spMkLst>
        </pc:spChg>
      </pc:sldChg>
      <pc:sldChg chg="addSp delSp modSp mod delAnim modAnim">
        <pc:chgData name="Hasnain Sheikh" userId="b027b32a0648d43b" providerId="LiveId" clId="{E241A73A-7FA0-4269-9A73-380BA2E1EEE9}" dt="2023-12-16T11:03:32.811" v="1589"/>
        <pc:sldMkLst>
          <pc:docMk/>
          <pc:sldMk cId="606344255" sldId="263"/>
        </pc:sldMkLst>
        <pc:spChg chg="mod">
          <ac:chgData name="Hasnain Sheikh" userId="b027b32a0648d43b" providerId="LiveId" clId="{E241A73A-7FA0-4269-9A73-380BA2E1EEE9}" dt="2023-12-15T18:49:41.835" v="332" actId="1076"/>
          <ac:spMkLst>
            <pc:docMk/>
            <pc:sldMk cId="606344255" sldId="263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8:49:51.395" v="334" actId="20577"/>
          <ac:spMkLst>
            <pc:docMk/>
            <pc:sldMk cId="606344255" sldId="263"/>
            <ac:spMk id="7" creationId="{00000000-0000-0000-0000-000000000000}"/>
          </ac:spMkLst>
        </pc:spChg>
        <pc:picChg chg="add del mod">
          <ac:chgData name="Hasnain Sheikh" userId="b027b32a0648d43b" providerId="LiveId" clId="{E241A73A-7FA0-4269-9A73-380BA2E1EEE9}" dt="2023-12-16T08:43:38.053" v="363" actId="21"/>
          <ac:picMkLst>
            <pc:docMk/>
            <pc:sldMk cId="606344255" sldId="263"/>
            <ac:picMk id="4" creationId="{4F63605C-65DB-A57E-562B-5456A4F76604}"/>
          </ac:picMkLst>
        </pc:picChg>
        <pc:picChg chg="del">
          <ac:chgData name="Hasnain Sheikh" userId="b027b32a0648d43b" providerId="LiveId" clId="{E241A73A-7FA0-4269-9A73-380BA2E1EEE9}" dt="2023-12-15T18:50:43.129" v="335" actId="21"/>
          <ac:picMkLst>
            <pc:docMk/>
            <pc:sldMk cId="606344255" sldId="263"/>
            <ac:picMk id="5" creationId="{5A11D94A-0ACC-B4F5-5D0F-4A0298A98761}"/>
          </ac:picMkLst>
        </pc:picChg>
        <pc:picChg chg="add del mod">
          <ac:chgData name="Hasnain Sheikh" userId="b027b32a0648d43b" providerId="LiveId" clId="{E241A73A-7FA0-4269-9A73-380BA2E1EEE9}" dt="2023-12-15T18:52:15.625" v="344" actId="21"/>
          <ac:picMkLst>
            <pc:docMk/>
            <pc:sldMk cId="606344255" sldId="263"/>
            <ac:picMk id="8" creationId="{A90FD619-DD96-7BB0-7FC0-644336370934}"/>
          </ac:picMkLst>
        </pc:picChg>
        <pc:picChg chg="add mod">
          <ac:chgData name="Hasnain Sheikh" userId="b027b32a0648d43b" providerId="LiveId" clId="{E241A73A-7FA0-4269-9A73-380BA2E1EEE9}" dt="2023-12-16T08:45:36.371" v="370" actId="14100"/>
          <ac:picMkLst>
            <pc:docMk/>
            <pc:sldMk cId="606344255" sldId="263"/>
            <ac:picMk id="10" creationId="{BF73F816-EED3-09D5-F518-6A86A21EAB68}"/>
          </ac:picMkLst>
        </pc:picChg>
      </pc:sldChg>
      <pc:sldChg chg="delSp modSp mod delAnim modAnim">
        <pc:chgData name="Hasnain Sheikh" userId="b027b32a0648d43b" providerId="LiveId" clId="{E241A73A-7FA0-4269-9A73-380BA2E1EEE9}" dt="2023-12-16T10:00:48.321" v="1441" actId="14"/>
        <pc:sldMkLst>
          <pc:docMk/>
          <pc:sldMk cId="3903224666" sldId="264"/>
        </pc:sldMkLst>
        <pc:spChg chg="mod">
          <ac:chgData name="Hasnain Sheikh" userId="b027b32a0648d43b" providerId="LiveId" clId="{E241A73A-7FA0-4269-9A73-380BA2E1EEE9}" dt="2023-12-15T17:33:22.613" v="3"/>
          <ac:spMkLst>
            <pc:docMk/>
            <pc:sldMk cId="3903224666" sldId="264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7:33:22.613" v="3"/>
          <ac:spMkLst>
            <pc:docMk/>
            <pc:sldMk cId="3903224666" sldId="264"/>
            <ac:spMk id="5" creationId="{00000000-0000-0000-0000-000000000000}"/>
          </ac:spMkLst>
        </pc:spChg>
        <pc:spChg chg="mod">
          <ac:chgData name="Hasnain Sheikh" userId="b027b32a0648d43b" providerId="LiveId" clId="{E241A73A-7FA0-4269-9A73-380BA2E1EEE9}" dt="2023-12-16T10:00:48.321" v="1441" actId="14"/>
          <ac:spMkLst>
            <pc:docMk/>
            <pc:sldMk cId="3903224666" sldId="264"/>
            <ac:spMk id="6" creationId="{4B08EBE2-DCF9-4CA2-8FDB-56A7C17D4423}"/>
          </ac:spMkLst>
        </pc:spChg>
        <pc:picChg chg="del mod">
          <ac:chgData name="Hasnain Sheikh" userId="b027b32a0648d43b" providerId="LiveId" clId="{E241A73A-7FA0-4269-9A73-380BA2E1EEE9}" dt="2023-12-16T10:00:14.937" v="1427" actId="21"/>
          <ac:picMkLst>
            <pc:docMk/>
            <pc:sldMk cId="3903224666" sldId="264"/>
            <ac:picMk id="8" creationId="{82B79AF0-A203-3103-8C39-FB67A790337F}"/>
          </ac:picMkLst>
        </pc:picChg>
      </pc:sldChg>
      <pc:sldChg chg="addSp delSp modSp mod">
        <pc:chgData name="Hasnain Sheikh" userId="b027b32a0648d43b" providerId="LiveId" clId="{E241A73A-7FA0-4269-9A73-380BA2E1EEE9}" dt="2023-12-16T10:19:18.482" v="1556" actId="1076"/>
        <pc:sldMkLst>
          <pc:docMk/>
          <pc:sldMk cId="2035698115" sldId="277"/>
        </pc:sldMkLst>
        <pc:spChg chg="mod">
          <ac:chgData name="Hasnain Sheikh" userId="b027b32a0648d43b" providerId="LiveId" clId="{E241A73A-7FA0-4269-9A73-380BA2E1EEE9}" dt="2023-12-15T17:33:22.613" v="3"/>
          <ac:spMkLst>
            <pc:docMk/>
            <pc:sldMk cId="2035698115" sldId="277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7:33:22.613" v="3"/>
          <ac:spMkLst>
            <pc:docMk/>
            <pc:sldMk cId="2035698115" sldId="277"/>
            <ac:spMk id="4" creationId="{00000000-0000-0000-0000-000000000000}"/>
          </ac:spMkLst>
        </pc:spChg>
        <pc:spChg chg="add del">
          <ac:chgData name="Hasnain Sheikh" userId="b027b32a0648d43b" providerId="LiveId" clId="{E241A73A-7FA0-4269-9A73-380BA2E1EEE9}" dt="2023-12-16T10:19:15.295" v="1555" actId="22"/>
          <ac:spMkLst>
            <pc:docMk/>
            <pc:sldMk cId="2035698115" sldId="277"/>
            <ac:spMk id="6" creationId="{7F67C320-F5B7-4562-B5C9-F286DDC31A7E}"/>
          </ac:spMkLst>
        </pc:spChg>
        <pc:spChg chg="add del mod">
          <ac:chgData name="Hasnain Sheikh" userId="b027b32a0648d43b" providerId="LiveId" clId="{E241A73A-7FA0-4269-9A73-380BA2E1EEE9}" dt="2023-12-16T10:19:12.539" v="1554" actId="22"/>
          <ac:spMkLst>
            <pc:docMk/>
            <pc:sldMk cId="2035698115" sldId="277"/>
            <ac:spMk id="8" creationId="{AB4213E7-3F20-BCD5-341B-21D13CF7FBEB}"/>
          </ac:spMkLst>
        </pc:spChg>
        <pc:picChg chg="mod">
          <ac:chgData name="Hasnain Sheikh" userId="b027b32a0648d43b" providerId="LiveId" clId="{E241A73A-7FA0-4269-9A73-380BA2E1EEE9}" dt="2023-12-16T10:19:18.482" v="1556" actId="1076"/>
          <ac:picMkLst>
            <pc:docMk/>
            <pc:sldMk cId="2035698115" sldId="277"/>
            <ac:picMk id="5" creationId="{00000000-0000-0000-0000-000000000000}"/>
          </ac:picMkLst>
        </pc:picChg>
      </pc:sldChg>
      <pc:sldChg chg="modSp">
        <pc:chgData name="Hasnain Sheikh" userId="b027b32a0648d43b" providerId="LiveId" clId="{E241A73A-7FA0-4269-9A73-380BA2E1EEE9}" dt="2023-12-15T17:33:22.613" v="3"/>
        <pc:sldMkLst>
          <pc:docMk/>
          <pc:sldMk cId="740589120" sldId="278"/>
        </pc:sldMkLst>
        <pc:spChg chg="mod">
          <ac:chgData name="Hasnain Sheikh" userId="b027b32a0648d43b" providerId="LiveId" clId="{E241A73A-7FA0-4269-9A73-380BA2E1EEE9}" dt="2023-12-15T17:33:22.613" v="3"/>
          <ac:spMkLst>
            <pc:docMk/>
            <pc:sldMk cId="740589120" sldId="278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7:33:22.613" v="3"/>
          <ac:spMkLst>
            <pc:docMk/>
            <pc:sldMk cId="740589120" sldId="278"/>
            <ac:spMk id="4" creationId="{00000000-0000-0000-0000-000000000000}"/>
          </ac:spMkLst>
        </pc:spChg>
      </pc:sldChg>
      <pc:sldChg chg="modSp">
        <pc:chgData name="Hasnain Sheikh" userId="b027b32a0648d43b" providerId="LiveId" clId="{E241A73A-7FA0-4269-9A73-380BA2E1EEE9}" dt="2023-12-15T17:33:22.613" v="3"/>
        <pc:sldMkLst>
          <pc:docMk/>
          <pc:sldMk cId="3245776911" sldId="280"/>
        </pc:sldMkLst>
        <pc:spChg chg="mod">
          <ac:chgData name="Hasnain Sheikh" userId="b027b32a0648d43b" providerId="LiveId" clId="{E241A73A-7FA0-4269-9A73-380BA2E1EEE9}" dt="2023-12-15T17:33:22.613" v="3"/>
          <ac:spMkLst>
            <pc:docMk/>
            <pc:sldMk cId="3245776911" sldId="280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7:33:22.613" v="3"/>
          <ac:spMkLst>
            <pc:docMk/>
            <pc:sldMk cId="3245776911" sldId="280"/>
            <ac:spMk id="4" creationId="{00000000-0000-0000-0000-000000000000}"/>
          </ac:spMkLst>
        </pc:spChg>
      </pc:sldChg>
      <pc:sldChg chg="modSp mod modAnim">
        <pc:chgData name="Hasnain Sheikh" userId="b027b32a0648d43b" providerId="LiveId" clId="{E241A73A-7FA0-4269-9A73-380BA2E1EEE9}" dt="2023-12-16T10:14:19.140" v="1546" actId="1038"/>
        <pc:sldMkLst>
          <pc:docMk/>
          <pc:sldMk cId="2566751878" sldId="281"/>
        </pc:sldMkLst>
        <pc:spChg chg="mod">
          <ac:chgData name="Hasnain Sheikh" userId="b027b32a0648d43b" providerId="LiveId" clId="{E241A73A-7FA0-4269-9A73-380BA2E1EEE9}" dt="2023-12-16T10:14:19.140" v="1546" actId="1038"/>
          <ac:spMkLst>
            <pc:docMk/>
            <pc:sldMk cId="2566751878" sldId="281"/>
            <ac:spMk id="2" creationId="{00000000-0000-0000-0000-000000000000}"/>
          </ac:spMkLst>
        </pc:spChg>
        <pc:spChg chg="mod">
          <ac:chgData name="Hasnain Sheikh" userId="b027b32a0648d43b" providerId="LiveId" clId="{E241A73A-7FA0-4269-9A73-380BA2E1EEE9}" dt="2023-12-15T17:33:22.613" v="3"/>
          <ac:spMkLst>
            <pc:docMk/>
            <pc:sldMk cId="2566751878" sldId="281"/>
            <ac:spMk id="4" creationId="{00000000-0000-0000-0000-000000000000}"/>
          </ac:spMkLst>
        </pc:spChg>
        <pc:spChg chg="mod">
          <ac:chgData name="Hasnain Sheikh" userId="b027b32a0648d43b" providerId="LiveId" clId="{E241A73A-7FA0-4269-9A73-380BA2E1EEE9}" dt="2023-12-16T10:14:13.345" v="1545" actId="15"/>
          <ac:spMkLst>
            <pc:docMk/>
            <pc:sldMk cId="2566751878" sldId="281"/>
            <ac:spMk id="6" creationId="{7F0EAD87-BE7A-48EB-B23A-75650149F5D4}"/>
          </ac:spMkLst>
        </pc:spChg>
      </pc:sldChg>
      <pc:sldChg chg="modSp modTransition modAnim">
        <pc:chgData name="Hasnain Sheikh" userId="b027b32a0648d43b" providerId="LiveId" clId="{E241A73A-7FA0-4269-9A73-380BA2E1EEE9}" dt="2023-12-16T10:20:45.278" v="1565"/>
        <pc:sldMkLst>
          <pc:docMk/>
          <pc:sldMk cId="3685339538" sldId="282"/>
        </pc:sldMkLst>
        <pc:spChg chg="mod">
          <ac:chgData name="Hasnain Sheikh" userId="b027b32a0648d43b" providerId="LiveId" clId="{E241A73A-7FA0-4269-9A73-380BA2E1EEE9}" dt="2023-12-15T17:33:22.613" v="3"/>
          <ac:spMkLst>
            <pc:docMk/>
            <pc:sldMk cId="3685339538" sldId="282"/>
            <ac:spMk id="4" creationId="{DCE1E889-E4BD-4622-97C4-B2D0029019E3}"/>
          </ac:spMkLst>
        </pc:spChg>
      </pc:sldChg>
      <pc:sldChg chg="modSp new mod modAnim">
        <pc:chgData name="Hasnain Sheikh" userId="b027b32a0648d43b" providerId="LiveId" clId="{E241A73A-7FA0-4269-9A73-380BA2E1EEE9}" dt="2023-12-16T11:01:16.656" v="1570"/>
        <pc:sldMkLst>
          <pc:docMk/>
          <pc:sldMk cId="3297185638" sldId="283"/>
        </pc:sldMkLst>
        <pc:spChg chg="mod">
          <ac:chgData name="Hasnain Sheikh" userId="b027b32a0648d43b" providerId="LiveId" clId="{E241A73A-7FA0-4269-9A73-380BA2E1EEE9}" dt="2023-12-15T17:55:20.957" v="69" actId="120"/>
          <ac:spMkLst>
            <pc:docMk/>
            <pc:sldMk cId="3297185638" sldId="283"/>
            <ac:spMk id="2" creationId="{6A4C6727-2773-D6B6-D0AB-21904C0670C7}"/>
          </ac:spMkLst>
        </pc:spChg>
        <pc:spChg chg="mod">
          <ac:chgData name="Hasnain Sheikh" userId="b027b32a0648d43b" providerId="LiveId" clId="{E241A73A-7FA0-4269-9A73-380BA2E1EEE9}" dt="2023-12-15T17:57:42.158" v="80" actId="27636"/>
          <ac:spMkLst>
            <pc:docMk/>
            <pc:sldMk cId="3297185638" sldId="283"/>
            <ac:spMk id="3" creationId="{B972A2CA-A230-90A8-F6B3-BA9EE41B64A5}"/>
          </ac:spMkLst>
        </pc:spChg>
      </pc:sldChg>
      <pc:sldChg chg="addSp delSp new del mod">
        <pc:chgData name="Hasnain Sheikh" userId="b027b32a0648d43b" providerId="LiveId" clId="{E241A73A-7FA0-4269-9A73-380BA2E1EEE9}" dt="2023-12-15T17:54:03.618" v="37" actId="680"/>
        <pc:sldMkLst>
          <pc:docMk/>
          <pc:sldMk cId="3346428555" sldId="283"/>
        </pc:sldMkLst>
        <pc:spChg chg="add del">
          <ac:chgData name="Hasnain Sheikh" userId="b027b32a0648d43b" providerId="LiveId" clId="{E241A73A-7FA0-4269-9A73-380BA2E1EEE9}" dt="2023-12-15T17:54:03.002" v="36" actId="22"/>
          <ac:spMkLst>
            <pc:docMk/>
            <pc:sldMk cId="3346428555" sldId="283"/>
            <ac:spMk id="4" creationId="{5AF62297-42DC-D26A-3EC5-D82F4FC68E3F}"/>
          </ac:spMkLst>
        </pc:spChg>
      </pc:sldChg>
      <pc:sldChg chg="modSp new mod modAnim">
        <pc:chgData name="Hasnain Sheikh" userId="b027b32a0648d43b" providerId="LiveId" clId="{E241A73A-7FA0-4269-9A73-380BA2E1EEE9}" dt="2023-12-16T11:01:51.491" v="1574"/>
        <pc:sldMkLst>
          <pc:docMk/>
          <pc:sldMk cId="1728435858" sldId="284"/>
        </pc:sldMkLst>
        <pc:spChg chg="mod">
          <ac:chgData name="Hasnain Sheikh" userId="b027b32a0648d43b" providerId="LiveId" clId="{E241A73A-7FA0-4269-9A73-380BA2E1EEE9}" dt="2023-12-15T18:16:39.447" v="86" actId="120"/>
          <ac:spMkLst>
            <pc:docMk/>
            <pc:sldMk cId="1728435858" sldId="284"/>
            <ac:spMk id="2" creationId="{E9CB9643-3964-0388-0035-6F109A8268CB}"/>
          </ac:spMkLst>
        </pc:spChg>
        <pc:spChg chg="mod">
          <ac:chgData name="Hasnain Sheikh" userId="b027b32a0648d43b" providerId="LiveId" clId="{E241A73A-7FA0-4269-9A73-380BA2E1EEE9}" dt="2023-12-15T18:22:44.739" v="200" actId="20577"/>
          <ac:spMkLst>
            <pc:docMk/>
            <pc:sldMk cId="1728435858" sldId="284"/>
            <ac:spMk id="3" creationId="{4126A614-0748-3063-C85A-31B88E0DA9EB}"/>
          </ac:spMkLst>
        </pc:spChg>
      </pc:sldChg>
      <pc:sldChg chg="new del">
        <pc:chgData name="Hasnain Sheikh" userId="b027b32a0648d43b" providerId="LiveId" clId="{E241A73A-7FA0-4269-9A73-380BA2E1EEE9}" dt="2023-12-16T08:46:03.615" v="374" actId="680"/>
        <pc:sldMkLst>
          <pc:docMk/>
          <pc:sldMk cId="1688847087" sldId="285"/>
        </pc:sldMkLst>
      </pc:sldChg>
      <pc:sldChg chg="addSp delSp modSp new mod modAnim">
        <pc:chgData name="Hasnain Sheikh" userId="b027b32a0648d43b" providerId="LiveId" clId="{E241A73A-7FA0-4269-9A73-380BA2E1EEE9}" dt="2023-12-16T11:03:25.219" v="1588"/>
        <pc:sldMkLst>
          <pc:docMk/>
          <pc:sldMk cId="3958959690" sldId="285"/>
        </pc:sldMkLst>
        <pc:spChg chg="mod">
          <ac:chgData name="Hasnain Sheikh" userId="b027b32a0648d43b" providerId="LiveId" clId="{E241A73A-7FA0-4269-9A73-380BA2E1EEE9}" dt="2023-12-16T08:46:40.254" v="391" actId="20577"/>
          <ac:spMkLst>
            <pc:docMk/>
            <pc:sldMk cId="3958959690" sldId="285"/>
            <ac:spMk id="2" creationId="{3F20A1D8-5FDD-3EBC-E571-B92C1FADEB38}"/>
          </ac:spMkLst>
        </pc:spChg>
        <pc:spChg chg="mod">
          <ac:chgData name="Hasnain Sheikh" userId="b027b32a0648d43b" providerId="LiveId" clId="{E241A73A-7FA0-4269-9A73-380BA2E1EEE9}" dt="2023-12-16T09:01:55.761" v="647" actId="20577"/>
          <ac:spMkLst>
            <pc:docMk/>
            <pc:sldMk cId="3958959690" sldId="285"/>
            <ac:spMk id="3" creationId="{79401780-6EEF-F6E6-605F-73C24494A5A7}"/>
          </ac:spMkLst>
        </pc:spChg>
        <pc:spChg chg="del">
          <ac:chgData name="Hasnain Sheikh" userId="b027b32a0648d43b" providerId="LiveId" clId="{E241A73A-7FA0-4269-9A73-380BA2E1EEE9}" dt="2023-12-16T08:51:22.817" v="392" actId="931"/>
          <ac:spMkLst>
            <pc:docMk/>
            <pc:sldMk cId="3958959690" sldId="285"/>
            <ac:spMk id="4" creationId="{0354181B-AA11-7D98-1B5E-3758E75F31D9}"/>
          </ac:spMkLst>
        </pc:spChg>
        <pc:picChg chg="add mod">
          <ac:chgData name="Hasnain Sheikh" userId="b027b32a0648d43b" providerId="LiveId" clId="{E241A73A-7FA0-4269-9A73-380BA2E1EEE9}" dt="2023-12-16T08:51:22.817" v="392" actId="931"/>
          <ac:picMkLst>
            <pc:docMk/>
            <pc:sldMk cId="3958959690" sldId="285"/>
            <ac:picMk id="7" creationId="{F857B000-772A-CC78-0D0B-3B80DAC3A36D}"/>
          </ac:picMkLst>
        </pc:picChg>
      </pc:sldChg>
      <pc:sldChg chg="addSp delSp modSp new mod modAnim">
        <pc:chgData name="Hasnain Sheikh" userId="b027b32a0648d43b" providerId="LiveId" clId="{E241A73A-7FA0-4269-9A73-380BA2E1EEE9}" dt="2023-12-16T11:04:32.875" v="1598"/>
        <pc:sldMkLst>
          <pc:docMk/>
          <pc:sldMk cId="3299989939" sldId="286"/>
        </pc:sldMkLst>
        <pc:spChg chg="mod">
          <ac:chgData name="Hasnain Sheikh" userId="b027b32a0648d43b" providerId="LiveId" clId="{E241A73A-7FA0-4269-9A73-380BA2E1EEE9}" dt="2023-12-16T09:10:13.115" v="685"/>
          <ac:spMkLst>
            <pc:docMk/>
            <pc:sldMk cId="3299989939" sldId="286"/>
            <ac:spMk id="2" creationId="{30817BC6-6F51-4D7F-0D78-269CD021F0B3}"/>
          </ac:spMkLst>
        </pc:spChg>
        <pc:spChg chg="add del">
          <ac:chgData name="Hasnain Sheikh" userId="b027b32a0648d43b" providerId="LiveId" clId="{E241A73A-7FA0-4269-9A73-380BA2E1EEE9}" dt="2023-12-16T09:09:20.237" v="677" actId="931"/>
          <ac:spMkLst>
            <pc:docMk/>
            <pc:sldMk cId="3299989939" sldId="286"/>
            <ac:spMk id="3" creationId="{87817E70-ABEB-534F-3379-8344436A7573}"/>
          </ac:spMkLst>
        </pc:spChg>
        <pc:spChg chg="del">
          <ac:chgData name="Hasnain Sheikh" userId="b027b32a0648d43b" providerId="LiveId" clId="{E241A73A-7FA0-4269-9A73-380BA2E1EEE9}" dt="2023-12-16T09:04:13.022" v="666" actId="22"/>
          <ac:spMkLst>
            <pc:docMk/>
            <pc:sldMk cId="3299989939" sldId="286"/>
            <ac:spMk id="4" creationId="{1554D336-CB4B-B9D7-9A0B-DB2B4FC3B77B}"/>
          </ac:spMkLst>
        </pc:spChg>
        <pc:spChg chg="add mod">
          <ac:chgData name="Hasnain Sheikh" userId="b027b32a0648d43b" providerId="LiveId" clId="{E241A73A-7FA0-4269-9A73-380BA2E1EEE9}" dt="2023-12-16T09:14:16.090" v="831" actId="20577"/>
          <ac:spMkLst>
            <pc:docMk/>
            <pc:sldMk cId="3299989939" sldId="286"/>
            <ac:spMk id="14" creationId="{520211CC-2883-F760-3B9B-8A1B1E551DB6}"/>
          </ac:spMkLst>
        </pc:spChg>
        <pc:spChg chg="add mod">
          <ac:chgData name="Hasnain Sheikh" userId="b027b32a0648d43b" providerId="LiveId" clId="{E241A73A-7FA0-4269-9A73-380BA2E1EEE9}" dt="2023-12-16T09:13:58.250" v="822" actId="122"/>
          <ac:spMkLst>
            <pc:docMk/>
            <pc:sldMk cId="3299989939" sldId="286"/>
            <ac:spMk id="17" creationId="{CA192E2C-C77D-6E23-4733-CC16E2DECE3C}"/>
          </ac:spMkLst>
        </pc:spChg>
        <pc:graphicFrameChg chg="add del mod">
          <ac:chgData name="Hasnain Sheikh" userId="b027b32a0648d43b" providerId="LiveId" clId="{E241A73A-7FA0-4269-9A73-380BA2E1EEE9}" dt="2023-12-16T09:04:49.826" v="676" actId="1957"/>
          <ac:graphicFrameMkLst>
            <pc:docMk/>
            <pc:sldMk cId="3299989939" sldId="286"/>
            <ac:graphicFrameMk id="10" creationId="{E9EAC992-D7CB-D84F-227D-7E2633726B3F}"/>
          </ac:graphicFrameMkLst>
        </pc:graphicFrameChg>
        <pc:picChg chg="add del mod ord">
          <ac:chgData name="Hasnain Sheikh" userId="b027b32a0648d43b" providerId="LiveId" clId="{E241A73A-7FA0-4269-9A73-380BA2E1EEE9}" dt="2023-12-16T09:11:32.081" v="737" actId="21"/>
          <ac:picMkLst>
            <pc:docMk/>
            <pc:sldMk cId="3299989939" sldId="286"/>
            <ac:picMk id="7" creationId="{1FCB0AF8-FC2F-8B34-3283-0906D2860B41}"/>
          </ac:picMkLst>
        </pc:picChg>
        <pc:picChg chg="add del mod">
          <ac:chgData name="Hasnain Sheikh" userId="b027b32a0648d43b" providerId="LiveId" clId="{E241A73A-7FA0-4269-9A73-380BA2E1EEE9}" dt="2023-12-16T09:12:10.103" v="776" actId="21"/>
          <ac:picMkLst>
            <pc:docMk/>
            <pc:sldMk cId="3299989939" sldId="286"/>
            <ac:picMk id="12" creationId="{80B22362-4000-9D1A-6375-1D620F4D76D5}"/>
          </ac:picMkLst>
        </pc:picChg>
        <pc:picChg chg="add mod">
          <ac:chgData name="Hasnain Sheikh" userId="b027b32a0648d43b" providerId="LiveId" clId="{E241A73A-7FA0-4269-9A73-380BA2E1EEE9}" dt="2023-12-16T09:14:12.294" v="827" actId="1076"/>
          <ac:picMkLst>
            <pc:docMk/>
            <pc:sldMk cId="3299989939" sldId="286"/>
            <ac:picMk id="15" creationId="{68304559-F27E-48AA-8294-967D4940698E}"/>
          </ac:picMkLst>
        </pc:picChg>
        <pc:picChg chg="add mod">
          <ac:chgData name="Hasnain Sheikh" userId="b027b32a0648d43b" providerId="LiveId" clId="{E241A73A-7FA0-4269-9A73-380BA2E1EEE9}" dt="2023-12-16T09:12:54.640" v="809" actId="14100"/>
          <ac:picMkLst>
            <pc:docMk/>
            <pc:sldMk cId="3299989939" sldId="286"/>
            <ac:picMk id="18" creationId="{D89941D7-7F1A-C3DD-7516-DCE4E1BA1819}"/>
          </ac:picMkLst>
        </pc:picChg>
      </pc:sldChg>
      <pc:sldChg chg="new del">
        <pc:chgData name="Hasnain Sheikh" userId="b027b32a0648d43b" providerId="LiveId" clId="{E241A73A-7FA0-4269-9A73-380BA2E1EEE9}" dt="2023-12-16T08:46:01.678" v="373" actId="680"/>
        <pc:sldMkLst>
          <pc:docMk/>
          <pc:sldMk cId="4156856942" sldId="286"/>
        </pc:sldMkLst>
      </pc:sldChg>
      <pc:sldChg chg="addSp delSp modSp new mod modAnim">
        <pc:chgData name="Hasnain Sheikh" userId="b027b32a0648d43b" providerId="LiveId" clId="{E241A73A-7FA0-4269-9A73-380BA2E1EEE9}" dt="2023-12-16T11:05:18.521" v="1603"/>
        <pc:sldMkLst>
          <pc:docMk/>
          <pc:sldMk cId="3071389808" sldId="287"/>
        </pc:sldMkLst>
        <pc:spChg chg="mod">
          <ac:chgData name="Hasnain Sheikh" userId="b027b32a0648d43b" providerId="LiveId" clId="{E241A73A-7FA0-4269-9A73-380BA2E1EEE9}" dt="2023-12-16T09:15:08.011" v="848" actId="27636"/>
          <ac:spMkLst>
            <pc:docMk/>
            <pc:sldMk cId="3071389808" sldId="287"/>
            <ac:spMk id="2" creationId="{D61A0F0C-35E7-C1E8-5744-6AF013DA4885}"/>
          </ac:spMkLst>
        </pc:spChg>
        <pc:spChg chg="add del">
          <ac:chgData name="Hasnain Sheikh" userId="b027b32a0648d43b" providerId="LiveId" clId="{E241A73A-7FA0-4269-9A73-380BA2E1EEE9}" dt="2023-12-16T09:20:08.131" v="857" actId="931"/>
          <ac:spMkLst>
            <pc:docMk/>
            <pc:sldMk cId="3071389808" sldId="287"/>
            <ac:spMk id="3" creationId="{2E4BCF95-DEA1-BE4F-E661-5AAA942B76C1}"/>
          </ac:spMkLst>
        </pc:spChg>
        <pc:spChg chg="mod">
          <ac:chgData name="Hasnain Sheikh" userId="b027b32a0648d43b" providerId="LiveId" clId="{E241A73A-7FA0-4269-9A73-380BA2E1EEE9}" dt="2023-12-16T09:13:19.525" v="816" actId="20577"/>
          <ac:spMkLst>
            <pc:docMk/>
            <pc:sldMk cId="3071389808" sldId="287"/>
            <ac:spMk id="4" creationId="{B3CE5D31-F3FE-F878-3C71-039EEA17B4F6}"/>
          </ac:spMkLst>
        </pc:spChg>
        <pc:spChg chg="add mod">
          <ac:chgData name="Hasnain Sheikh" userId="b027b32a0648d43b" providerId="LiveId" clId="{E241A73A-7FA0-4269-9A73-380BA2E1EEE9}" dt="2023-12-16T09:24:52.966" v="963" actId="5793"/>
          <ac:spMkLst>
            <pc:docMk/>
            <pc:sldMk cId="3071389808" sldId="287"/>
            <ac:spMk id="12" creationId="{E6C22DDE-5304-4167-5118-A03321C0EC8A}"/>
          </ac:spMkLst>
        </pc:spChg>
        <pc:picChg chg="add del mod">
          <ac:chgData name="Hasnain Sheikh" userId="b027b32a0648d43b" providerId="LiveId" clId="{E241A73A-7FA0-4269-9A73-380BA2E1EEE9}" dt="2023-12-16T09:19:34.889" v="854" actId="931"/>
          <ac:picMkLst>
            <pc:docMk/>
            <pc:sldMk cId="3071389808" sldId="287"/>
            <ac:picMk id="7" creationId="{9817CBC8-CB17-EF8B-F471-C3A0FEEAF7FD}"/>
          </ac:picMkLst>
        </pc:picChg>
        <pc:picChg chg="add del mod">
          <ac:chgData name="Hasnain Sheikh" userId="b027b32a0648d43b" providerId="LiveId" clId="{E241A73A-7FA0-4269-9A73-380BA2E1EEE9}" dt="2023-12-16T09:19:48.635" v="856" actId="21"/>
          <ac:picMkLst>
            <pc:docMk/>
            <pc:sldMk cId="3071389808" sldId="287"/>
            <ac:picMk id="8" creationId="{10A9B702-FA94-22CF-0AF0-FF229BFBBC63}"/>
          </ac:picMkLst>
        </pc:picChg>
        <pc:picChg chg="add del mod">
          <ac:chgData name="Hasnain Sheikh" userId="b027b32a0648d43b" providerId="LiveId" clId="{E241A73A-7FA0-4269-9A73-380BA2E1EEE9}" dt="2023-12-16T09:20:17.144" v="859" actId="21"/>
          <ac:picMkLst>
            <pc:docMk/>
            <pc:sldMk cId="3071389808" sldId="287"/>
            <ac:picMk id="10" creationId="{C02E5AAC-E6DE-266C-5B65-A87117424362}"/>
          </ac:picMkLst>
        </pc:picChg>
        <pc:picChg chg="add mod">
          <ac:chgData name="Hasnain Sheikh" userId="b027b32a0648d43b" providerId="LiveId" clId="{E241A73A-7FA0-4269-9A73-380BA2E1EEE9}" dt="2023-12-16T09:24:33.752" v="959" actId="14100"/>
          <ac:picMkLst>
            <pc:docMk/>
            <pc:sldMk cId="3071389808" sldId="287"/>
            <ac:picMk id="14" creationId="{BB961201-BC11-4203-6AA4-060236B091B7}"/>
          </ac:picMkLst>
        </pc:picChg>
      </pc:sldChg>
      <pc:sldChg chg="addSp delSp modSp new mod modAnim">
        <pc:chgData name="Hasnain Sheikh" userId="b027b32a0648d43b" providerId="LiveId" clId="{E241A73A-7FA0-4269-9A73-380BA2E1EEE9}" dt="2023-12-16T11:05:39.251" v="1606" actId="207"/>
        <pc:sldMkLst>
          <pc:docMk/>
          <pc:sldMk cId="1497137490" sldId="288"/>
        </pc:sldMkLst>
        <pc:spChg chg="mod">
          <ac:chgData name="Hasnain Sheikh" userId="b027b32a0648d43b" providerId="LiveId" clId="{E241A73A-7FA0-4269-9A73-380BA2E1EEE9}" dt="2023-12-16T09:25:42.751" v="965"/>
          <ac:spMkLst>
            <pc:docMk/>
            <pc:sldMk cId="1497137490" sldId="288"/>
            <ac:spMk id="2" creationId="{5A9966FB-43CC-8656-2105-EF9753FCAE38}"/>
          </ac:spMkLst>
        </pc:spChg>
        <pc:spChg chg="mod">
          <ac:chgData name="Hasnain Sheikh" userId="b027b32a0648d43b" providerId="LiveId" clId="{E241A73A-7FA0-4269-9A73-380BA2E1EEE9}" dt="2023-12-16T11:05:35.876" v="1605" actId="207"/>
          <ac:spMkLst>
            <pc:docMk/>
            <pc:sldMk cId="1497137490" sldId="288"/>
            <ac:spMk id="3" creationId="{6862B3E7-6E39-5D06-D0DE-FA7A43E0F719}"/>
          </ac:spMkLst>
        </pc:spChg>
        <pc:spChg chg="del">
          <ac:chgData name="Hasnain Sheikh" userId="b027b32a0648d43b" providerId="LiveId" clId="{E241A73A-7FA0-4269-9A73-380BA2E1EEE9}" dt="2023-12-16T09:27:16.510" v="989" actId="22"/>
          <ac:spMkLst>
            <pc:docMk/>
            <pc:sldMk cId="1497137490" sldId="288"/>
            <ac:spMk id="4" creationId="{522C57F4-6379-CFC4-306E-A063C929151B}"/>
          </ac:spMkLst>
        </pc:spChg>
        <pc:spChg chg="mod">
          <ac:chgData name="Hasnain Sheikh" userId="b027b32a0648d43b" providerId="LiveId" clId="{E241A73A-7FA0-4269-9A73-380BA2E1EEE9}" dt="2023-12-16T11:05:39.251" v="1606" actId="207"/>
          <ac:spMkLst>
            <pc:docMk/>
            <pc:sldMk cId="1497137490" sldId="288"/>
            <ac:spMk id="5" creationId="{71756382-C29E-6889-6CEF-EFDC6CE3C790}"/>
          </ac:spMkLst>
        </pc:spChg>
        <pc:spChg chg="del">
          <ac:chgData name="Hasnain Sheikh" userId="b027b32a0648d43b" providerId="LiveId" clId="{E241A73A-7FA0-4269-9A73-380BA2E1EEE9}" dt="2023-12-16T09:28:50.333" v="1002" actId="22"/>
          <ac:spMkLst>
            <pc:docMk/>
            <pc:sldMk cId="1497137490" sldId="288"/>
            <ac:spMk id="6" creationId="{75E231EC-FAB7-7541-9EC3-11E78FBBB8CB}"/>
          </ac:spMkLst>
        </pc:spChg>
        <pc:picChg chg="add mod ord">
          <ac:chgData name="Hasnain Sheikh" userId="b027b32a0648d43b" providerId="LiveId" clId="{E241A73A-7FA0-4269-9A73-380BA2E1EEE9}" dt="2023-12-16T09:27:27.601" v="991" actId="14100"/>
          <ac:picMkLst>
            <pc:docMk/>
            <pc:sldMk cId="1497137490" sldId="288"/>
            <ac:picMk id="9" creationId="{211E16CF-12F4-666D-C1AC-B9C0E6C2DC6E}"/>
          </ac:picMkLst>
        </pc:picChg>
        <pc:picChg chg="add mod ord">
          <ac:chgData name="Hasnain Sheikh" userId="b027b32a0648d43b" providerId="LiveId" clId="{E241A73A-7FA0-4269-9A73-380BA2E1EEE9}" dt="2023-12-16T09:29:17.093" v="1009" actId="14100"/>
          <ac:picMkLst>
            <pc:docMk/>
            <pc:sldMk cId="1497137490" sldId="288"/>
            <ac:picMk id="11" creationId="{F8B42BBE-A5AB-6108-0423-FD38A5B7134C}"/>
          </ac:picMkLst>
        </pc:picChg>
      </pc:sldChg>
      <pc:sldChg chg="addSp modSp new mod modAnim">
        <pc:chgData name="Hasnain Sheikh" userId="b027b32a0648d43b" providerId="LiveId" clId="{E241A73A-7FA0-4269-9A73-380BA2E1EEE9}" dt="2023-12-16T11:06:05.682" v="1610"/>
        <pc:sldMkLst>
          <pc:docMk/>
          <pc:sldMk cId="521051656" sldId="289"/>
        </pc:sldMkLst>
        <pc:spChg chg="mod">
          <ac:chgData name="Hasnain Sheikh" userId="b027b32a0648d43b" providerId="LiveId" clId="{E241A73A-7FA0-4269-9A73-380BA2E1EEE9}" dt="2023-12-16T09:31:21.575" v="1020" actId="20577"/>
          <ac:spMkLst>
            <pc:docMk/>
            <pc:sldMk cId="521051656" sldId="289"/>
            <ac:spMk id="2" creationId="{BE1A5881-DFAF-83FF-7CEA-A6A35457BEEB}"/>
          </ac:spMkLst>
        </pc:spChg>
        <pc:spChg chg="mod">
          <ac:chgData name="Hasnain Sheikh" userId="b027b32a0648d43b" providerId="LiveId" clId="{E241A73A-7FA0-4269-9A73-380BA2E1EEE9}" dt="2023-12-16T09:51:42.229" v="1305" actId="20577"/>
          <ac:spMkLst>
            <pc:docMk/>
            <pc:sldMk cId="521051656" sldId="289"/>
            <ac:spMk id="3" creationId="{3E5FCCF9-C323-B98F-8058-795575F9A22A}"/>
          </ac:spMkLst>
        </pc:spChg>
        <pc:spChg chg="mod">
          <ac:chgData name="Hasnain Sheikh" userId="b027b32a0648d43b" providerId="LiveId" clId="{E241A73A-7FA0-4269-9A73-380BA2E1EEE9}" dt="2023-12-16T09:34:48.586" v="1084" actId="20577"/>
          <ac:spMkLst>
            <pc:docMk/>
            <pc:sldMk cId="521051656" sldId="289"/>
            <ac:spMk id="4" creationId="{E9BB26D1-D357-5E51-B73D-C3677C19D0D6}"/>
          </ac:spMkLst>
        </pc:spChg>
        <pc:picChg chg="add mod">
          <ac:chgData name="Hasnain Sheikh" userId="b027b32a0648d43b" providerId="LiveId" clId="{E241A73A-7FA0-4269-9A73-380BA2E1EEE9}" dt="2023-12-16T09:35:15.721" v="1089" actId="14100"/>
          <ac:picMkLst>
            <pc:docMk/>
            <pc:sldMk cId="521051656" sldId="289"/>
            <ac:picMk id="7" creationId="{CFE8D1AF-B252-767D-E0E6-4347E5FB5FBB}"/>
          </ac:picMkLst>
        </pc:picChg>
        <pc:picChg chg="add mod">
          <ac:chgData name="Hasnain Sheikh" userId="b027b32a0648d43b" providerId="LiveId" clId="{E241A73A-7FA0-4269-9A73-380BA2E1EEE9}" dt="2023-12-16T09:52:02.584" v="1307" actId="1076"/>
          <ac:picMkLst>
            <pc:docMk/>
            <pc:sldMk cId="521051656" sldId="289"/>
            <ac:picMk id="9" creationId="{223EF760-3718-902D-ACF1-70FEF825661C}"/>
          </ac:picMkLst>
        </pc:picChg>
      </pc:sldChg>
      <pc:sldChg chg="addSp delSp modSp new mod">
        <pc:chgData name="Hasnain Sheikh" userId="b027b32a0648d43b" providerId="LiveId" clId="{E241A73A-7FA0-4269-9A73-380BA2E1EEE9}" dt="2023-12-16T09:48:32.170" v="1304" actId="207"/>
        <pc:sldMkLst>
          <pc:docMk/>
          <pc:sldMk cId="2822940327" sldId="290"/>
        </pc:sldMkLst>
        <pc:spChg chg="mod">
          <ac:chgData name="Hasnain Sheikh" userId="b027b32a0648d43b" providerId="LiveId" clId="{E241A73A-7FA0-4269-9A73-380BA2E1EEE9}" dt="2023-12-16T09:45:34.848" v="1267"/>
          <ac:spMkLst>
            <pc:docMk/>
            <pc:sldMk cId="2822940327" sldId="290"/>
            <ac:spMk id="2" creationId="{678615F0-ED57-6E3C-F406-CBD82EE398DA}"/>
          </ac:spMkLst>
        </pc:spChg>
        <pc:spChg chg="mod">
          <ac:chgData name="Hasnain Sheikh" userId="b027b32a0648d43b" providerId="LiveId" clId="{E241A73A-7FA0-4269-9A73-380BA2E1EEE9}" dt="2023-12-16T09:48:27.827" v="1303" actId="207"/>
          <ac:spMkLst>
            <pc:docMk/>
            <pc:sldMk cId="2822940327" sldId="290"/>
            <ac:spMk id="3" creationId="{8DEE6E98-4ABA-3CF6-3FD0-36CCEDDC53DF}"/>
          </ac:spMkLst>
        </pc:spChg>
        <pc:spChg chg="del">
          <ac:chgData name="Hasnain Sheikh" userId="b027b32a0648d43b" providerId="LiveId" clId="{E241A73A-7FA0-4269-9A73-380BA2E1EEE9}" dt="2023-12-16T09:46:31.679" v="1295" actId="931"/>
          <ac:spMkLst>
            <pc:docMk/>
            <pc:sldMk cId="2822940327" sldId="290"/>
            <ac:spMk id="4" creationId="{5D79AD6F-B81F-203D-72B0-F42995568C9F}"/>
          </ac:spMkLst>
        </pc:spChg>
        <pc:spChg chg="mod">
          <ac:chgData name="Hasnain Sheikh" userId="b027b32a0648d43b" providerId="LiveId" clId="{E241A73A-7FA0-4269-9A73-380BA2E1EEE9}" dt="2023-12-16T09:48:32.170" v="1304" actId="207"/>
          <ac:spMkLst>
            <pc:docMk/>
            <pc:sldMk cId="2822940327" sldId="290"/>
            <ac:spMk id="5" creationId="{6FE6431E-D282-07FB-8599-F415D8C94858}"/>
          </ac:spMkLst>
        </pc:spChg>
        <pc:spChg chg="del">
          <ac:chgData name="Hasnain Sheikh" userId="b027b32a0648d43b" providerId="LiveId" clId="{E241A73A-7FA0-4269-9A73-380BA2E1EEE9}" dt="2023-12-16T09:48:06.488" v="1298" actId="931"/>
          <ac:spMkLst>
            <pc:docMk/>
            <pc:sldMk cId="2822940327" sldId="290"/>
            <ac:spMk id="6" creationId="{2083DC9E-15CF-2236-F5B9-43F2F50FC31E}"/>
          </ac:spMkLst>
        </pc:spChg>
        <pc:picChg chg="add mod">
          <ac:chgData name="Hasnain Sheikh" userId="b027b32a0648d43b" providerId="LiveId" clId="{E241A73A-7FA0-4269-9A73-380BA2E1EEE9}" dt="2023-12-16T09:46:38.740" v="1297" actId="14100"/>
          <ac:picMkLst>
            <pc:docMk/>
            <pc:sldMk cId="2822940327" sldId="290"/>
            <ac:picMk id="9" creationId="{99369A08-F459-2D7D-4B8D-BAE6583788E5}"/>
          </ac:picMkLst>
        </pc:picChg>
        <pc:picChg chg="add mod">
          <ac:chgData name="Hasnain Sheikh" userId="b027b32a0648d43b" providerId="LiveId" clId="{E241A73A-7FA0-4269-9A73-380BA2E1EEE9}" dt="2023-12-16T09:48:20.454" v="1302" actId="14100"/>
          <ac:picMkLst>
            <pc:docMk/>
            <pc:sldMk cId="2822940327" sldId="290"/>
            <ac:picMk id="11" creationId="{DACBCA12-C9B9-5939-938E-D3B9FA11D9BA}"/>
          </ac:picMkLst>
        </pc:picChg>
      </pc:sldChg>
      <pc:sldChg chg="addSp delSp modSp new mod modAnim">
        <pc:chgData name="Hasnain Sheikh" userId="b027b32a0648d43b" providerId="LiveId" clId="{E241A73A-7FA0-4269-9A73-380BA2E1EEE9}" dt="2023-12-16T11:06:41.564" v="1615"/>
        <pc:sldMkLst>
          <pc:docMk/>
          <pc:sldMk cId="2941074746" sldId="291"/>
        </pc:sldMkLst>
        <pc:spChg chg="mod">
          <ac:chgData name="Hasnain Sheikh" userId="b027b32a0648d43b" providerId="LiveId" clId="{E241A73A-7FA0-4269-9A73-380BA2E1EEE9}" dt="2023-12-16T11:06:22.803" v="1611" actId="207"/>
          <ac:spMkLst>
            <pc:docMk/>
            <pc:sldMk cId="2941074746" sldId="291"/>
            <ac:spMk id="2" creationId="{CF8A1944-80DC-6C0A-AB66-4DDA45D57430}"/>
          </ac:spMkLst>
        </pc:spChg>
        <pc:spChg chg="mod">
          <ac:chgData name="Hasnain Sheikh" userId="b027b32a0648d43b" providerId="LiveId" clId="{E241A73A-7FA0-4269-9A73-380BA2E1EEE9}" dt="2023-12-16T09:59:31.557" v="1425" actId="20577"/>
          <ac:spMkLst>
            <pc:docMk/>
            <pc:sldMk cId="2941074746" sldId="291"/>
            <ac:spMk id="3" creationId="{8CCD7CA6-6A0A-821C-E460-887FC16BA1C7}"/>
          </ac:spMkLst>
        </pc:spChg>
        <pc:spChg chg="del">
          <ac:chgData name="Hasnain Sheikh" userId="b027b32a0648d43b" providerId="LiveId" clId="{E241A73A-7FA0-4269-9A73-380BA2E1EEE9}" dt="2023-12-16T09:59:47.803" v="1426" actId="931"/>
          <ac:spMkLst>
            <pc:docMk/>
            <pc:sldMk cId="2941074746" sldId="291"/>
            <ac:spMk id="4" creationId="{FEBAA572-DC05-FF06-9733-EF648C396DF1}"/>
          </ac:spMkLst>
        </pc:spChg>
        <pc:picChg chg="add mod">
          <ac:chgData name="Hasnain Sheikh" userId="b027b32a0648d43b" providerId="LiveId" clId="{E241A73A-7FA0-4269-9A73-380BA2E1EEE9}" dt="2023-12-16T09:59:47.803" v="1426" actId="931"/>
          <ac:picMkLst>
            <pc:docMk/>
            <pc:sldMk cId="2941074746" sldId="291"/>
            <ac:picMk id="7" creationId="{0667A97A-A6FF-8A10-66B1-55A2564C5D90}"/>
          </ac:picMkLst>
        </pc:picChg>
      </pc:sldChg>
      <pc:sldChg chg="addSp delSp modSp new mod modAnim">
        <pc:chgData name="Hasnain Sheikh" userId="b027b32a0648d43b" providerId="LiveId" clId="{E241A73A-7FA0-4269-9A73-380BA2E1EEE9}" dt="2023-12-16T11:07:33.052" v="1619"/>
        <pc:sldMkLst>
          <pc:docMk/>
          <pc:sldMk cId="842432593" sldId="292"/>
        </pc:sldMkLst>
        <pc:spChg chg="mod">
          <ac:chgData name="Hasnain Sheikh" userId="b027b32a0648d43b" providerId="LiveId" clId="{E241A73A-7FA0-4269-9A73-380BA2E1EEE9}" dt="2023-12-16T10:10:54.294" v="1488" actId="20577"/>
          <ac:spMkLst>
            <pc:docMk/>
            <pc:sldMk cId="842432593" sldId="292"/>
            <ac:spMk id="2" creationId="{413F58CF-A94C-6476-0FA4-109493F4B2BE}"/>
          </ac:spMkLst>
        </pc:spChg>
        <pc:spChg chg="mod">
          <ac:chgData name="Hasnain Sheikh" userId="b027b32a0648d43b" providerId="LiveId" clId="{E241A73A-7FA0-4269-9A73-380BA2E1EEE9}" dt="2023-12-16T10:12:44.788" v="1536" actId="207"/>
          <ac:spMkLst>
            <pc:docMk/>
            <pc:sldMk cId="842432593" sldId="292"/>
            <ac:spMk id="3" creationId="{F2562C03-93BD-022F-912C-1CBF7494F501}"/>
          </ac:spMkLst>
        </pc:spChg>
        <pc:spChg chg="add del">
          <ac:chgData name="Hasnain Sheikh" userId="b027b32a0648d43b" providerId="LiveId" clId="{E241A73A-7FA0-4269-9A73-380BA2E1EEE9}" dt="2023-12-16T10:09:25.256" v="1472" actId="931"/>
          <ac:spMkLst>
            <pc:docMk/>
            <pc:sldMk cId="842432593" sldId="292"/>
            <ac:spMk id="4" creationId="{3195A5EE-C6D9-A5D4-A416-1C59200270DD}"/>
          </ac:spMkLst>
        </pc:spChg>
        <pc:spChg chg="mod">
          <ac:chgData name="Hasnain Sheikh" userId="b027b32a0648d43b" providerId="LiveId" clId="{E241A73A-7FA0-4269-9A73-380BA2E1EEE9}" dt="2023-12-16T10:12:40.835" v="1535" actId="207"/>
          <ac:spMkLst>
            <pc:docMk/>
            <pc:sldMk cId="842432593" sldId="292"/>
            <ac:spMk id="5" creationId="{27FB78C6-D6A7-08F2-25FE-B601555CD45D}"/>
          </ac:spMkLst>
        </pc:spChg>
        <pc:spChg chg="del">
          <ac:chgData name="Hasnain Sheikh" userId="b027b32a0648d43b" providerId="LiveId" clId="{E241A73A-7FA0-4269-9A73-380BA2E1EEE9}" dt="2023-12-16T10:12:16.325" v="1529" actId="931"/>
          <ac:spMkLst>
            <pc:docMk/>
            <pc:sldMk cId="842432593" sldId="292"/>
            <ac:spMk id="6" creationId="{9AE1B75A-9CD1-6971-39B7-25F015C387EC}"/>
          </ac:spMkLst>
        </pc:spChg>
        <pc:picChg chg="add del mod">
          <ac:chgData name="Hasnain Sheikh" userId="b027b32a0648d43b" providerId="LiveId" clId="{E241A73A-7FA0-4269-9A73-380BA2E1EEE9}" dt="2023-12-16T10:09:17.138" v="1471" actId="931"/>
          <ac:picMkLst>
            <pc:docMk/>
            <pc:sldMk cId="842432593" sldId="292"/>
            <ac:picMk id="9" creationId="{345E8B34-5C2D-634D-F099-3FCC1E097D41}"/>
          </ac:picMkLst>
        </pc:picChg>
        <pc:picChg chg="add mod">
          <ac:chgData name="Hasnain Sheikh" userId="b027b32a0648d43b" providerId="LiveId" clId="{E241A73A-7FA0-4269-9A73-380BA2E1EEE9}" dt="2023-12-16T10:09:25.256" v="1472" actId="931"/>
          <ac:picMkLst>
            <pc:docMk/>
            <pc:sldMk cId="842432593" sldId="292"/>
            <ac:picMk id="11" creationId="{3E52DD3D-900F-8599-06DC-7D3BF73D59C1}"/>
          </ac:picMkLst>
        </pc:picChg>
        <pc:picChg chg="add mod">
          <ac:chgData name="Hasnain Sheikh" userId="b027b32a0648d43b" providerId="LiveId" clId="{E241A73A-7FA0-4269-9A73-380BA2E1EEE9}" dt="2023-12-16T10:12:32.494" v="1534" actId="14100"/>
          <ac:picMkLst>
            <pc:docMk/>
            <pc:sldMk cId="842432593" sldId="292"/>
            <ac:picMk id="13" creationId="{C0D97264-426D-BE02-29D2-ACD2E26C0A43}"/>
          </ac:picMkLst>
        </pc:picChg>
      </pc:sldChg>
    </pc:docChg>
  </pc:docChgLst>
  <pc:docChgLst>
    <pc:chgData name="Hasnain Sheikh" userId="b027b32a0648d43b" providerId="LiveId" clId="{877E273F-709C-4774-A909-F6C61F39B672}"/>
    <pc:docChg chg="modSld">
      <pc:chgData name="Hasnain Sheikh" userId="b027b32a0648d43b" providerId="LiveId" clId="{877E273F-709C-4774-A909-F6C61F39B672}" dt="2023-09-10T04:46:08.810" v="22"/>
      <pc:docMkLst>
        <pc:docMk/>
      </pc:docMkLst>
      <pc:sldChg chg="modSp">
        <pc:chgData name="Hasnain Sheikh" userId="b027b32a0648d43b" providerId="LiveId" clId="{877E273F-709C-4774-A909-F6C61F39B672}" dt="2023-09-10T04:46:08.810" v="22"/>
        <pc:sldMkLst>
          <pc:docMk/>
          <pc:sldMk cId="696247558" sldId="257"/>
        </pc:sldMkLst>
        <pc:spChg chg="mod">
          <ac:chgData name="Hasnain Sheikh" userId="b027b32a0648d43b" providerId="LiveId" clId="{877E273F-709C-4774-A909-F6C61F39B672}" dt="2023-09-10T04:46:08.810" v="22"/>
          <ac:spMkLst>
            <pc:docMk/>
            <pc:sldMk cId="696247558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22AC-AE83-4F10-813D-423883E1D47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0D89-6960-4E96-A7E6-46DC12549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0D89-6960-4E96-A7E6-46DC12549F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8DFA-E111-47B7-B40A-1D54CC4DC4CD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2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669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963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67143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434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139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81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83E6-B98A-48BB-85BA-767815715D74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4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787A-1745-418B-8BC7-65C417D0289F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0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5880-9CB1-4058-A583-50D547147BEC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1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2490-AFFC-4EAF-B91C-7D19AA4182CF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C9E-52EF-448B-A767-82499E5273EA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93BC-D80F-4E5C-BD78-8A6C7B88EC09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F11F-1986-40F9-8898-84FF6442DE8A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6015-D643-4180-8179-A9931FC0E77A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0D3-E676-495A-9F1A-514AE823D41D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7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F368-EDD8-4AE7-A219-0737EC7AA614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B1FD19-3ED8-4EC3-A313-6E4ED055186E}" type="datetime1">
              <a:rPr lang="en-US" smtClean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nain041501/SPL-1.fin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580" y="2324542"/>
            <a:ext cx="6815669" cy="80767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SOFTWARE PROJECT LAB -1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933" y="3587985"/>
            <a:ext cx="2674667" cy="1461810"/>
          </a:xfrm>
        </p:spPr>
        <p:txBody>
          <a:bodyPr>
            <a:normAutofit/>
          </a:bodyPr>
          <a:lstStyle/>
          <a:p>
            <a:r>
              <a:rPr lang="en-US" sz="1100" dirty="0"/>
              <a:t>SUBMITTED BY</a:t>
            </a:r>
          </a:p>
          <a:p>
            <a:r>
              <a:rPr lang="en-US" sz="2000" b="1" dirty="0"/>
              <a:t>Hasnain Sheikh</a:t>
            </a:r>
          </a:p>
          <a:p>
            <a:r>
              <a:rPr lang="en-US" sz="1600" i="1" dirty="0"/>
              <a:t>Class Roll :BSSE 1408</a:t>
            </a:r>
          </a:p>
          <a:p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22724" y="5049795"/>
            <a:ext cx="685343" cy="267268"/>
          </a:xfrm>
        </p:spPr>
        <p:txBody>
          <a:bodyPr/>
          <a:lstStyle/>
          <a:p>
            <a:fld id="{D57F1E4F-1CFF-5643-939E-217C01CDF565}" type="slidenum">
              <a:rPr lang="en-US" sz="1100" smtClean="0"/>
              <a:pPr/>
              <a:t>1</a:t>
            </a:fld>
            <a:endParaRPr lang="en-US" sz="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FCFF8-2C09-4C0E-BD28-E09A9F379B3A}"/>
              </a:ext>
            </a:extLst>
          </p:cNvPr>
          <p:cNvSpPr txBox="1"/>
          <p:nvPr/>
        </p:nvSpPr>
        <p:spPr>
          <a:xfrm>
            <a:off x="6491415" y="3522082"/>
            <a:ext cx="2561969" cy="142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SUPERVISED BY :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DR. </a:t>
            </a:r>
            <a:r>
              <a:rPr lang="en-US" b="1" dirty="0" err="1"/>
              <a:t>Emon</a:t>
            </a:r>
            <a:r>
              <a:rPr lang="en-US" b="1" dirty="0"/>
              <a:t> Kumar Dey</a:t>
            </a:r>
          </a:p>
          <a:p>
            <a:pPr algn="ctr">
              <a:lnSpc>
                <a:spcPct val="150000"/>
              </a:lnSpc>
            </a:pPr>
            <a:r>
              <a:rPr lang="en-US" sz="1600" dirty="0"/>
              <a:t>Associate Professor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IIT,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396967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7BC6-6F51-4D7F-0D78-269CD021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2" cy="970450"/>
          </a:xfrm>
        </p:spPr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37F3A-37D0-331C-2E6A-0959077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0211CC-2883-F760-3B9B-8A1B1E551D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                         </a:t>
            </a:r>
            <a:r>
              <a:rPr lang="en-US" dirty="0">
                <a:solidFill>
                  <a:srgbClr val="00B050"/>
                </a:solidFill>
              </a:rPr>
              <a:t>Sobel Operator</a:t>
            </a:r>
          </a:p>
          <a:p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68304559-F27E-48AA-8294-967D4940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25" y="2138433"/>
            <a:ext cx="3265786" cy="32467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A192E2C-C77D-6E23-4733-CC16E2DECE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             Convolution Algorithm</a:t>
            </a:r>
          </a:p>
          <a:p>
            <a:endParaRPr lang="en-US" dirty="0"/>
          </a:p>
        </p:txBody>
      </p:sp>
      <p:pic>
        <p:nvPicPr>
          <p:cNvPr id="18" name="Content Placeholder 11">
            <a:extLst>
              <a:ext uri="{FF2B5EF4-FFF2-40B4-BE49-F238E27FC236}">
                <a16:creationId xmlns:a16="http://schemas.microsoft.com/office/drawing/2014/main" id="{D89941D7-7F1A-C3DD-7516-DCE4E1BA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08271"/>
            <a:ext cx="5340626" cy="39612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9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0F0C-35E7-C1E8-5744-6AF013DA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11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Gaussian Blur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5D31-F3FE-F878-3C71-039EEA17B4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46842-B390-37B5-9EE9-8D8D0320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C22DDE-5304-4167-5118-A03321C0EC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Input a RGB 24-bitmap image</a:t>
            </a:r>
          </a:p>
          <a:p>
            <a:r>
              <a:rPr lang="en-US" dirty="0"/>
              <a:t>Use Convolution algorithm for Blurring</a:t>
            </a:r>
          </a:p>
          <a:p>
            <a:r>
              <a:rPr lang="en-US" dirty="0"/>
              <a:t>Use Gaussian filter</a:t>
            </a:r>
          </a:p>
          <a:p>
            <a:r>
              <a:rPr lang="en-US" dirty="0"/>
              <a:t>Save modified image in a new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961201-BC11-4203-6AA4-060236B0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30" y="1732449"/>
            <a:ext cx="4558367" cy="43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66FB-43CC-8656-2105-EF9753F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Blur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B3E7-6E39-5D06-D0DE-FA7A43E0F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(5 x 5) Gaussian Filter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1E16CF-12F4-666D-C1AC-B9C0E6C2DC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9298" y="2635342"/>
            <a:ext cx="4418893" cy="30157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56382-C29E-6889-6CEF-EFDC6CE3C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(3 x 3) Gaussian Filter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B42BBE-A5AB-6108-0423-FD38A5B713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1130" y="2635340"/>
            <a:ext cx="3763617" cy="301573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5685-8F5C-F862-FFFD-52D361BD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5881-DFAF-83FF-7CEA-A6A3545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CCF9-C323-B98F-8058-795575F9A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732449"/>
            <a:ext cx="4493092" cy="4058750"/>
          </a:xfrm>
        </p:spPr>
        <p:txBody>
          <a:bodyPr/>
          <a:lstStyle/>
          <a:p>
            <a:r>
              <a:rPr lang="en-US" dirty="0"/>
              <a:t>Input a  24-bitmap image</a:t>
            </a:r>
          </a:p>
          <a:p>
            <a:r>
              <a:rPr lang="en-US" sz="1800" dirty="0"/>
              <a:t>Swap image pixels symmetrically</a:t>
            </a:r>
          </a:p>
          <a:p>
            <a:r>
              <a:rPr lang="en-US" sz="1800" dirty="0"/>
              <a:t>For Horizontal Flip swap pixel in each row symmetrically</a:t>
            </a:r>
          </a:p>
          <a:p>
            <a:r>
              <a:rPr lang="en-US" sz="1800" dirty="0"/>
              <a:t>For Vertical Flip swap pixel in each column symmetrically</a:t>
            </a:r>
          </a:p>
          <a:p>
            <a:r>
              <a:rPr lang="en-US" dirty="0"/>
              <a:t>Save modified image in a new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26D1-D357-5E51-B73D-C3677C19D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2418" y="1732449"/>
            <a:ext cx="5675140" cy="4058751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dirty="0">
                <a:solidFill>
                  <a:srgbClr val="00B050"/>
                </a:solidFill>
              </a:rPr>
              <a:t>Flipping Algorithm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F7A8A-2E6B-58FD-C9EF-276701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8D1AF-B252-767D-E0E6-4347E5FB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92" y="2227492"/>
            <a:ext cx="4847124" cy="4020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EF760-3718-902D-ACF1-70FEF825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39" y="4581333"/>
            <a:ext cx="482032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15F0-ED57-6E3C-F406-CBD82EE3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Flip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6E98-4ABA-3CF6-3FD0-36CCEDDC5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Original Image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369A08-F459-2D7D-4B8D-BAE6583788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3757" y="2379663"/>
            <a:ext cx="3869633" cy="34115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6431E-D282-07FB-8599-F415D8C94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Flipped Image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CBCA12-C9B9-5939-938E-D3B9FA11D9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4378" y="2379663"/>
            <a:ext cx="3983865" cy="341153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A547B-3D85-06AC-F2CF-9F5C0D27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4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944-80DC-6C0A-AB66-4DDA45D5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Image sharpening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7CA6-6A0A-821C-E460-887FC16BA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Input a RGB 24-bitmap image</a:t>
            </a:r>
          </a:p>
          <a:p>
            <a:r>
              <a:rPr lang="en-US" dirty="0"/>
              <a:t>Use Different types of filters for sharpening</a:t>
            </a:r>
          </a:p>
          <a:p>
            <a:r>
              <a:rPr lang="en-US" dirty="0"/>
              <a:t>Use Convolution algorithm</a:t>
            </a:r>
          </a:p>
          <a:p>
            <a:r>
              <a:rPr lang="en-US" dirty="0"/>
              <a:t>Check Boundary limit ( 0-255)</a:t>
            </a:r>
          </a:p>
          <a:p>
            <a:r>
              <a:rPr lang="en-US" dirty="0"/>
              <a:t>Save modified image in a new file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67A97A-A6FF-8A10-66B1-55A2564C5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785" y="1731963"/>
            <a:ext cx="3896867" cy="40592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86E0-2509-D3E1-1FE8-F7CE93BE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58CF-A94C-6476-0FA4-109493F4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2C03-93BD-022F-912C-1CBF7494F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Negation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52DD3D-900F-8599-06DC-7D3BF73D5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57894" y="2666008"/>
            <a:ext cx="3572374" cy="28388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B78C6-D6A7-08F2-25FE-B601555CD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Grayscale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D97264-426D-BE02-29D2-ACD2E26C0A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21770" y="2635341"/>
            <a:ext cx="3572374" cy="286951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E0C3-5D6C-C0A8-3E7A-C80E2FE3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WRITING THE PROCESSED IMAGE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34026" y="5924281"/>
            <a:ext cx="542697" cy="285482"/>
          </a:xfrm>
        </p:spPr>
        <p:txBody>
          <a:bodyPr/>
          <a:lstStyle/>
          <a:p>
            <a:fld id="{5D84065D-F351-4B03-BD91-D8A6B8D4B362}" type="slidenum">
              <a:rPr lang="en-US" sz="1100" smtClean="0"/>
              <a:t>17</a:t>
            </a:fld>
            <a:endParaRPr lang="en-US" sz="9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B08EBE2-DCF9-4CA2-8FDB-56A7C17D4423}"/>
              </a:ext>
            </a:extLst>
          </p:cNvPr>
          <p:cNvSpPr txBox="1">
            <a:spLocks/>
          </p:cNvSpPr>
          <p:nvPr/>
        </p:nvSpPr>
        <p:spPr>
          <a:xfrm>
            <a:off x="1357184" y="2563510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Opening a new file in writing mode</a:t>
            </a:r>
          </a:p>
          <a:p>
            <a:r>
              <a:rPr lang="en-US" dirty="0"/>
              <a:t>Writing header info</a:t>
            </a:r>
          </a:p>
          <a:p>
            <a:r>
              <a:rPr lang="en-US" dirty="0"/>
              <a:t>Writing the modified pixel data</a:t>
            </a:r>
          </a:p>
          <a:p>
            <a:r>
              <a:rPr lang="en-US" dirty="0"/>
              <a:t>Closing the file</a:t>
            </a:r>
          </a:p>
        </p:txBody>
      </p:sp>
    </p:spTree>
    <p:extLst>
      <p:ext uri="{BB962C8B-B14F-4D97-AF65-F5344CB8AC3E}">
        <p14:creationId xmlns:p14="http://schemas.microsoft.com/office/powerpoint/2010/main" val="39032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047" y="609600"/>
            <a:ext cx="10353762" cy="970450"/>
          </a:xfrm>
        </p:spPr>
        <p:txBody>
          <a:bodyPr>
            <a:normAutofit/>
          </a:bodyPr>
          <a:lstStyle/>
          <a:p>
            <a:r>
              <a:rPr lang="en-SG" sz="2800" b="1" dirty="0"/>
              <a:t>STUDIES FOR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EAD87-BE7A-48EB-B23A-75650149F5D4}"/>
              </a:ext>
            </a:extLst>
          </p:cNvPr>
          <p:cNvSpPr txBox="1"/>
          <p:nvPr/>
        </p:nvSpPr>
        <p:spPr>
          <a:xfrm>
            <a:off x="1295402" y="2734962"/>
            <a:ext cx="9601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000" dirty="0"/>
              <a:t>Reading and Writing a file properly</a:t>
            </a:r>
          </a:p>
          <a:p>
            <a:pPr algn="ctr"/>
            <a:endParaRPr lang="en-SG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000" dirty="0"/>
              <a:t>Manipulating an image at a pixel level.</a:t>
            </a:r>
          </a:p>
          <a:p>
            <a:pPr algn="ctr"/>
            <a:endParaRPr lang="en-SG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000" dirty="0"/>
              <a:t>Different parts of a digital image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SG" sz="2000" dirty="0"/>
              <a:t>Algorithm for image processing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67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MEDIAN FILTER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05" y="2509141"/>
            <a:ext cx="6064939" cy="28204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9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614" y="801827"/>
            <a:ext cx="9601196" cy="4916393"/>
          </a:xfrm>
        </p:spPr>
        <p:txBody>
          <a:bodyPr>
            <a:normAutofit/>
          </a:bodyPr>
          <a:lstStyle/>
          <a:p>
            <a:br>
              <a:rPr lang="en-US" b="1" dirty="0"/>
            </a:br>
            <a:br>
              <a:rPr lang="en-US" sz="4000" b="1" dirty="0"/>
            </a:br>
            <a:r>
              <a:rPr lang="en-US" sz="2000" dirty="0"/>
              <a:t>Language Used :</a:t>
            </a:r>
            <a:br>
              <a:rPr lang="en-US" sz="2000" dirty="0"/>
            </a:br>
            <a:r>
              <a:rPr lang="en-US" sz="2400" b="1" dirty="0"/>
              <a:t>C/ C++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/>
              <a:t>Github</a:t>
            </a:r>
            <a:r>
              <a:rPr lang="en-US" sz="2400" b="1" dirty="0"/>
              <a:t> Link:</a:t>
            </a:r>
            <a:br>
              <a:rPr lang="en-US" sz="2400" b="1" dirty="0"/>
            </a:br>
            <a:r>
              <a:rPr lang="en-US" sz="2400" dirty="0">
                <a:hlinkClick r:id="rId2"/>
              </a:rPr>
              <a:t>Hasnain041501/SPL-1.final (github.com)</a:t>
            </a:r>
            <a:br>
              <a:rPr lang="en-US" sz="2400" b="1" dirty="0"/>
            </a:b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366780" y="5891727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1100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EF6BE-1F12-48A2-AE9F-ED4E0FC4B504}"/>
              </a:ext>
            </a:extLst>
          </p:cNvPr>
          <p:cNvSpPr txBox="1"/>
          <p:nvPr/>
        </p:nvSpPr>
        <p:spPr>
          <a:xfrm>
            <a:off x="2919212" y="99340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Project Name :</a:t>
            </a:r>
            <a:br>
              <a:rPr lang="en-US" sz="3200" dirty="0"/>
            </a:br>
            <a:r>
              <a:rPr lang="en-US" sz="3200" b="1" dirty="0">
                <a:solidFill>
                  <a:srgbClr val="92D050"/>
                </a:solidFill>
              </a:rPr>
              <a:t>Basic Image processing tools</a:t>
            </a:r>
            <a:endParaRPr lang="en-SG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Discrete 2D Convolution:</a:t>
            </a:r>
            <a:endParaRPr lang="en-SG" sz="2400" b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5ED36D-F967-2722-5BCE-2571D941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988" y="2681218"/>
            <a:ext cx="3219450" cy="2381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4CB35-25E9-ABD0-81B9-588E38B3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01" y="2681218"/>
            <a:ext cx="32385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b="1" dirty="0"/>
              <a:t>FUTURE SCOPES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D6AAB-BA73-43A6-9BA7-B106E0B7260F}"/>
              </a:ext>
            </a:extLst>
          </p:cNvPr>
          <p:cNvSpPr txBox="1"/>
          <p:nvPr/>
        </p:nvSpPr>
        <p:spPr>
          <a:xfrm>
            <a:off x="1295402" y="2734962"/>
            <a:ext cx="9601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Every tool is implemented as a function, these functions can be used as a part of other image processing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More tools can be added to the 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Software can be used as a part of a bigger image processing project</a:t>
            </a:r>
          </a:p>
        </p:txBody>
      </p:sp>
    </p:spTree>
    <p:extLst>
      <p:ext uri="{BB962C8B-B14F-4D97-AF65-F5344CB8AC3E}">
        <p14:creationId xmlns:p14="http://schemas.microsoft.com/office/powerpoint/2010/main" val="32457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E889-E4BD-4622-97C4-B2D00290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F6E11-2D91-4DF7-1A88-C966221D31C7}"/>
              </a:ext>
            </a:extLst>
          </p:cNvPr>
          <p:cNvSpPr txBox="1"/>
          <p:nvPr/>
        </p:nvSpPr>
        <p:spPr>
          <a:xfrm>
            <a:off x="3243470" y="3247647"/>
            <a:ext cx="611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53395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6727-2773-D6B6-D0AB-21904C06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dirty="0"/>
              <a:t>What is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A2CA-A230-90A8-F6B3-BA9EE41B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Image processing is a method to perform some operations on an image, in order to get an enhanced image or to extract some useful information from it.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chemeClr val="tx1"/>
                </a:solidFill>
                <a:effectLst/>
                <a:latin typeface="Söhne"/>
              </a:rPr>
              <a:t>Goal: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 Enhance or analyze images for various applications across different fields.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56FA-CE76-5208-E415-CE5B9642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9643-3964-0388-0035-6F109A82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Söhne"/>
              </a:rPr>
              <a:t>Importance of Image Processing: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A614-0748-3063-C85A-31B88E0D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Medical Imaging: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Enhancing medical scans for diagnosis.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Computer Vision: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Enabling machines to interpret visual information</a:t>
            </a:r>
            <a:endParaRPr lang="en-US" sz="2400" b="1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Satellite Imaging: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Extracting valuable data from satellite images.</a:t>
            </a:r>
            <a:endParaRPr lang="en-US" sz="2400" b="1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Entertainment: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Enhancing and editing images in photography and film</a:t>
            </a:r>
            <a:endParaRPr lang="en-US" sz="2400" b="1" dirty="0">
              <a:solidFill>
                <a:schemeClr val="tx1"/>
              </a:solidFill>
              <a:effectLst/>
              <a:latin typeface="Söhne"/>
            </a:endParaRPr>
          </a:p>
          <a:p>
            <a:pPr marL="369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Image </a:t>
            </a:r>
            <a:r>
              <a:rPr lang="en-US" sz="2400" dirty="0">
                <a:solidFill>
                  <a:schemeClr val="tx1"/>
                </a:solidFill>
                <a:effectLst/>
                <a:latin typeface="-apple-system"/>
              </a:rPr>
              <a:t>processing 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akes digital images available in any desired format.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84C2-A5CA-A730-CF21-B49DBE88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PROJECT 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762540"/>
            <a:ext cx="9601196" cy="448586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Want to explore the image manipulation side of the technology field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Make images more informative and engaging.</a:t>
            </a:r>
          </a:p>
          <a:p>
            <a:pPr marL="36900" indent="0">
              <a:buClrTx/>
              <a:buNone/>
            </a:pPr>
            <a:endParaRPr lang="en-US" sz="2400" dirty="0"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Extract meaningful information from images.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Try to understand bit operation inside pixels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Manipulating an image to extract information or enhance features.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 Want to work on a bigger project which will require rigorous work on image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9658" y="5878847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1100" smtClean="0"/>
              <a:t>5</a:t>
            </a:fld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2842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31082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918" y="2454702"/>
            <a:ext cx="9601196" cy="339838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Deliver a fully functional software with interactive user interface</a:t>
            </a:r>
            <a:endParaRPr lang="en-SG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Edit a 24-bit bitmap image</a:t>
            </a:r>
          </a:p>
          <a:p>
            <a:pPr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dirty="0">
                <a:effectLst/>
              </a:rPr>
              <a:t>Completion of basic image processing operations</a:t>
            </a:r>
            <a:endParaRPr lang="en-SG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Apply </a:t>
            </a:r>
            <a:r>
              <a:rPr lang="en-SG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ten</a:t>
            </a: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image processing algorithms to an image </a:t>
            </a:r>
          </a:p>
          <a:p>
            <a:pPr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dirty="0">
                <a:effectLst/>
              </a:rPr>
              <a:t>Successful resolution of a specific image processing challenge</a:t>
            </a:r>
            <a:endParaRPr lang="en-SG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Save an edited image for future purposes</a:t>
            </a:r>
            <a:endParaRPr lang="en-SG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05417" y="5853090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11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6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14012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/>
              <a:t>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z="1100" smtClean="0"/>
              <a:t>7</a:t>
            </a:fld>
            <a:endParaRPr lang="en-US" sz="400" dirty="0"/>
          </a:p>
        </p:txBody>
      </p:sp>
      <p:sp>
        <p:nvSpPr>
          <p:cNvPr id="6" name="TextBox 5"/>
          <p:cNvSpPr txBox="1"/>
          <p:nvPr/>
        </p:nvSpPr>
        <p:spPr>
          <a:xfrm>
            <a:off x="1099411" y="2562981"/>
            <a:ext cx="7078970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Brightening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Blurring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Image Flip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Image Darkener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Grey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Smoothing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90CC7-8319-418D-9DDE-B4627D960D9F}"/>
              </a:ext>
            </a:extLst>
          </p:cNvPr>
          <p:cNvSpPr txBox="1"/>
          <p:nvPr/>
        </p:nvSpPr>
        <p:spPr>
          <a:xfrm>
            <a:off x="6096000" y="2562981"/>
            <a:ext cx="34681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Negation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Angle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Sharpening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Histogram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800" dirty="0"/>
              <a:t>Edge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4257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11397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/>
              <a:t>READING AN IMAGE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Reading the image.bmp image as input</a:t>
            </a:r>
          </a:p>
          <a:p>
            <a:r>
              <a:rPr lang="en-US" dirty="0"/>
              <a:t>Reading header info </a:t>
            </a:r>
          </a:p>
          <a:p>
            <a:r>
              <a:rPr lang="en-US" dirty="0"/>
              <a:t>Reading pixel data</a:t>
            </a:r>
          </a:p>
          <a:p>
            <a:r>
              <a:rPr lang="en-US" dirty="0"/>
              <a:t>Storing the data in structure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674" y="5865602"/>
            <a:ext cx="542697" cy="279400"/>
          </a:xfrm>
        </p:spPr>
        <p:txBody>
          <a:bodyPr/>
          <a:lstStyle/>
          <a:p>
            <a:fld id="{5D84065D-F351-4B03-BD91-D8A6B8D4B362}" type="slidenum">
              <a:rPr lang="en-US" sz="1100" smtClean="0"/>
              <a:t>8</a:t>
            </a:fld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3F816-EED3-09D5-F518-6A86A21E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2212274"/>
            <a:ext cx="4155095" cy="39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A1D8-5FDD-3EBC-E571-B92C1FAD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1780-6EEF-F6E6-605F-73C24494A5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Convert the Input Image into Grayscale</a:t>
            </a:r>
          </a:p>
          <a:p>
            <a:r>
              <a:rPr lang="en-US" dirty="0"/>
              <a:t>Use Convolution algorithm</a:t>
            </a:r>
          </a:p>
          <a:p>
            <a:r>
              <a:rPr lang="en-US" sz="1800" dirty="0"/>
              <a:t>Convolution by Sobel Operator(Gx &amp; </a:t>
            </a:r>
            <a:r>
              <a:rPr lang="en-US" sz="1800" dirty="0" err="1"/>
              <a:t>Gy</a:t>
            </a:r>
            <a:r>
              <a:rPr lang="en-US" sz="1800" dirty="0"/>
              <a:t>)</a:t>
            </a:r>
          </a:p>
          <a:p>
            <a:r>
              <a:rPr lang="en-US" dirty="0"/>
              <a:t>Calculate resultant intensity for each pixel</a:t>
            </a:r>
          </a:p>
          <a:p>
            <a:r>
              <a:rPr lang="en-US" dirty="0"/>
              <a:t>Use Threshold to detect edges</a:t>
            </a:r>
          </a:p>
          <a:p>
            <a:r>
              <a:rPr lang="en-US" dirty="0"/>
              <a:t>Save modified image in a new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57B000-772A-CC78-0D0B-3B80DAC3A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785" y="1731963"/>
            <a:ext cx="3896867" cy="40592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1E62E-20E1-22BC-23C6-29E0A1B0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2703</TotalTime>
  <Words>600</Words>
  <Application>Microsoft Office PowerPoint</Application>
  <PresentationFormat>Widescreen</PresentationFormat>
  <Paragraphs>151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Arial Black</vt:lpstr>
      <vt:lpstr>Calibri</vt:lpstr>
      <vt:lpstr>Calisto MT</vt:lpstr>
      <vt:lpstr>Open Sans</vt:lpstr>
      <vt:lpstr>Söhne</vt:lpstr>
      <vt:lpstr>Times New Roman</vt:lpstr>
      <vt:lpstr>Wingdings</vt:lpstr>
      <vt:lpstr>Wingdings 2</vt:lpstr>
      <vt:lpstr>Slate</vt:lpstr>
      <vt:lpstr>SOFTWARE PROJECT LAB -1  </vt:lpstr>
      <vt:lpstr>  Language Used : C/ C++  Github Link: Hasnain041501/SPL-1.final (github.com) </vt:lpstr>
      <vt:lpstr>What is Image Processing</vt:lpstr>
      <vt:lpstr>Importance of Image Processing: </vt:lpstr>
      <vt:lpstr>PROJECT MOTIVATION </vt:lpstr>
      <vt:lpstr>PROJECT OBJECTIVES</vt:lpstr>
      <vt:lpstr>Features</vt:lpstr>
      <vt:lpstr>READING AN IMAGE</vt:lpstr>
      <vt:lpstr>Edge Detection</vt:lpstr>
      <vt:lpstr>Edge Detection</vt:lpstr>
      <vt:lpstr>Gaussian Blur</vt:lpstr>
      <vt:lpstr>Gaussian Blur</vt:lpstr>
      <vt:lpstr>Image Flip</vt:lpstr>
      <vt:lpstr>Image Flip</vt:lpstr>
      <vt:lpstr>Image sharpening</vt:lpstr>
      <vt:lpstr>PowerPoint Presentation</vt:lpstr>
      <vt:lpstr>WRITING THE PROCESSED IMAGE</vt:lpstr>
      <vt:lpstr>STUDIES FOR THE PROJECT</vt:lpstr>
      <vt:lpstr>MEDIAN FILTER</vt:lpstr>
      <vt:lpstr>Discrete 2D Convolution:</vt:lpstr>
      <vt:lpstr>FUTURE SCOPES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LAB -1</dc:title>
  <dc:creator>Jitesh Sureka</dc:creator>
  <cp:lastModifiedBy>Hasnain Sheikh</cp:lastModifiedBy>
  <cp:revision>26</cp:revision>
  <dcterms:created xsi:type="dcterms:W3CDTF">2020-03-11T01:32:16Z</dcterms:created>
  <dcterms:modified xsi:type="dcterms:W3CDTF">2023-12-16T11:07:44Z</dcterms:modified>
</cp:coreProperties>
</file>