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Requirements: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Since we are building an addition to a system that is already in use, we were asked to make it look and feel like the old system. 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So we were asked to include all of these features plus a couple that are unique to our app.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To make it look and feel like the old system we also had a few nonfunction quality requirements and constraints on how to implement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681" y="1337950"/>
            <a:ext cx="3097425" cy="246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688" y="337450"/>
            <a:ext cx="8520600" cy="1350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AgViz Data Visualization Tool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 web application that visualizes climate change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to aid sustainable practices in livestock production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688" y="34151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Gemini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Matt, Nani, Ryan and Roosevelt</a:t>
            </a: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Photo credit: http://cahnrs.wsu.edu/fs/wp-content/uploads/sites/4/2014/11/ClubCalfSale.jpg</a:t>
            </a:r>
          </a:p>
        </p:txBody>
      </p:sp>
      <p:pic>
        <p:nvPicPr>
          <p:cNvPr descr="https://encrypted-tbn1.google.com/images?q=tbn:ANd9GcQeSRxPF6-MPnLymbBY3KGjLCSJ1VVvoefTFNSHesErmKLDmciN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750" y="4394963"/>
            <a:ext cx="676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Boundaries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029900" y="1152475"/>
            <a:ext cx="280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Boundaries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State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County</a:t>
            </a:r>
          </a:p>
          <a:p>
            <a:pPr indent="-317500" lvl="2" marL="1371600" rtl="0">
              <a:spcBef>
                <a:spcPts val="0"/>
              </a:spcBef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Congressional District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3" y="1152475"/>
            <a:ext cx="58388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Data view page</a:t>
            </a:r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5538475" y="1339550"/>
            <a:ext cx="3507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Food supply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Net Production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Forage Variability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Inedible : Edible Plants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Heat Stress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Aggregate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1442650" y="1562150"/>
            <a:ext cx="3507600" cy="222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Screenshot of plot here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3" y="1339550"/>
            <a:ext cx="486954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039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Future 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Incorporate New Dataset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Plot Indicators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Indicators Descriptions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Produce User Help Tutorial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Test Browser </a:t>
            </a:r>
            <a:r>
              <a:rPr lang="en">
                <a:solidFill>
                  <a:srgbClr val="000000"/>
                </a:solidFill>
              </a:rPr>
              <a:t>Compatibility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Performance Optimization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Refactor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Parse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Determine Hardware Requirements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Integrate with previous teams 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039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Project Schedule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Project schedule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448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1093"/>
            <a:ext cx="9144002" cy="211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56400" y="1186025"/>
            <a:ext cx="5561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Client requests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System requirements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State of the project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Future work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Project schedule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039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Client requests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756400" y="1186025"/>
            <a:ext cx="5561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384"/>
            <a:ext cx="9144001" cy="442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039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System requirements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Functional requirements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225325" y="1216675"/>
            <a:ext cx="2903100" cy="28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05450" y="1216675"/>
            <a:ext cx="3999900" cy="355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</a:t>
            </a:r>
            <a:r>
              <a:rPr b="1" lang="en" sz="1800">
                <a:solidFill>
                  <a:schemeClr val="dk1"/>
                </a:solidFill>
              </a:rPr>
              <a:t>Splash page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Map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Zoom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Data Points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Legend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Menu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Indicators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Boundaries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Overlay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Climate Models</a:t>
            </a:r>
          </a:p>
          <a:p>
            <a:pPr indent="-304800" lvl="2" marL="1371600" rtl="0">
              <a:spcBef>
                <a:spcPts val="0"/>
              </a:spcBef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Time Period</a:t>
            </a:r>
          </a:p>
        </p:txBody>
      </p:sp>
      <p:sp>
        <p:nvSpPr>
          <p:cNvPr id="87" name="Shape 87"/>
          <p:cNvSpPr/>
          <p:nvPr/>
        </p:nvSpPr>
        <p:spPr>
          <a:xfrm>
            <a:off x="5100700" y="1216675"/>
            <a:ext cx="2903100" cy="286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756525" y="12166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</a:t>
            </a:r>
            <a:r>
              <a:rPr b="1" lang="en" sz="1800">
                <a:solidFill>
                  <a:schemeClr val="dk1"/>
                </a:solidFill>
              </a:rPr>
              <a:t>Data view page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Food supply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Net Production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Forage Variability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Inedible : Edible Plants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Heat Stress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Aggregate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4223175" y="2502275"/>
            <a:ext cx="7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Non-functional requirements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41925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</a:t>
            </a:r>
            <a:r>
              <a:rPr b="1" lang="en" sz="1800">
                <a:solidFill>
                  <a:schemeClr val="dk1"/>
                </a:solidFill>
              </a:rPr>
              <a:t>Quality Requirements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User design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Load times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User help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Indicator descriptions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Browser compatibility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User interface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Resolution of visuals</a:t>
            </a:r>
          </a:p>
          <a:p>
            <a:pPr indent="-317500" lvl="2" marL="1371600" rtl="0">
              <a:spcBef>
                <a:spcPts val="0"/>
              </a:spcBef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Color scheme and font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506825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</a:t>
            </a:r>
            <a:r>
              <a:rPr b="1" lang="en" sz="1800">
                <a:solidFill>
                  <a:schemeClr val="dk1"/>
                </a:solidFill>
              </a:rPr>
              <a:t>Implementation Constraints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Development tools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R language 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Shiny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Leaflet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Data files</a:t>
            </a:r>
          </a:p>
          <a:p>
            <a:pPr indent="-317500" lvl="2" marL="1371600" rtl="0">
              <a:spcBef>
                <a:spcPts val="0"/>
              </a:spcBef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File format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039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State of the project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Splash page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041700" y="1241950"/>
            <a:ext cx="2790600" cy="355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Map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Zoom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Data Points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Legend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Menu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Indicators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Boundaries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Overlay</a:t>
            </a: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Climate Models</a:t>
            </a:r>
          </a:p>
          <a:p>
            <a:pPr indent="-304800" lvl="2" marL="1371600" rtl="0">
              <a:spcBef>
                <a:spcPts val="0"/>
              </a:spcBef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Time Period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0" y="1293775"/>
            <a:ext cx="5736899" cy="28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