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29" d="100"/>
          <a:sy n="29" d="100"/>
        </p:scale>
        <p:origin x="1000" y="3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wsu_logo_transp_eecs.t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8844533" cy="3840480"/>
          </a:xfrm>
          <a:prstGeom prst="rect">
            <a:avLst/>
          </a:prstGeom>
        </p:spPr>
      </p:pic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smtClean="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smtClean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smtClean="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Sr. Design Template for Poster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Title of Poster, Bold, 80-120 points</a:t>
            </a:r>
            <a:br>
              <a:rPr lang="en-US" sz="9600" dirty="0" smtClean="0"/>
            </a:br>
            <a:r>
              <a:rPr lang="en-US" sz="5500" dirty="0" smtClean="0"/>
              <a:t>Sponsor: Sponsoring Company</a:t>
            </a:r>
            <a:br>
              <a:rPr lang="en-US" sz="5500" dirty="0" smtClean="0"/>
            </a:br>
            <a:r>
              <a:rPr lang="en-US" sz="5500" dirty="0" smtClean="0"/>
              <a:t>Mentor(s): Name(s) of Mentor(s)</a:t>
            </a:r>
            <a:br>
              <a:rPr lang="en-US" sz="5500" dirty="0" smtClean="0"/>
            </a:br>
            <a:r>
              <a:rPr lang="en-US" sz="5500" dirty="0" smtClean="0"/>
              <a:t>Names of Team Members, Bold, 45-65 points</a:t>
            </a:r>
            <a:endParaRPr lang="en-US" sz="5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wsu_logo_transp_eecs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267" y="1219200"/>
            <a:ext cx="8844533" cy="3840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09184" y="1676400"/>
            <a:ext cx="6348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Company</a:t>
            </a:r>
            <a:r>
              <a:rPr lang="en-US" sz="8000" baseline="0" dirty="0" smtClean="0">
                <a:latin typeface="+mj-lt"/>
              </a:rPr>
              <a:t> </a:t>
            </a:r>
          </a:p>
          <a:p>
            <a:pPr algn="ctr"/>
            <a:r>
              <a:rPr lang="en-US" sz="8000" baseline="0" dirty="0" smtClean="0">
                <a:latin typeface="+mj-lt"/>
              </a:rPr>
              <a:t>Logo</a:t>
            </a:r>
            <a:endParaRPr lang="en-US" sz="8000" dirty="0">
              <a:latin typeface="+mj-lt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Body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2677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Body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dirty="0" smtClean="0"/>
              <a:t>Team Name; Bold; 40-60 points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Body</a:t>
            </a:r>
          </a:p>
          <a:p>
            <a:pPr lvl="0"/>
            <a:endParaRPr lang="en-US" dirty="0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Glossary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rDesPosterTemplat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senior-design-poster-template</Template>
  <TotalTime>30</TotalTime>
  <Words>22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SrDesPosterTemplate-1</vt:lpstr>
      <vt:lpstr>Title of Poster, Bold, 80-120 points Sponsor: Sponsoring Company Mentor(s): Name(s) of Mentor(s) Names of Team Members, Bold, 45-65 points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Poster, Bold, 80-120 points Sponsor: Sponsoring Company Mentor(s): Name(s) of Mentor(s) Names of Team Members, Bold, 45-65 points</dc:title>
  <dc:creator>Savannah Voorheis</dc:creator>
  <cp:lastModifiedBy>Savannah Voorheis</cp:lastModifiedBy>
  <cp:revision>2</cp:revision>
  <dcterms:created xsi:type="dcterms:W3CDTF">2017-04-18T20:51:21Z</dcterms:created>
  <dcterms:modified xsi:type="dcterms:W3CDTF">2017-04-18T21:21:27Z</dcterms:modified>
</cp:coreProperties>
</file>