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1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kaggle.com/datasets/devicharith/language-translation-englishfrench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621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90938" y="3370659"/>
            <a:ext cx="11048524" cy="2858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03"/>
              </a:lnSpc>
              <a:buNone/>
            </a:pPr>
            <a:r>
              <a:rPr lang="en-US" sz="60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English-to-French Language Translation using Seq2Seq Modeling</a:t>
            </a:r>
            <a:endParaRPr lang="en-US" sz="6003" dirty="0"/>
          </a:p>
        </p:txBody>
      </p:sp>
      <p:sp>
        <p:nvSpPr>
          <p:cNvPr id="6" name="Text 2"/>
          <p:cNvSpPr/>
          <p:nvPr/>
        </p:nvSpPr>
        <p:spPr>
          <a:xfrm>
            <a:off x="1790938" y="6560582"/>
            <a:ext cx="11048524" cy="10604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84"/>
              </a:lnSpc>
            </a:pP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explores the use of Sequence-to-Sequence (Seq2Seq) modeling for translating English text to French. The team consists of </a:t>
            </a: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Muhammad </a:t>
            </a:r>
            <a:r>
              <a:rPr lang="en-US" sz="174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Hasnain</a:t>
            </a: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4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Raza</a:t>
            </a: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011, Muhammad </a:t>
            </a:r>
            <a:r>
              <a:rPr lang="en-US" sz="174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Khizar</a:t>
            </a: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027, and Muhammad </a:t>
            </a:r>
            <a:r>
              <a:rPr lang="en-US" sz="174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Haseeb</a:t>
            </a: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033</a:t>
            </a:r>
            <a:r>
              <a:rPr lang="en-US" sz="174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4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 have worked together to develop and evaluate the translation model.</a:t>
            </a:r>
            <a:endParaRPr lang="en-US" sz="174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651" y="1829038"/>
            <a:ext cx="4543544" cy="45752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55825" y="716399"/>
            <a:ext cx="4543544" cy="597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701"/>
              </a:lnSpc>
              <a:buNone/>
            </a:pPr>
            <a:r>
              <a:rPr lang="en-US" sz="376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Dataset</a:t>
            </a:r>
            <a:endParaRPr lang="en-US" sz="3761" dirty="0"/>
          </a:p>
        </p:txBody>
      </p:sp>
      <p:sp>
        <p:nvSpPr>
          <p:cNvPr id="6" name="Text 2"/>
          <p:cNvSpPr/>
          <p:nvPr/>
        </p:nvSpPr>
        <p:spPr>
          <a:xfrm>
            <a:off x="7555825" y="1504474"/>
            <a:ext cx="4543544" cy="1834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7"/>
              </a:lnSpc>
              <a:buNone/>
            </a:pPr>
            <a:r>
              <a:rPr lang="en-US" sz="150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The team used the Language Translation (English-French) dataset from Kaggle, which contains parallel text in English and French. The dataset provides a valuable resource for training and evaluating the Seq2Seq translation model.</a:t>
            </a:r>
            <a:endParaRPr lang="en-US" sz="1504" dirty="0"/>
          </a:p>
        </p:txBody>
      </p:sp>
      <p:sp>
        <p:nvSpPr>
          <p:cNvPr id="7" name="Text 3"/>
          <p:cNvSpPr/>
          <p:nvPr/>
        </p:nvSpPr>
        <p:spPr>
          <a:xfrm>
            <a:off x="7555825" y="3510915"/>
            <a:ext cx="4543544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7"/>
              </a:lnSpc>
              <a:buNone/>
            </a:pPr>
            <a:r>
              <a:rPr lang="en-US" sz="150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Dataset Used :</a:t>
            </a:r>
            <a:endParaRPr lang="en-US" sz="1504" dirty="0"/>
          </a:p>
        </p:txBody>
      </p:sp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825" y="4031575"/>
            <a:ext cx="4543544" cy="3461504"/>
          </a:xfrm>
          <a:prstGeom prst="rect">
            <a:avLst/>
          </a:prstGeom>
        </p:spPr>
      </p:pic>
      <p:pic>
        <p:nvPicPr>
          <p:cNvPr id="9" name="Image 3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" y="1680210"/>
            <a:ext cx="274320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490799" y="7477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4374" dirty="0"/>
          </a:p>
        </p:txBody>
      </p:sp>
      <p:sp>
        <p:nvSpPr>
          <p:cNvPr id="7" name="Shape 2"/>
          <p:cNvSpPr/>
          <p:nvPr/>
        </p:nvSpPr>
        <p:spPr>
          <a:xfrm>
            <a:off x="4774168" y="1775341"/>
            <a:ext cx="99893" cy="570642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8" name="Shape 3"/>
          <p:cNvSpPr/>
          <p:nvPr/>
        </p:nvSpPr>
        <p:spPr>
          <a:xfrm>
            <a:off x="5074027" y="214890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9" name="Shape 4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5"/>
          <p:cNvSpPr/>
          <p:nvPr/>
        </p:nvSpPr>
        <p:spPr>
          <a:xfrm>
            <a:off x="4765060" y="199060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6"/>
          <p:cNvSpPr/>
          <p:nvPr/>
        </p:nvSpPr>
        <p:spPr>
          <a:xfrm>
            <a:off x="6046113" y="1997512"/>
            <a:ext cx="36048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Loading and Exploration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60461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 is loaded from a CSV file and basic exploration is performed to analyze the structure and characteristics of the dataset.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5074027" y="400663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4" name="Shape 9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0"/>
          <p:cNvSpPr/>
          <p:nvPr/>
        </p:nvSpPr>
        <p:spPr>
          <a:xfrm>
            <a:off x="4730651" y="384833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1"/>
          <p:cNvSpPr/>
          <p:nvPr/>
        </p:nvSpPr>
        <p:spPr>
          <a:xfrm>
            <a:off x="6046113" y="3855244"/>
            <a:ext cx="30608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Preprocessing Functions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Several functions are defined to handle tasks like word counting, tokenizer creation, and sequence encoding.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5074027" y="5864364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9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20" name="Text 15"/>
          <p:cNvSpPr/>
          <p:nvPr/>
        </p:nvSpPr>
        <p:spPr>
          <a:xfrm>
            <a:off x="4733985" y="570607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6"/>
          <p:cNvSpPr/>
          <p:nvPr/>
        </p:nvSpPr>
        <p:spPr>
          <a:xfrm>
            <a:off x="6046113" y="5712976"/>
            <a:ext cx="40474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Vocabulary and Sentence Length</a:t>
            </a:r>
            <a:endParaRPr lang="en-US" sz="2187" dirty="0"/>
          </a:p>
        </p:txBody>
      </p:sp>
      <p:sp>
        <p:nvSpPr>
          <p:cNvPr id="22" name="Text 17"/>
          <p:cNvSpPr/>
          <p:nvPr/>
        </p:nvSpPr>
        <p:spPr>
          <a:xfrm>
            <a:off x="6046113" y="6193393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team calculates the vocabulary sizes and maximum sentence lengths for both English and French to prepare the data for the Seq2Seq model.</a:t>
            </a:r>
            <a:endParaRPr lang="en-US" sz="1750" dirty="0"/>
          </a:p>
        </p:txBody>
      </p:sp>
      <p:pic>
        <p:nvPicPr>
          <p:cNvPr id="23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90692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4445913" y="427673"/>
            <a:ext cx="5738574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Sequence-to-Sequence Modeling</a:t>
            </a:r>
            <a:endParaRPr lang="en-US" sz="306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738" y="1224677"/>
            <a:ext cx="7776924" cy="43772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426738" y="5932289"/>
            <a:ext cx="2339102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Encoder-Decoder Architecture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3426738" y="6573798"/>
            <a:ext cx="2339102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Seq2Seq model consists of an encoder that processes the input sequence and a decoder that generates the output sequence.</a:t>
            </a:r>
            <a:endParaRPr lang="en-US" sz="1225" dirty="0"/>
          </a:p>
        </p:txBody>
      </p:sp>
      <p:sp>
        <p:nvSpPr>
          <p:cNvPr id="8" name="Text 4"/>
          <p:cNvSpPr/>
          <p:nvPr/>
        </p:nvSpPr>
        <p:spPr>
          <a:xfrm>
            <a:off x="6152793" y="5932289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Task and Applications</a:t>
            </a:r>
            <a:endParaRPr lang="en-US" sz="1531" dirty="0"/>
          </a:p>
        </p:txBody>
      </p:sp>
      <p:sp>
        <p:nvSpPr>
          <p:cNvPr id="9" name="Text 5"/>
          <p:cNvSpPr/>
          <p:nvPr/>
        </p:nvSpPr>
        <p:spPr>
          <a:xfrm>
            <a:off x="6152793" y="6330791"/>
            <a:ext cx="2339102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Seq2Seq models are widely used for tasks involving sequential data, such as machine translation, text summarization, and dialogue generation.</a:t>
            </a:r>
            <a:endParaRPr lang="en-US" sz="1225" dirty="0"/>
          </a:p>
        </p:txBody>
      </p:sp>
      <p:sp>
        <p:nvSpPr>
          <p:cNvPr id="10" name="Text 6"/>
          <p:cNvSpPr/>
          <p:nvPr/>
        </p:nvSpPr>
        <p:spPr>
          <a:xfrm>
            <a:off x="8878848" y="5932289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</a:t>
            </a:r>
            <a:endParaRPr lang="en-US" sz="1531" dirty="0"/>
          </a:p>
        </p:txBody>
      </p:sp>
      <p:sp>
        <p:nvSpPr>
          <p:cNvPr id="11" name="Text 7"/>
          <p:cNvSpPr/>
          <p:nvPr/>
        </p:nvSpPr>
        <p:spPr>
          <a:xfrm>
            <a:off x="8878848" y="6330791"/>
            <a:ext cx="2339102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team trains the Seq2Seq model on the preprocessed English-French dataset, optimizing its performance through iterative adjustments.</a:t>
            </a:r>
            <a:endParaRPr lang="en-US" sz="1225" dirty="0"/>
          </a:p>
        </p:txBody>
      </p:sp>
      <p:pic>
        <p:nvPicPr>
          <p:cNvPr id="1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3337560" y="594955"/>
            <a:ext cx="7955042" cy="676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325"/>
              </a:lnSpc>
              <a:buNone/>
            </a:pPr>
            <a:r>
              <a:rPr lang="en-US" sz="426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Metrics And Test Metrics</a:t>
            </a:r>
            <a:endParaRPr lang="en-US" sz="4260" dirty="0"/>
          </a:p>
        </p:txBody>
      </p:sp>
      <p:sp>
        <p:nvSpPr>
          <p:cNvPr id="5" name="Text 2"/>
          <p:cNvSpPr/>
          <p:nvPr/>
        </p:nvSpPr>
        <p:spPr>
          <a:xfrm>
            <a:off x="3717250" y="2582942"/>
            <a:ext cx="1623417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81.25%</a:t>
            </a:r>
            <a:endParaRPr lang="en-US" sz="259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133" y="1757958"/>
            <a:ext cx="1979890" cy="19798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176707" y="4008239"/>
            <a:ext cx="2704743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2"/>
              </a:lnSpc>
              <a:buNone/>
            </a:pPr>
            <a:r>
              <a:rPr lang="en-US" sz="213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ACCURACY</a:t>
            </a:r>
            <a:endParaRPr lang="en-US" sz="2130" dirty="0"/>
          </a:p>
        </p:txBody>
      </p:sp>
      <p:sp>
        <p:nvSpPr>
          <p:cNvPr id="8" name="Text 4"/>
          <p:cNvSpPr/>
          <p:nvPr/>
        </p:nvSpPr>
        <p:spPr>
          <a:xfrm>
            <a:off x="9289256" y="2582942"/>
            <a:ext cx="1623417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1.33%</a:t>
            </a:r>
            <a:endParaRPr lang="en-US" sz="259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139" y="1757958"/>
            <a:ext cx="1979890" cy="19798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748713" y="4008239"/>
            <a:ext cx="2704743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2"/>
              </a:lnSpc>
              <a:buNone/>
            </a:pPr>
            <a:r>
              <a:rPr lang="en-US" sz="213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LOSS</a:t>
            </a:r>
            <a:endParaRPr lang="en-US" sz="2130" dirty="0"/>
          </a:p>
        </p:txBody>
      </p:sp>
      <p:sp>
        <p:nvSpPr>
          <p:cNvPr id="11" name="Text 6"/>
          <p:cNvSpPr/>
          <p:nvPr/>
        </p:nvSpPr>
        <p:spPr>
          <a:xfrm>
            <a:off x="3717250" y="5874544"/>
            <a:ext cx="1623417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80.23%</a:t>
            </a:r>
            <a:endParaRPr lang="en-US" sz="259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133" y="5049560"/>
            <a:ext cx="1979890" cy="197989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176707" y="7299841"/>
            <a:ext cx="2704743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2"/>
              </a:lnSpc>
              <a:buNone/>
            </a:pPr>
            <a:r>
              <a:rPr lang="en-US" sz="213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ACCURACY</a:t>
            </a:r>
            <a:endParaRPr lang="en-US" sz="2130" dirty="0"/>
          </a:p>
        </p:txBody>
      </p:sp>
      <p:sp>
        <p:nvSpPr>
          <p:cNvPr id="14" name="Text 8"/>
          <p:cNvSpPr/>
          <p:nvPr/>
        </p:nvSpPr>
        <p:spPr>
          <a:xfrm>
            <a:off x="9289256" y="5874544"/>
            <a:ext cx="1623417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1.54%</a:t>
            </a:r>
            <a:endParaRPr lang="en-US" sz="2598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139" y="5049560"/>
            <a:ext cx="1979890" cy="197989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748713" y="7299841"/>
            <a:ext cx="2704743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2"/>
              </a:lnSpc>
              <a:buNone/>
            </a:pPr>
            <a:r>
              <a:rPr lang="en-US" sz="213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LOSS</a:t>
            </a:r>
            <a:endParaRPr lang="en-US" sz="2130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4" y="2356961"/>
            <a:ext cx="4930973" cy="351567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19599" y="8616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</a:t>
            </a:r>
            <a:endParaRPr lang="en-US" sz="4374" dirty="0"/>
          </a:p>
        </p:txBody>
      </p:sp>
      <p:sp>
        <p:nvSpPr>
          <p:cNvPr id="7" name="Shape 2"/>
          <p:cNvSpPr/>
          <p:nvPr/>
        </p:nvSpPr>
        <p:spPr>
          <a:xfrm>
            <a:off x="6319599" y="20628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3"/>
          <p:cNvSpPr/>
          <p:nvPr/>
        </p:nvSpPr>
        <p:spPr>
          <a:xfrm>
            <a:off x="6510576" y="2104549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4"/>
          <p:cNvSpPr/>
          <p:nvPr/>
        </p:nvSpPr>
        <p:spPr>
          <a:xfrm>
            <a:off x="7041713" y="21391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Metrics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041713" y="2619613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achieves an impressive accuracy of 81.25% and a low loss of 1.33% during the training phase.</a:t>
            </a:r>
            <a:endParaRPr lang="en-US" sz="1750" dirty="0"/>
          </a:p>
        </p:txBody>
      </p:sp>
      <p:sp>
        <p:nvSpPr>
          <p:cNvPr id="11" name="Shape 6"/>
          <p:cNvSpPr/>
          <p:nvPr/>
        </p:nvSpPr>
        <p:spPr>
          <a:xfrm>
            <a:off x="6319599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2" name="Text 7"/>
          <p:cNvSpPr/>
          <p:nvPr/>
        </p:nvSpPr>
        <p:spPr>
          <a:xfrm>
            <a:off x="6476167" y="376785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7041713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Metrics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7041713" y="4282916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the test set, the model demonstrates a 80.23% accuracy and a 1.54% loss, indicating strong generalization performance.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319599" y="57448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6" name="Text 11"/>
          <p:cNvSpPr/>
          <p:nvPr/>
        </p:nvSpPr>
        <p:spPr>
          <a:xfrm>
            <a:off x="6479500" y="578655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2"/>
          <p:cNvSpPr/>
          <p:nvPr/>
        </p:nvSpPr>
        <p:spPr>
          <a:xfrm>
            <a:off x="7041713" y="5821204"/>
            <a:ext cx="31258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Robustness and Potential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041713" y="6301621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model's performance suggests it can effectively translate English text to French, both in training and real-world scenarios.</a:t>
            </a:r>
            <a:endParaRPr lang="en-US" sz="1750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2656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404348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2626519"/>
            <a:ext cx="30106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Impressive Performance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3106936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translation model shows excellent results in both training and testing, with high accuracy and low loss.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04348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626519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Generalization Capability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106936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maintains robust performance on unseen data, demonstrating its potential for real-world applications.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617482"/>
            <a:ext cx="544389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1982391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Opportunities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82391" y="5320070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successful development of this Seq2Seq model opens up opportunities for further research and improvements.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44389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Team Collaboration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320070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showcases the effective teamwork of Muhammad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Hasnain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Raza</a:t>
            </a:r>
            <a:r>
              <a:rPr lang="en-US" sz="175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011, 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Muhammad </a:t>
            </a:r>
            <a:r>
              <a:rPr lang="en-US" sz="1750" dirty="0" err="1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Khizar</a:t>
            </a:r>
            <a:r>
              <a:rPr lang="en-US" sz="175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027, 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Muhammad </a:t>
            </a:r>
            <a:r>
              <a:rPr lang="en-US" sz="1750" dirty="0" err="1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Haseeb</a:t>
            </a:r>
            <a:r>
              <a:rPr lang="en-US" sz="175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033.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Any Questions?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52198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Questions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780002"/>
            <a:ext cx="53882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team is open to addressing any questions or concerns about the Seq2Seq translation model and its development.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2198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Discussion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4780002"/>
            <a:ext cx="53884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team welcomes further discussion and feedback to enhance the project and explore future improvements.</a:t>
            </a:r>
            <a:endParaRPr lang="en-US" sz="1750" dirty="0"/>
          </a:p>
        </p:txBody>
      </p:sp>
      <p:pic>
        <p:nvPicPr>
          <p:cNvPr id="11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2024-04-25T07:06:21Z</dcterms:created>
  <dcterms:modified xsi:type="dcterms:W3CDTF">2024-04-25T07:08:39Z</dcterms:modified>
</cp:coreProperties>
</file>