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Arimo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jfQ9g8Gctg4baWNTz7uTM8fW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Italic.fntdata"/><Relationship Id="rId6" Type="http://schemas.openxmlformats.org/officeDocument/2006/relationships/slide" Target="slides/slide1.xml"/><Relationship Id="rId18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2.jpg"/><Relationship Id="rId9" Type="http://schemas.openxmlformats.org/officeDocument/2006/relationships/image" Target="../media/image10.jpg"/><Relationship Id="rId5" Type="http://schemas.openxmlformats.org/officeDocument/2006/relationships/image" Target="../media/image18.png"/><Relationship Id="rId6" Type="http://schemas.openxmlformats.org/officeDocument/2006/relationships/image" Target="../media/image4.jpg"/><Relationship Id="rId7" Type="http://schemas.openxmlformats.org/officeDocument/2006/relationships/image" Target="../media/image21.jpg"/><Relationship Id="rId8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58611" y="-65847"/>
            <a:ext cx="3086100" cy="10352847"/>
            <a:chOff x="0" y="-19050"/>
            <a:chExt cx="812800" cy="29951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1227773" y="4083810"/>
            <a:ext cx="110236" cy="2898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14300"/>
            <a:ext cx="3205099" cy="1714500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3859"/>
            <a:ext cx="8763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139764" y="3739743"/>
            <a:ext cx="8896897" cy="3242875"/>
          </a:xfrm>
          <a:custGeom>
            <a:rect b="b" l="l" r="r" t="t"/>
            <a:pathLst>
              <a:path extrusionOk="0" h="2993315" w="7864679">
                <a:moveTo>
                  <a:pt x="0" y="0"/>
                </a:moveTo>
                <a:lnTo>
                  <a:pt x="7864679" y="0"/>
                </a:lnTo>
                <a:lnTo>
                  <a:pt x="7864679" y="2993315"/>
                </a:lnTo>
                <a:lnTo>
                  <a:pt x="0" y="2993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850" l="0" r="0" t="-85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4267200" y="1793720"/>
            <a:ext cx="1333500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BUSINESS ANALYTICS CONFERENCE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QUEZT 2024 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72165" y="6923431"/>
            <a:ext cx="2410700" cy="248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72165" y="3666217"/>
            <a:ext cx="2455299" cy="247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04101" y="3543300"/>
            <a:ext cx="2455299" cy="260153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2148937" y="6163869"/>
            <a:ext cx="3455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Suman Bhattacharya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5316200" y="6163869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 Preethy  Kochummen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2185029" y="941070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Nikita Ramrakhiani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3860177" y="8171428"/>
            <a:ext cx="6396071" cy="1639355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pic>
        <p:nvPicPr>
          <p:cNvPr id="99" name="Google Shape;9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778767" y="7315327"/>
            <a:ext cx="2105966" cy="2095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15524154" y="9401175"/>
            <a:ext cx="2535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Rupali Rajesh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61" name="Google Shape;261;p10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262" name="Google Shape;262;p10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263" name="Google Shape;263;p10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264" name="Google Shape;264;p10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10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0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267" name="Google Shape;267;p10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" name="Google Shape;268;p10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0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270" name="Google Shape;270;p10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10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0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273" name="Google Shape;273;p10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80" name="Google Shape;280;p11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281" name="Google Shape;281;p11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282" name="Google Shape;282;p11"/>
          <p:cNvGrpSpPr/>
          <p:nvPr/>
        </p:nvGrpSpPr>
        <p:grpSpPr>
          <a:xfrm>
            <a:off x="17610364" y="7537450"/>
            <a:ext cx="698564" cy="2070164"/>
            <a:chOff x="0" y="0"/>
            <a:chExt cx="931418" cy="2760218"/>
          </a:xfrm>
        </p:grpSpPr>
        <p:sp>
          <p:nvSpPr>
            <p:cNvPr id="283" name="Google Shape;283;p11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" name="Google Shape;284;p11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1"/>
          <p:cNvGrpSpPr/>
          <p:nvPr/>
        </p:nvGrpSpPr>
        <p:grpSpPr>
          <a:xfrm>
            <a:off x="12549386" y="9594850"/>
            <a:ext cx="5759482" cy="698564"/>
            <a:chOff x="0" y="0"/>
            <a:chExt cx="7679309" cy="931418"/>
          </a:xfrm>
        </p:grpSpPr>
        <p:sp>
          <p:nvSpPr>
            <p:cNvPr id="286" name="Google Shape;286;p11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7" name="Google Shape;287;p11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1"/>
          <p:cNvGrpSpPr/>
          <p:nvPr/>
        </p:nvGrpSpPr>
        <p:grpSpPr>
          <a:xfrm>
            <a:off x="0" y="1722735"/>
            <a:ext cx="698564" cy="2070164"/>
            <a:chOff x="0" y="0"/>
            <a:chExt cx="931418" cy="2760218"/>
          </a:xfrm>
        </p:grpSpPr>
        <p:sp>
          <p:nvSpPr>
            <p:cNvPr id="289" name="Google Shape;289;p11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" name="Google Shape;290;p11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698500" y="1722735"/>
            <a:ext cx="5759482" cy="698564"/>
            <a:chOff x="0" y="0"/>
            <a:chExt cx="7679309" cy="931418"/>
          </a:xfrm>
        </p:grpSpPr>
        <p:sp>
          <p:nvSpPr>
            <p:cNvPr id="292" name="Google Shape;292;p11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" name="Google Shape;293;p11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99" name="Google Shape;299;p12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300" name="Google Shape;300;p12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301" name="Google Shape;301;p12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302" name="Google Shape;302;p12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12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2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305" name="Google Shape;305;p12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6" name="Google Shape;306;p12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2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308" name="Google Shape;308;p12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" name="Google Shape;309;p12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2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311" name="Google Shape;311;p12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" name="Google Shape;312;p12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2"/>
          <p:cNvSpPr txBox="1"/>
          <p:nvPr/>
        </p:nvSpPr>
        <p:spPr>
          <a:xfrm>
            <a:off x="7509438" y="4602425"/>
            <a:ext cx="575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8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108" name="Google Shape;108;p2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109" name="Google Shape;109;p2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112" name="Google Shape;112;p2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582651" y="2595236"/>
            <a:ext cx="6545654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Case Study :</a:t>
            </a: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116" name="Google Shape;116;p2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7" name="Google Shape;117;p2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119" name="Google Shape;119;p2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20" name="Google Shape;120;p2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126" name="Google Shape;126;p3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929640" y="2646045"/>
            <a:ext cx="5760720" cy="546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Team Name</a:t>
            </a:r>
            <a:endParaRPr/>
          </a:p>
          <a:p>
            <a:pPr indent="0" lvl="0" marL="0" marR="0" rtl="0" algn="l">
              <a:lnSpc>
                <a:spcPct val="7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Name:</a:t>
            </a:r>
            <a:endParaRPr/>
          </a:p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Member 1 Name:</a:t>
            </a:r>
            <a:endParaRPr/>
          </a:p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Member 2 Name:</a:t>
            </a:r>
            <a:endParaRPr/>
          </a:p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29" name="Google Shape;129;p3"/>
          <p:cNvGrpSpPr/>
          <p:nvPr/>
        </p:nvGrpSpPr>
        <p:grpSpPr>
          <a:xfrm>
            <a:off x="17610364" y="7537450"/>
            <a:ext cx="698564" cy="2070164"/>
            <a:chOff x="0" y="0"/>
            <a:chExt cx="931418" cy="2760218"/>
          </a:xfrm>
        </p:grpSpPr>
        <p:sp>
          <p:nvSpPr>
            <p:cNvPr id="130" name="Google Shape;130;p3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3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12549386" y="9594850"/>
            <a:ext cx="5759482" cy="698564"/>
            <a:chOff x="0" y="0"/>
            <a:chExt cx="7679309" cy="931418"/>
          </a:xfrm>
        </p:grpSpPr>
        <p:sp>
          <p:nvSpPr>
            <p:cNvPr id="133" name="Google Shape;133;p3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4" name="Google Shape;134;p3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1814292"/>
            <a:ext cx="698564" cy="2070164"/>
            <a:chOff x="0" y="0"/>
            <a:chExt cx="931418" cy="2760218"/>
          </a:xfrm>
        </p:grpSpPr>
        <p:sp>
          <p:nvSpPr>
            <p:cNvPr id="136" name="Google Shape;136;p3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98500" y="1814292"/>
            <a:ext cx="5759482" cy="698564"/>
            <a:chOff x="0" y="0"/>
            <a:chExt cx="7679309" cy="931418"/>
          </a:xfrm>
        </p:grpSpPr>
        <p:sp>
          <p:nvSpPr>
            <p:cNvPr id="139" name="Google Shape;139;p3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0" name="Google Shape;140;p3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147" name="Google Shape;147;p4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148" name="Google Shape;148;p4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149" name="Google Shape;149;p4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0" name="Google Shape;150;p4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152" name="Google Shape;152;p4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3" name="Google Shape;153;p4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4"/>
          <p:cNvSpPr txBox="1"/>
          <p:nvPr/>
        </p:nvSpPr>
        <p:spPr>
          <a:xfrm>
            <a:off x="1392374" y="2463800"/>
            <a:ext cx="8983800" cy="5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Content:</a:t>
            </a:r>
            <a:endParaRPr b="1" sz="6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Business Understanding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Insights about data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EDA - Exploratory Data Analysis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Remedial Measures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Model Building and Deployment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Evaluation</a:t>
            </a: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 of the model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mo"/>
              <a:buAutoNum type="arabicPeriod"/>
            </a:pPr>
            <a:r>
              <a:rPr b="1" lang="en-US" sz="3600">
                <a:latin typeface="Arimo"/>
                <a:ea typeface="Arimo"/>
                <a:cs typeface="Arimo"/>
                <a:sym typeface="Arimo"/>
              </a:rPr>
              <a:t>Inferences</a:t>
            </a:r>
            <a:endParaRPr b="1" sz="3600"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55" name="Google Shape;155;p4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156" name="Google Shape;156;p4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7" name="Google Shape;157;p4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159" name="Google Shape;159;p4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0" name="Google Shape;160;p4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166" name="Google Shape;166;p5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167" name="Google Shape;167;p5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168" name="Google Shape;168;p5"/>
          <p:cNvGrpSpPr/>
          <p:nvPr/>
        </p:nvGrpSpPr>
        <p:grpSpPr>
          <a:xfrm>
            <a:off x="17610364" y="7537450"/>
            <a:ext cx="698564" cy="2070164"/>
            <a:chOff x="0" y="0"/>
            <a:chExt cx="931418" cy="2760218"/>
          </a:xfrm>
        </p:grpSpPr>
        <p:sp>
          <p:nvSpPr>
            <p:cNvPr id="169" name="Google Shape;169;p5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2549386" y="9594850"/>
            <a:ext cx="5759482" cy="698564"/>
            <a:chOff x="0" y="0"/>
            <a:chExt cx="7679309" cy="931418"/>
          </a:xfrm>
        </p:grpSpPr>
        <p:sp>
          <p:nvSpPr>
            <p:cNvPr id="172" name="Google Shape;172;p5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3" name="Google Shape;173;p5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0" y="1722735"/>
            <a:ext cx="698564" cy="2070164"/>
            <a:chOff x="0" y="0"/>
            <a:chExt cx="931418" cy="2760218"/>
          </a:xfrm>
        </p:grpSpPr>
        <p:sp>
          <p:nvSpPr>
            <p:cNvPr id="175" name="Google Shape;175;p5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6" name="Google Shape;176;p5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698500" y="1722735"/>
            <a:ext cx="5759482" cy="698564"/>
            <a:chOff x="0" y="0"/>
            <a:chExt cx="7679309" cy="931418"/>
          </a:xfrm>
        </p:grpSpPr>
        <p:sp>
          <p:nvSpPr>
            <p:cNvPr id="178" name="Google Shape;178;p5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9" name="Google Shape;179;p5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185" name="Google Shape;185;p6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186" name="Google Shape;186;p6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187" name="Google Shape;187;p6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188" name="Google Shape;188;p6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191" name="Google Shape;191;p6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2" name="Google Shape;192;p6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194" name="Google Shape;194;p6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6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197" name="Google Shape;197;p6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8" name="Google Shape;198;p6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04" name="Google Shape;204;p7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205" name="Google Shape;205;p7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206" name="Google Shape;206;p7"/>
          <p:cNvGrpSpPr/>
          <p:nvPr/>
        </p:nvGrpSpPr>
        <p:grpSpPr>
          <a:xfrm>
            <a:off x="17610364" y="7537450"/>
            <a:ext cx="698564" cy="2070164"/>
            <a:chOff x="0" y="0"/>
            <a:chExt cx="931418" cy="2760218"/>
          </a:xfrm>
        </p:grpSpPr>
        <p:sp>
          <p:nvSpPr>
            <p:cNvPr id="207" name="Google Shape;207;p7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7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12549386" y="9594850"/>
            <a:ext cx="5759482" cy="698564"/>
            <a:chOff x="0" y="0"/>
            <a:chExt cx="7679309" cy="931418"/>
          </a:xfrm>
        </p:grpSpPr>
        <p:sp>
          <p:nvSpPr>
            <p:cNvPr id="210" name="Google Shape;210;p7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0" y="1722735"/>
            <a:ext cx="698564" cy="2070164"/>
            <a:chOff x="0" y="0"/>
            <a:chExt cx="931418" cy="2760218"/>
          </a:xfrm>
        </p:grpSpPr>
        <p:sp>
          <p:nvSpPr>
            <p:cNvPr id="213" name="Google Shape;213;p7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698500" y="1722735"/>
            <a:ext cx="5759482" cy="698564"/>
            <a:chOff x="0" y="0"/>
            <a:chExt cx="7679309" cy="931418"/>
          </a:xfrm>
        </p:grpSpPr>
        <p:sp>
          <p:nvSpPr>
            <p:cNvPr id="216" name="Google Shape;216;p7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7" name="Google Shape;217;p7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23" name="Google Shape;223;p8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224" name="Google Shape;224;p8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225" name="Google Shape;225;p8"/>
          <p:cNvGrpSpPr/>
          <p:nvPr/>
        </p:nvGrpSpPr>
        <p:grpSpPr>
          <a:xfrm>
            <a:off x="-6350" y="7537450"/>
            <a:ext cx="698564" cy="2070164"/>
            <a:chOff x="0" y="0"/>
            <a:chExt cx="931418" cy="2760218"/>
          </a:xfrm>
        </p:grpSpPr>
        <p:sp>
          <p:nvSpPr>
            <p:cNvPr id="226" name="Google Shape;226;p8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" name="Google Shape;227;p8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-6350" y="9594850"/>
            <a:ext cx="5759482" cy="698564"/>
            <a:chOff x="0" y="0"/>
            <a:chExt cx="7679309" cy="931418"/>
          </a:xfrm>
        </p:grpSpPr>
        <p:sp>
          <p:nvSpPr>
            <p:cNvPr id="229" name="Google Shape;229;p8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" name="Google Shape;230;p8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7589500" y="1652463"/>
            <a:ext cx="698564" cy="2070164"/>
            <a:chOff x="0" y="0"/>
            <a:chExt cx="931418" cy="2760218"/>
          </a:xfrm>
        </p:grpSpPr>
        <p:sp>
          <p:nvSpPr>
            <p:cNvPr id="232" name="Google Shape;232;p8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" name="Google Shape;233;p8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11830022" y="1652463"/>
            <a:ext cx="5759482" cy="698564"/>
            <a:chOff x="0" y="0"/>
            <a:chExt cx="7679309" cy="931418"/>
          </a:xfrm>
        </p:grpSpPr>
        <p:sp>
          <p:nvSpPr>
            <p:cNvPr id="235" name="Google Shape;235;p8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" name="Google Shape;236;p8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/>
          <p:nvPr/>
        </p:nvSpPr>
        <p:spPr>
          <a:xfrm>
            <a:off x="0" y="-27418"/>
            <a:ext cx="8323517" cy="1679925"/>
          </a:xfrm>
          <a:custGeom>
            <a:rect b="b" l="l" r="r" t="t"/>
            <a:pathLst>
              <a:path extrusionOk="0" h="2239899" w="11098022">
                <a:moveTo>
                  <a:pt x="0" y="0"/>
                </a:moveTo>
                <a:lnTo>
                  <a:pt x="11098022" y="0"/>
                </a:lnTo>
                <a:lnTo>
                  <a:pt x="1109802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703" l="0" r="0" t="-28707"/>
            </a:stretch>
          </a:blip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>
            <a:off x="12757179" y="-27418"/>
            <a:ext cx="5530787" cy="1679925"/>
          </a:xfrm>
          <a:custGeom>
            <a:rect b="b" l="l" r="r" t="t"/>
            <a:pathLst>
              <a:path extrusionOk="0" h="2239899" w="7374382">
                <a:moveTo>
                  <a:pt x="0" y="0"/>
                </a:moveTo>
                <a:lnTo>
                  <a:pt x="7374382" y="0"/>
                </a:lnTo>
                <a:lnTo>
                  <a:pt x="7374382" y="2239899"/>
                </a:lnTo>
                <a:lnTo>
                  <a:pt x="0" y="223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985" l="0" r="0" t="-14987"/>
            </a:stretch>
          </a:blipFill>
          <a:ln>
            <a:noFill/>
          </a:ln>
        </p:spPr>
      </p:sp>
      <p:sp>
        <p:nvSpPr>
          <p:cNvPr id="243" name="Google Shape;243;p9"/>
          <p:cNvSpPr/>
          <p:nvPr/>
        </p:nvSpPr>
        <p:spPr>
          <a:xfrm>
            <a:off x="8021135" y="-27418"/>
            <a:ext cx="4736021" cy="1624584"/>
          </a:xfrm>
          <a:custGeom>
            <a:rect b="b" l="l" r="r" t="t"/>
            <a:pathLst>
              <a:path extrusionOk="0" h="2166112" w="6314694">
                <a:moveTo>
                  <a:pt x="0" y="0"/>
                </a:moveTo>
                <a:lnTo>
                  <a:pt x="6314694" y="0"/>
                </a:lnTo>
                <a:lnTo>
                  <a:pt x="6314694" y="2166112"/>
                </a:lnTo>
                <a:lnTo>
                  <a:pt x="0" y="2166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26" l="0" r="0" t="-3623"/>
            </a:stretch>
          </a:blipFill>
          <a:ln>
            <a:noFill/>
          </a:ln>
        </p:spPr>
      </p:sp>
      <p:grpSp>
        <p:nvGrpSpPr>
          <p:cNvPr id="244" name="Google Shape;244;p9"/>
          <p:cNvGrpSpPr/>
          <p:nvPr/>
        </p:nvGrpSpPr>
        <p:grpSpPr>
          <a:xfrm>
            <a:off x="17610364" y="7537450"/>
            <a:ext cx="698564" cy="2070164"/>
            <a:chOff x="0" y="0"/>
            <a:chExt cx="931418" cy="2760218"/>
          </a:xfrm>
        </p:grpSpPr>
        <p:sp>
          <p:nvSpPr>
            <p:cNvPr id="245" name="Google Shape;245;p9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" name="Google Shape;246;p9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12549386" y="9594850"/>
            <a:ext cx="5759482" cy="698564"/>
            <a:chOff x="0" y="0"/>
            <a:chExt cx="7679309" cy="931418"/>
          </a:xfrm>
        </p:grpSpPr>
        <p:sp>
          <p:nvSpPr>
            <p:cNvPr id="248" name="Google Shape;248;p9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" name="Google Shape;249;p9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9"/>
          <p:cNvGrpSpPr/>
          <p:nvPr/>
        </p:nvGrpSpPr>
        <p:grpSpPr>
          <a:xfrm>
            <a:off x="0" y="1722735"/>
            <a:ext cx="698564" cy="2070164"/>
            <a:chOff x="0" y="0"/>
            <a:chExt cx="931418" cy="2760218"/>
          </a:xfrm>
        </p:grpSpPr>
        <p:sp>
          <p:nvSpPr>
            <p:cNvPr id="251" name="Google Shape;251;p9"/>
            <p:cNvSpPr/>
            <p:nvPr/>
          </p:nvSpPr>
          <p:spPr>
            <a:xfrm>
              <a:off x="8509" y="8509"/>
              <a:ext cx="914400" cy="2743200"/>
            </a:xfrm>
            <a:custGeom>
              <a:rect b="b" l="l" r="r" t="t"/>
              <a:pathLst>
                <a:path extrusionOk="0" h="27432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" name="Google Shape;252;p9"/>
            <p:cNvSpPr/>
            <p:nvPr/>
          </p:nvSpPr>
          <p:spPr>
            <a:xfrm>
              <a:off x="0" y="0"/>
              <a:ext cx="931418" cy="2760218"/>
            </a:xfrm>
            <a:custGeom>
              <a:rect b="b" l="l" r="r" t="t"/>
              <a:pathLst>
                <a:path extrusionOk="0" h="2760218" w="931418">
                  <a:moveTo>
                    <a:pt x="8509" y="0"/>
                  </a:moveTo>
                  <a:lnTo>
                    <a:pt x="922909" y="0"/>
                  </a:lnTo>
                  <a:cubicBezTo>
                    <a:pt x="927608" y="0"/>
                    <a:pt x="931418" y="3810"/>
                    <a:pt x="931418" y="8509"/>
                  </a:cubicBezTo>
                  <a:lnTo>
                    <a:pt x="931418" y="2751709"/>
                  </a:lnTo>
                  <a:cubicBezTo>
                    <a:pt x="931418" y="2756408"/>
                    <a:pt x="927608" y="2760218"/>
                    <a:pt x="922909" y="2760218"/>
                  </a:cubicBezTo>
                  <a:lnTo>
                    <a:pt x="8509" y="2760218"/>
                  </a:lnTo>
                  <a:cubicBezTo>
                    <a:pt x="3810" y="2760218"/>
                    <a:pt x="0" y="2756408"/>
                    <a:pt x="0" y="27517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51709"/>
                  </a:lnTo>
                  <a:lnTo>
                    <a:pt x="8509" y="2751709"/>
                  </a:lnTo>
                  <a:lnTo>
                    <a:pt x="8509" y="2743200"/>
                  </a:lnTo>
                  <a:lnTo>
                    <a:pt x="922909" y="2743200"/>
                  </a:lnTo>
                  <a:lnTo>
                    <a:pt x="922909" y="2751709"/>
                  </a:lnTo>
                  <a:lnTo>
                    <a:pt x="914400" y="2751709"/>
                  </a:lnTo>
                  <a:lnTo>
                    <a:pt x="914400" y="8509"/>
                  </a:lnTo>
                  <a:lnTo>
                    <a:pt x="922909" y="8509"/>
                  </a:lnTo>
                  <a:lnTo>
                    <a:pt x="92290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698500" y="1722735"/>
            <a:ext cx="5759482" cy="698564"/>
            <a:chOff x="0" y="0"/>
            <a:chExt cx="7679309" cy="931418"/>
          </a:xfrm>
        </p:grpSpPr>
        <p:sp>
          <p:nvSpPr>
            <p:cNvPr id="254" name="Google Shape;254;p9"/>
            <p:cNvSpPr/>
            <p:nvPr/>
          </p:nvSpPr>
          <p:spPr>
            <a:xfrm>
              <a:off x="8509" y="8509"/>
              <a:ext cx="7662291" cy="914400"/>
            </a:xfrm>
            <a:custGeom>
              <a:rect b="b" l="l" r="r" t="t"/>
              <a:pathLst>
                <a:path extrusionOk="0" h="914400" w="7662291">
                  <a:moveTo>
                    <a:pt x="0" y="0"/>
                  </a:moveTo>
                  <a:lnTo>
                    <a:pt x="7662291" y="0"/>
                  </a:lnTo>
                  <a:lnTo>
                    <a:pt x="766229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FFDE59"/>
                </a:gs>
                <a:gs pos="100000">
                  <a:srgbClr val="FF914D"/>
                </a:gs>
              </a:gsLst>
              <a:lin ang="0" scaled="0"/>
            </a:gra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9"/>
            <p:cNvSpPr/>
            <p:nvPr/>
          </p:nvSpPr>
          <p:spPr>
            <a:xfrm>
              <a:off x="0" y="0"/>
              <a:ext cx="7679309" cy="931418"/>
            </a:xfrm>
            <a:custGeom>
              <a:rect b="b" l="l" r="r" t="t"/>
              <a:pathLst>
                <a:path extrusionOk="0" h="931418" w="7679309">
                  <a:moveTo>
                    <a:pt x="8509" y="0"/>
                  </a:moveTo>
                  <a:lnTo>
                    <a:pt x="7670800" y="0"/>
                  </a:lnTo>
                  <a:cubicBezTo>
                    <a:pt x="7675499" y="0"/>
                    <a:pt x="7679309" y="3810"/>
                    <a:pt x="7679309" y="8509"/>
                  </a:cubicBezTo>
                  <a:lnTo>
                    <a:pt x="7679309" y="922909"/>
                  </a:lnTo>
                  <a:cubicBezTo>
                    <a:pt x="7679309" y="927608"/>
                    <a:pt x="7675499" y="931418"/>
                    <a:pt x="7670800" y="931418"/>
                  </a:cubicBezTo>
                  <a:lnTo>
                    <a:pt x="8509" y="931418"/>
                  </a:lnTo>
                  <a:cubicBezTo>
                    <a:pt x="3810" y="931418"/>
                    <a:pt x="0" y="927608"/>
                    <a:pt x="0" y="92290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922909"/>
                  </a:lnTo>
                  <a:lnTo>
                    <a:pt x="8509" y="922909"/>
                  </a:lnTo>
                  <a:lnTo>
                    <a:pt x="8509" y="914400"/>
                  </a:lnTo>
                  <a:lnTo>
                    <a:pt x="7670800" y="914400"/>
                  </a:lnTo>
                  <a:lnTo>
                    <a:pt x="7670800" y="922909"/>
                  </a:lnTo>
                  <a:lnTo>
                    <a:pt x="7662291" y="922909"/>
                  </a:lnTo>
                  <a:lnTo>
                    <a:pt x="7662291" y="8509"/>
                  </a:lnTo>
                  <a:lnTo>
                    <a:pt x="7670800" y="8509"/>
                  </a:lnTo>
                  <a:lnTo>
                    <a:pt x="767080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85DBD9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MEDHA</dc:creator>
</cp:coreProperties>
</file>