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6" r:id="rId2"/>
    <p:sldId id="260" r:id="rId3"/>
    <p:sldId id="306" r:id="rId4"/>
    <p:sldId id="317" r:id="rId5"/>
    <p:sldId id="334" r:id="rId6"/>
    <p:sldId id="305" r:id="rId7"/>
    <p:sldId id="335" r:id="rId8"/>
    <p:sldId id="339" r:id="rId9"/>
    <p:sldId id="340" r:id="rId10"/>
    <p:sldId id="337" r:id="rId11"/>
    <p:sldId id="341" r:id="rId12"/>
    <p:sldId id="342" r:id="rId13"/>
    <p:sldId id="343" r:id="rId14"/>
    <p:sldId id="344" r:id="rId15"/>
    <p:sldId id="345" r:id="rId16"/>
    <p:sldId id="346" r:id="rId17"/>
    <p:sldId id="347" r:id="rId18"/>
    <p:sldId id="265" r:id="rId19"/>
    <p:sldId id="332" r:id="rId20"/>
    <p:sldId id="266" r:id="rId21"/>
    <p:sldId id="26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dhu"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4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BA80A9-4734-4D8F-B349-EE5AE73A9EE7}" type="datetimeFigureOut">
              <a:rPr lang="en-US" smtClean="0"/>
              <a:pPr/>
              <a:t>6/3/2015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E72C51-67D5-4B55-93BD-30832AE00DA5}" type="slidenum">
              <a:rPr lang="en-US" smtClean="0"/>
              <a:pPr/>
              <a:t>‹#›</a:t>
            </a:fld>
            <a:endParaRPr lang="en-US" dirty="0"/>
          </a:p>
        </p:txBody>
      </p:sp>
    </p:spTree>
    <p:extLst>
      <p:ext uri="{BB962C8B-B14F-4D97-AF65-F5344CB8AC3E}">
        <p14:creationId xmlns:p14="http://schemas.microsoft.com/office/powerpoint/2010/main" val="1757083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E72C51-67D5-4B55-93BD-30832AE00DA5}" type="slidenum">
              <a:rPr lang="en-US" smtClean="0"/>
              <a:pPr/>
              <a:t>1</a:t>
            </a:fld>
            <a:endParaRPr lang="en-US" dirty="0"/>
          </a:p>
        </p:txBody>
      </p:sp>
    </p:spTree>
    <p:extLst>
      <p:ext uri="{BB962C8B-B14F-4D97-AF65-F5344CB8AC3E}">
        <p14:creationId xmlns:p14="http://schemas.microsoft.com/office/powerpoint/2010/main" val="1360022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DE72C51-67D5-4B55-93BD-30832AE00DA5}" type="slidenum">
              <a:rPr lang="en-US" smtClean="0"/>
              <a:pPr/>
              <a:t>21</a:t>
            </a:fld>
            <a:endParaRPr lang="en-US" dirty="0"/>
          </a:p>
        </p:txBody>
      </p:sp>
    </p:spTree>
    <p:extLst>
      <p:ext uri="{BB962C8B-B14F-4D97-AF65-F5344CB8AC3E}">
        <p14:creationId xmlns:p14="http://schemas.microsoft.com/office/powerpoint/2010/main" val="814131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DE72C51-67D5-4B55-93BD-30832AE00DA5}" type="slidenum">
              <a:rPr lang="en-US" smtClean="0"/>
              <a:pPr/>
              <a:t>2</a:t>
            </a:fld>
            <a:endParaRPr lang="en-US" dirty="0"/>
          </a:p>
        </p:txBody>
      </p:sp>
    </p:spTree>
    <p:extLst>
      <p:ext uri="{BB962C8B-B14F-4D97-AF65-F5344CB8AC3E}">
        <p14:creationId xmlns:p14="http://schemas.microsoft.com/office/powerpoint/2010/main" val="316231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DE72C51-67D5-4B55-93BD-30832AE00DA5}" type="slidenum">
              <a:rPr lang="en-US" smtClean="0"/>
              <a:pPr/>
              <a:t>3</a:t>
            </a:fld>
            <a:endParaRPr lang="en-US" dirty="0"/>
          </a:p>
        </p:txBody>
      </p:sp>
    </p:spTree>
    <p:extLst>
      <p:ext uri="{BB962C8B-B14F-4D97-AF65-F5344CB8AC3E}">
        <p14:creationId xmlns:p14="http://schemas.microsoft.com/office/powerpoint/2010/main" val="2353569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E72C51-67D5-4B55-93BD-30832AE00DA5}" type="slidenum">
              <a:rPr lang="en-US" smtClean="0"/>
              <a:pPr/>
              <a:t>4</a:t>
            </a:fld>
            <a:endParaRPr lang="en-US" dirty="0"/>
          </a:p>
        </p:txBody>
      </p:sp>
    </p:spTree>
    <p:extLst>
      <p:ext uri="{BB962C8B-B14F-4D97-AF65-F5344CB8AC3E}">
        <p14:creationId xmlns:p14="http://schemas.microsoft.com/office/powerpoint/2010/main" val="1232034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DE72C51-67D5-4B55-93BD-30832AE00DA5}" type="slidenum">
              <a:rPr lang="en-US" smtClean="0"/>
              <a:pPr/>
              <a:t>6</a:t>
            </a:fld>
            <a:endParaRPr lang="en-US" dirty="0"/>
          </a:p>
        </p:txBody>
      </p:sp>
    </p:spTree>
    <p:extLst>
      <p:ext uri="{BB962C8B-B14F-4D97-AF65-F5344CB8AC3E}">
        <p14:creationId xmlns:p14="http://schemas.microsoft.com/office/powerpoint/2010/main" val="1802446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DE72C51-67D5-4B55-93BD-30832AE00DA5}" type="slidenum">
              <a:rPr lang="en-US" smtClean="0"/>
              <a:pPr/>
              <a:t>7</a:t>
            </a:fld>
            <a:endParaRPr lang="en-US" dirty="0"/>
          </a:p>
        </p:txBody>
      </p:sp>
    </p:spTree>
    <p:extLst>
      <p:ext uri="{BB962C8B-B14F-4D97-AF65-F5344CB8AC3E}">
        <p14:creationId xmlns:p14="http://schemas.microsoft.com/office/powerpoint/2010/main" val="2750699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DE72C51-67D5-4B55-93BD-30832AE00DA5}" type="slidenum">
              <a:rPr lang="en-US" smtClean="0"/>
              <a:pPr/>
              <a:t>18</a:t>
            </a:fld>
            <a:endParaRPr lang="en-US" dirty="0"/>
          </a:p>
        </p:txBody>
      </p:sp>
    </p:spTree>
    <p:extLst>
      <p:ext uri="{BB962C8B-B14F-4D97-AF65-F5344CB8AC3E}">
        <p14:creationId xmlns:p14="http://schemas.microsoft.com/office/powerpoint/2010/main" val="73758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DE72C51-67D5-4B55-93BD-30832AE00DA5}" type="slidenum">
              <a:rPr lang="en-US" smtClean="0"/>
              <a:pPr/>
              <a:t>19</a:t>
            </a:fld>
            <a:endParaRPr lang="en-US" dirty="0"/>
          </a:p>
        </p:txBody>
      </p:sp>
    </p:spTree>
    <p:extLst>
      <p:ext uri="{BB962C8B-B14F-4D97-AF65-F5344CB8AC3E}">
        <p14:creationId xmlns:p14="http://schemas.microsoft.com/office/powerpoint/2010/main" val="1260732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DE72C51-67D5-4B55-93BD-30832AE00DA5}" type="slidenum">
              <a:rPr lang="en-US" smtClean="0"/>
              <a:pPr/>
              <a:t>20</a:t>
            </a:fld>
            <a:endParaRPr lang="en-US" dirty="0"/>
          </a:p>
        </p:txBody>
      </p:sp>
    </p:spTree>
    <p:extLst>
      <p:ext uri="{BB962C8B-B14F-4D97-AF65-F5344CB8AC3E}">
        <p14:creationId xmlns:p14="http://schemas.microsoft.com/office/powerpoint/2010/main" val="217818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B0D847-CEFD-4C05-B441-7A765280FC53}" type="datetime1">
              <a:rPr lang="en-US" smtClean="0"/>
              <a:pPr/>
              <a:t>6/3/2015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0DBE30-08EB-4497-9673-A0099E3FC562}" type="datetime1">
              <a:rPr lang="en-US" smtClean="0"/>
              <a:pPr/>
              <a:t>6/3/2015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BF3528-222C-4C41-ACD2-1BDB244EA9D5}" type="datetime1">
              <a:rPr lang="en-US" smtClean="0"/>
              <a:pPr/>
              <a:t>6/3/2015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A8B97E-ABCF-44B1-A196-E79C49213E04}" type="datetime1">
              <a:rPr lang="en-US" smtClean="0"/>
              <a:pPr/>
              <a:t>6/3/2015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578993-DB98-433E-9654-73DC6C14D2D2}" type="datetime1">
              <a:rPr lang="en-US" smtClean="0"/>
              <a:pPr/>
              <a:t>6/3/2015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9A0AB5-A5CF-4535-A743-D9BAA8916E1F}" type="datetime1">
              <a:rPr lang="en-US" smtClean="0"/>
              <a:pPr/>
              <a:t>6/3/2015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9EE0B2-F6E8-4641-8976-1A497F43172F}" type="datetime1">
              <a:rPr lang="en-US" smtClean="0"/>
              <a:pPr/>
              <a:t>6/3/2015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847445-ACA6-4FAE-BED1-683B9131B2F3}" type="datetime1">
              <a:rPr lang="en-US" smtClean="0"/>
              <a:pPr/>
              <a:t>6/3/2015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A08556-8F17-438C-A328-A2940C972ED5}" type="datetime1">
              <a:rPr lang="en-US" smtClean="0"/>
              <a:pPr/>
              <a:t>6/3/2015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417027-9A84-4924-8878-421780B82C60}" type="datetime1">
              <a:rPr lang="en-US" smtClean="0"/>
              <a:pPr/>
              <a:t>6/3/2015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C33524-A5F9-4747-8845-BA23C39964F9}" type="datetime1">
              <a:rPr lang="en-US" smtClean="0"/>
              <a:pPr/>
              <a:t>6/3/2015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061FE7-6263-49E4-83FA-89A12217769B}" type="datetime1">
              <a:rPr lang="en-US" smtClean="0"/>
              <a:pPr/>
              <a:t>6/3/2015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81000"/>
            <a:ext cx="8763000" cy="3146425"/>
          </a:xfrm>
          <a:solidFill>
            <a:schemeClr val="bg1"/>
          </a:solidFill>
        </p:spPr>
        <p:txBody>
          <a:bodyPr>
            <a:normAutofit/>
          </a:bodyPr>
          <a:lstStyle/>
          <a:p>
            <a:r>
              <a:rPr lang="en-IN" sz="3600" b="1" dirty="0" smtClean="0">
                <a:latin typeface="Times New Roman" pitchFamily="18" charset="0"/>
                <a:cs typeface="Times New Roman" pitchFamily="18" charset="0"/>
              </a:rPr>
              <a:t>AN AGGREGATOR FOR E-SHOPPING</a:t>
            </a:r>
            <a:r>
              <a:rPr lang="en-US" sz="4000" dirty="0" smtClean="0">
                <a:latin typeface="Times New Roman" pitchFamily="18" charset="0"/>
                <a:cs typeface="Times New Roman" pitchFamily="18" charset="0"/>
              </a:rPr>
              <a:t/>
            </a:r>
            <a:br>
              <a:rPr lang="en-US" sz="4000" dirty="0" smtClean="0">
                <a:latin typeface="Times New Roman" pitchFamily="18" charset="0"/>
                <a:cs typeface="Times New Roman" pitchFamily="18" charset="0"/>
              </a:rPr>
            </a:br>
            <a:r>
              <a:rPr lang="en-US" sz="1100" dirty="0" smtClean="0">
                <a:latin typeface="Times New Roman" pitchFamily="18" charset="0"/>
                <a:cs typeface="Times New Roman" pitchFamily="18" charset="0"/>
              </a:rPr>
              <a:t/>
            </a:r>
            <a:br>
              <a:rPr lang="en-US" sz="11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Guided by </a:t>
            </a:r>
            <a:br>
              <a:rPr lang="en-US" sz="2700" dirty="0" smtClean="0">
                <a:latin typeface="Times New Roman" pitchFamily="18" charset="0"/>
                <a:cs typeface="Times New Roman" pitchFamily="18" charset="0"/>
              </a:rPr>
            </a:br>
            <a:r>
              <a:rPr lang="en-US" sz="2700" b="1" dirty="0" smtClean="0">
                <a:latin typeface="Times New Roman" pitchFamily="18" charset="0"/>
                <a:cs typeface="Times New Roman" pitchFamily="18" charset="0"/>
              </a:rPr>
              <a:t>Dr. </a:t>
            </a:r>
            <a:r>
              <a:rPr lang="en-US" sz="2700" b="1" dirty="0" err="1" smtClean="0">
                <a:latin typeface="Times New Roman" pitchFamily="18" charset="0"/>
                <a:cs typeface="Times New Roman" pitchFamily="18" charset="0"/>
              </a:rPr>
              <a:t>Vinod</a:t>
            </a:r>
            <a:r>
              <a:rPr lang="en-US" sz="2700" b="1" dirty="0" smtClean="0">
                <a:latin typeface="Times New Roman" pitchFamily="18" charset="0"/>
                <a:cs typeface="Times New Roman" pitchFamily="18" charset="0"/>
              </a:rPr>
              <a:t> </a:t>
            </a:r>
            <a:r>
              <a:rPr lang="en-US" sz="2700" b="1" dirty="0" err="1" smtClean="0">
                <a:latin typeface="Times New Roman" pitchFamily="18" charset="0"/>
                <a:cs typeface="Times New Roman" pitchFamily="18" charset="0"/>
              </a:rPr>
              <a:t>Pathari</a:t>
            </a:r>
            <a:r>
              <a:rPr lang="en-US" sz="2700" b="1" dirty="0" smtClean="0">
                <a:latin typeface="Times New Roman" pitchFamily="18" charset="0"/>
                <a:cs typeface="Times New Roman" pitchFamily="18" charset="0"/>
              </a:rPr>
              <a:t/>
            </a:r>
            <a:br>
              <a:rPr lang="en-US" sz="2700" b="1" dirty="0" smtClean="0">
                <a:latin typeface="Times New Roman" pitchFamily="18" charset="0"/>
                <a:cs typeface="Times New Roman" pitchFamily="18" charset="0"/>
              </a:rPr>
            </a:br>
            <a:endParaRPr lang="en-US" sz="2700" b="1" dirty="0">
              <a:latin typeface="Times New Roman" pitchFamily="18" charset="0"/>
              <a:cs typeface="Times New Roman" pitchFamily="18" charset="0"/>
            </a:endParaRPr>
          </a:p>
        </p:txBody>
      </p:sp>
      <p:sp>
        <p:nvSpPr>
          <p:cNvPr id="3" name="Subtitle 2"/>
          <p:cNvSpPr>
            <a:spLocks noGrp="1"/>
          </p:cNvSpPr>
          <p:nvPr>
            <p:ph type="subTitle" idx="1"/>
          </p:nvPr>
        </p:nvSpPr>
        <p:spPr>
          <a:xfrm>
            <a:off x="5334000" y="4876800"/>
            <a:ext cx="3657600" cy="1752600"/>
          </a:xfrm>
        </p:spPr>
        <p:txBody>
          <a:bodyPr>
            <a:normAutofit fontScale="70000" lnSpcReduction="20000"/>
          </a:bodyPr>
          <a:lstStyle/>
          <a:p>
            <a:pPr algn="l"/>
            <a:r>
              <a:rPr lang="en-US" dirty="0" smtClean="0">
                <a:solidFill>
                  <a:schemeClr val="tx1"/>
                </a:solidFill>
                <a:latin typeface="Times New Roman" pitchFamily="18" charset="0"/>
                <a:cs typeface="Times New Roman" pitchFamily="18" charset="0"/>
              </a:rPr>
              <a:t>Presented by</a:t>
            </a:r>
          </a:p>
          <a:p>
            <a:pPr algn="l"/>
            <a:r>
              <a:rPr lang="en-US" dirty="0" smtClean="0">
                <a:solidFill>
                  <a:schemeClr val="tx1"/>
                </a:solidFill>
                <a:latin typeface="Times New Roman" pitchFamily="18" charset="0"/>
                <a:cs typeface="Times New Roman" pitchFamily="18" charset="0"/>
              </a:rPr>
              <a:t>HASNAIN SAJJAD</a:t>
            </a:r>
          </a:p>
          <a:p>
            <a:pPr algn="l"/>
            <a:r>
              <a:rPr lang="en-US" dirty="0" smtClean="0">
                <a:solidFill>
                  <a:schemeClr val="tx1"/>
                </a:solidFill>
                <a:latin typeface="Times New Roman" pitchFamily="18" charset="0"/>
                <a:cs typeface="Times New Roman" pitchFamily="18" charset="0"/>
              </a:rPr>
              <a:t>M120389CA</a:t>
            </a:r>
          </a:p>
          <a:p>
            <a:pPr algn="l"/>
            <a:endParaRPr lang="en-US" dirty="0" smtClean="0">
              <a:solidFill>
                <a:schemeClr val="tx1"/>
              </a:solidFill>
              <a:latin typeface="Times New Roman" pitchFamily="18" charset="0"/>
              <a:cs typeface="Times New Roman" pitchFamily="18" charset="0"/>
            </a:endParaRPr>
          </a:p>
          <a:p>
            <a:pPr algn="l"/>
            <a:r>
              <a:rPr lang="en-US" dirty="0" smtClean="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p:txBody>
      </p:sp>
      <p:pic>
        <p:nvPicPr>
          <p:cNvPr id="4" name="Picture 2" descr="C:\Users\Bittu\Downloads\online_store_creations_banner.png"/>
          <p:cNvPicPr>
            <a:picLocks noChangeAspect="1" noChangeArrowheads="1"/>
          </p:cNvPicPr>
          <p:nvPr/>
        </p:nvPicPr>
        <p:blipFill>
          <a:blip r:embed="rId3"/>
          <a:srcRect/>
          <a:stretch>
            <a:fillRect/>
          </a:stretch>
        </p:blipFill>
        <p:spPr bwMode="auto">
          <a:xfrm>
            <a:off x="152400" y="2895600"/>
            <a:ext cx="4872037" cy="348615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1470025"/>
          </a:xfrm>
        </p:spPr>
        <p:txBody>
          <a:bodyPr/>
          <a:lstStyle/>
          <a:p>
            <a:r>
              <a:rPr lang="en-US" dirty="0" smtClean="0"/>
              <a:t>USER INTERFACE</a:t>
            </a:r>
            <a:endParaRPr lang="en-US" dirty="0"/>
          </a:p>
        </p:txBody>
      </p:sp>
      <p:sp>
        <p:nvSpPr>
          <p:cNvPr id="3" name="Subtitle 2"/>
          <p:cNvSpPr>
            <a:spLocks noGrp="1"/>
          </p:cNvSpPr>
          <p:nvPr>
            <p:ph type="subTitle" idx="1"/>
          </p:nvPr>
        </p:nvSpPr>
        <p:spPr>
          <a:xfrm>
            <a:off x="304800" y="1905000"/>
            <a:ext cx="8305800" cy="4419600"/>
          </a:xfrm>
        </p:spPr>
        <p:txBody>
          <a:bodyPr>
            <a:normAutofit/>
          </a:bodyPr>
          <a:lstStyle/>
          <a:p>
            <a:pPr algn="just"/>
            <a:r>
              <a:rPr lang="en-US" dirty="0" smtClean="0">
                <a:solidFill>
                  <a:schemeClr val="tx1"/>
                </a:solidFill>
              </a:rPr>
              <a:t>An aggregator for e-shopping Website will have a complete web based user interface which can run on any browser. This interface will be interactive form based which will be capable to get mouse inputs and keyboard strokes.</a:t>
            </a:r>
          </a:p>
          <a:p>
            <a:pPr algn="just"/>
            <a:endParaRPr lang="en-US" dirty="0">
              <a:solidFill>
                <a:schemeClr val="tx1"/>
              </a:solidFill>
            </a:endParaRPr>
          </a:p>
          <a:p>
            <a:pPr algn="just"/>
            <a:endParaRPr lang="en-US" dirty="0" smtClean="0">
              <a:solidFill>
                <a:schemeClr val="tx1"/>
              </a:solidFill>
            </a:endParaRPr>
          </a:p>
          <a:p>
            <a:pPr algn="just"/>
            <a:endParaRPr lang="en-US" dirty="0">
              <a:solidFill>
                <a:schemeClr val="tx1"/>
              </a:solidFill>
            </a:endParaRPr>
          </a:p>
          <a:p>
            <a:pPr algn="just"/>
            <a:endParaRPr lang="en-US" dirty="0" smtClean="0">
              <a:solidFill>
                <a:schemeClr val="tx1"/>
              </a:solidFill>
            </a:endParaRPr>
          </a:p>
          <a:p>
            <a:pPr algn="just"/>
            <a:endParaRPr lang="en-US" dirty="0" smtClean="0">
              <a:solidFill>
                <a:schemeClr val="tx1"/>
              </a:solidFill>
            </a:endParaRPr>
          </a:p>
          <a:p>
            <a:pPr algn="just"/>
            <a:endParaRPr lang="en-US" dirty="0" smtClean="0">
              <a:solidFill>
                <a:schemeClr val="tx1"/>
              </a:solidFill>
            </a:endParaRPr>
          </a:p>
          <a:p>
            <a:pPr algn="just"/>
            <a:endParaRPr lang="en-US"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000" dirty="0"/>
              <a:t>Home page: Displays the landing page from where user can </a:t>
            </a:r>
            <a:r>
              <a:rPr lang="en-US" sz="2000" dirty="0" smtClean="0"/>
              <a:t>choose different </a:t>
            </a:r>
            <a:r>
              <a:rPr lang="en-US" sz="2000" dirty="0"/>
              <a:t>actions.</a:t>
            </a:r>
            <a:r>
              <a:rPr lang="en-IN" sz="2000" dirty="0"/>
              <a:t/>
            </a:r>
            <a:br>
              <a:rPr lang="en-IN" sz="2000" dirty="0"/>
            </a:br>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6A8B97E-ABCF-44B1-A196-E79C49213E04}" type="datetime1">
              <a:rPr lang="en-US" smtClean="0"/>
              <a:pPr/>
              <a:t>6/3/2015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pic>
        <p:nvPicPr>
          <p:cNvPr id="6" name="Content Placeholder 5" descr="C:\Users\SONY\Desktop\scan\n1.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417638"/>
            <a:ext cx="8229600" cy="4299800"/>
          </a:xfrm>
          <a:prstGeom prst="rect">
            <a:avLst/>
          </a:prstGeom>
          <a:noFill/>
          <a:ln>
            <a:noFill/>
          </a:ln>
        </p:spPr>
      </p:pic>
    </p:spTree>
    <p:extLst>
      <p:ext uri="{BB962C8B-B14F-4D97-AF65-F5344CB8AC3E}">
        <p14:creationId xmlns:p14="http://schemas.microsoft.com/office/powerpoint/2010/main" val="1064862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000" dirty="0"/>
              <a:t>Sign Up page: User can sign up with their personal details.</a:t>
            </a:r>
            <a:r>
              <a:rPr lang="en-IN" sz="2000" dirty="0"/>
              <a:t/>
            </a:r>
            <a:br>
              <a:rPr lang="en-IN" sz="2000" dirty="0"/>
            </a:br>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6A8B97E-ABCF-44B1-A196-E79C49213E04}" type="datetime1">
              <a:rPr lang="en-US" smtClean="0"/>
              <a:pPr/>
              <a:t>6/3/2015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pic>
        <p:nvPicPr>
          <p:cNvPr id="6" name="Content Placeholder 5" descr="C:\Users\SONY\Desktop\scan\n2.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065877"/>
            <a:ext cx="8229600" cy="4030123"/>
          </a:xfrm>
          <a:prstGeom prst="rect">
            <a:avLst/>
          </a:prstGeom>
          <a:noFill/>
          <a:ln>
            <a:noFill/>
          </a:ln>
        </p:spPr>
      </p:pic>
    </p:spTree>
    <p:extLst>
      <p:ext uri="{BB962C8B-B14F-4D97-AF65-F5344CB8AC3E}">
        <p14:creationId xmlns:p14="http://schemas.microsoft.com/office/powerpoint/2010/main" val="1676172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000" dirty="0"/>
              <a:t>Login Page: User can login with username and password.</a:t>
            </a:r>
            <a:r>
              <a:rPr lang="en-IN" sz="2000" dirty="0"/>
              <a:t/>
            </a:r>
            <a:br>
              <a:rPr lang="en-IN" sz="2000" dirty="0"/>
            </a:br>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6A8B97E-ABCF-44B1-A196-E79C49213E04}" type="datetime1">
              <a:rPr lang="en-US" smtClean="0"/>
              <a:pPr/>
              <a:t>6/3/2015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pic>
        <p:nvPicPr>
          <p:cNvPr id="6" name="Content Placeholder 5" descr="C:\Users\SONY\Desktop\scan\n3.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065092"/>
            <a:ext cx="8229600" cy="3596179"/>
          </a:xfrm>
          <a:prstGeom prst="rect">
            <a:avLst/>
          </a:prstGeom>
          <a:noFill/>
          <a:ln>
            <a:noFill/>
          </a:ln>
        </p:spPr>
      </p:pic>
    </p:spTree>
    <p:extLst>
      <p:ext uri="{BB962C8B-B14F-4D97-AF65-F5344CB8AC3E}">
        <p14:creationId xmlns:p14="http://schemas.microsoft.com/office/powerpoint/2010/main" val="1462423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000" dirty="0"/>
              <a:t>Edit Page: User can edit their details except username.</a:t>
            </a:r>
            <a:r>
              <a:rPr lang="en-IN" sz="2000" dirty="0"/>
              <a:t/>
            </a:r>
            <a:br>
              <a:rPr lang="en-IN" sz="2000" dirty="0"/>
            </a:br>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6A8B97E-ABCF-44B1-A196-E79C49213E04}" type="datetime1">
              <a:rPr lang="en-US" smtClean="0"/>
              <a:pPr/>
              <a:t>6/3/2015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dirty="0"/>
          </a:p>
        </p:txBody>
      </p:sp>
      <p:pic>
        <p:nvPicPr>
          <p:cNvPr id="6" name="Content Placeholder 5" descr="C:\Users\SONY\Desktop\scan\n6.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81200"/>
            <a:ext cx="8229600" cy="3809999"/>
          </a:xfrm>
          <a:prstGeom prst="rect">
            <a:avLst/>
          </a:prstGeom>
          <a:noFill/>
          <a:ln>
            <a:noFill/>
          </a:ln>
        </p:spPr>
      </p:pic>
    </p:spTree>
    <p:extLst>
      <p:ext uri="{BB962C8B-B14F-4D97-AF65-F5344CB8AC3E}">
        <p14:creationId xmlns:p14="http://schemas.microsoft.com/office/powerpoint/2010/main" val="4031502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Search Page: Search field where user can search the specific product.</a:t>
            </a:r>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6A8B97E-ABCF-44B1-A196-E79C49213E04}" type="datetime1">
              <a:rPr lang="en-US" smtClean="0"/>
              <a:pPr/>
              <a:t>6/3/2015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dirty="0"/>
          </a:p>
        </p:txBody>
      </p:sp>
      <p:pic>
        <p:nvPicPr>
          <p:cNvPr id="6" name="Content Placeholder 5" descr="C:\Users\SONY\Desktop\scan\n4.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05000"/>
            <a:ext cx="8229600" cy="3516579"/>
          </a:xfrm>
          <a:prstGeom prst="rect">
            <a:avLst/>
          </a:prstGeom>
          <a:noFill/>
          <a:ln>
            <a:noFill/>
          </a:ln>
        </p:spPr>
      </p:pic>
    </p:spTree>
    <p:extLst>
      <p:ext uri="{BB962C8B-B14F-4D97-AF65-F5344CB8AC3E}">
        <p14:creationId xmlns:p14="http://schemas.microsoft.com/office/powerpoint/2010/main" val="2499004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000" dirty="0"/>
              <a:t>Search Result Page: Shows results of the search query entered by the user.</a:t>
            </a:r>
            <a:r>
              <a:rPr lang="en-IN" sz="2000" dirty="0"/>
              <a:t/>
            </a:r>
            <a:br>
              <a:rPr lang="en-IN" sz="2000" dirty="0"/>
            </a:br>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6A8B97E-ABCF-44B1-A196-E79C49213E04}" type="datetime1">
              <a:rPr lang="en-US" smtClean="0"/>
              <a:pPr/>
              <a:t>6/3/2015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dirty="0"/>
          </a:p>
        </p:txBody>
      </p:sp>
      <p:pic>
        <p:nvPicPr>
          <p:cNvPr id="6" name="Content Placeholder 5" descr="C:\Users\SONY\Desktop\scan\n7.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28800"/>
            <a:ext cx="8229600" cy="3962399"/>
          </a:xfrm>
          <a:prstGeom prst="rect">
            <a:avLst/>
          </a:prstGeom>
          <a:noFill/>
          <a:ln>
            <a:noFill/>
          </a:ln>
        </p:spPr>
      </p:pic>
    </p:spTree>
    <p:extLst>
      <p:ext uri="{BB962C8B-B14F-4D97-AF65-F5344CB8AC3E}">
        <p14:creationId xmlns:p14="http://schemas.microsoft.com/office/powerpoint/2010/main" val="191726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000" dirty="0"/>
              <a:t>Logout Page: Display the successful logout.</a:t>
            </a:r>
            <a:r>
              <a:rPr lang="en-IN" sz="2000" dirty="0"/>
              <a:t/>
            </a:r>
            <a:br>
              <a:rPr lang="en-IN" sz="2000" dirty="0"/>
            </a:br>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6A8B97E-ABCF-44B1-A196-E79C49213E04}" type="datetime1">
              <a:rPr lang="en-US" smtClean="0"/>
              <a:pPr/>
              <a:t>6/3/2015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dirty="0"/>
          </a:p>
        </p:txBody>
      </p:sp>
      <p:pic>
        <p:nvPicPr>
          <p:cNvPr id="6" name="Content Placeholder 5" descr="C:\Users\SONY\Desktop\scan\n8.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6534" y="1447800"/>
            <a:ext cx="8229600" cy="4038600"/>
          </a:xfrm>
          <a:prstGeom prst="rect">
            <a:avLst/>
          </a:prstGeom>
          <a:noFill/>
          <a:ln>
            <a:noFill/>
          </a:ln>
        </p:spPr>
      </p:pic>
    </p:spTree>
    <p:extLst>
      <p:ext uri="{BB962C8B-B14F-4D97-AF65-F5344CB8AC3E}">
        <p14:creationId xmlns:p14="http://schemas.microsoft.com/office/powerpoint/2010/main" val="434845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52400" y="1600200"/>
            <a:ext cx="8839200" cy="4800600"/>
          </a:xfrm>
        </p:spPr>
        <p:txBody>
          <a:bodyPr>
            <a:normAutofit/>
          </a:bodyPr>
          <a:lstStyle/>
          <a:p>
            <a:endParaRPr lang="en-US" sz="2800" dirty="0" smtClean="0"/>
          </a:p>
          <a:p>
            <a:r>
              <a:rPr lang="en-US" sz="2800" dirty="0" smtClean="0"/>
              <a:t> An Aggregator for e-shopping saves time. </a:t>
            </a:r>
          </a:p>
          <a:p>
            <a:r>
              <a:rPr lang="en-US" sz="2800" dirty="0" smtClean="0"/>
              <a:t> More efficient and more accurate. </a:t>
            </a:r>
          </a:p>
          <a:p>
            <a:r>
              <a:rPr lang="en-US" sz="2800" dirty="0" smtClean="0"/>
              <a:t> </a:t>
            </a:r>
            <a:r>
              <a:rPr lang="en-US" sz="2800" dirty="0" smtClean="0"/>
              <a:t>A user gets what he/she wants; not what a single site has </a:t>
            </a:r>
            <a:r>
              <a:rPr lang="en-US" sz="2800" smtClean="0"/>
              <a:t>to offer. </a:t>
            </a:r>
            <a:endParaRPr lang="en-US" sz="2800" dirty="0" smtClean="0"/>
          </a:p>
          <a:p>
            <a:pPr marL="0" indent="0" algn="just">
              <a:lnSpc>
                <a:spcPct val="150000"/>
              </a:lnSpc>
              <a:buNone/>
            </a:pPr>
            <a:endParaRPr lang="en-US" sz="3000" dirty="0" smtClean="0">
              <a:latin typeface="Times New Roman" pitchFamily="18" charset="0"/>
              <a:cs typeface="Times New Roman" pitchFamily="18" charset="0"/>
            </a:endParaRPr>
          </a:p>
          <a:p>
            <a:pPr algn="just">
              <a:lnSpc>
                <a:spcPct val="150000"/>
              </a:lnSpc>
              <a:buNone/>
            </a:pPr>
            <a:endParaRPr lang="en-US" sz="28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806AB0E-A406-4F1A-A59F-87368F77E0E1}" type="datetime1">
              <a:rPr lang="en-US" smtClean="0"/>
              <a:pPr/>
              <a:t>6/3/2015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b="1" dirty="0" smtClean="0"/>
              <a:t> WORK DONE</a:t>
            </a:r>
            <a:endParaRPr lang="en-US" dirty="0"/>
          </a:p>
        </p:txBody>
      </p:sp>
      <p:sp>
        <p:nvSpPr>
          <p:cNvPr id="3" name="Content Placeholder 2"/>
          <p:cNvSpPr>
            <a:spLocks noGrp="1"/>
          </p:cNvSpPr>
          <p:nvPr>
            <p:ph idx="1"/>
          </p:nvPr>
        </p:nvSpPr>
        <p:spPr>
          <a:xfrm>
            <a:off x="0" y="1752600"/>
            <a:ext cx="9144000" cy="5334000"/>
          </a:xfrm>
        </p:spPr>
        <p:txBody>
          <a:bodyPr>
            <a:normAutofit/>
          </a:bodyPr>
          <a:lstStyle/>
          <a:p>
            <a:pPr algn="just">
              <a:buFont typeface="Wingdings" pitchFamily="2" charset="2"/>
              <a:buChar char="Ø"/>
            </a:pPr>
            <a:r>
              <a:rPr lang="en-US" sz="2800" dirty="0" smtClean="0"/>
              <a:t>Understood the concept of “An aggregator for e-shopping”. </a:t>
            </a:r>
          </a:p>
          <a:p>
            <a:pPr algn="just">
              <a:buFont typeface="Wingdings" pitchFamily="2" charset="2"/>
              <a:buChar char="Ø"/>
            </a:pPr>
            <a:r>
              <a:rPr lang="en-US" sz="2800" dirty="0" smtClean="0"/>
              <a:t> Created login system for user. </a:t>
            </a:r>
          </a:p>
          <a:p>
            <a:pPr algn="just">
              <a:buFont typeface="Wingdings" pitchFamily="2" charset="2"/>
              <a:buChar char="Ø"/>
            </a:pPr>
            <a:r>
              <a:rPr lang="en-US" sz="2800" dirty="0" smtClean="0"/>
              <a:t> Created search item GUI. </a:t>
            </a:r>
            <a:r>
              <a:rPr lang="en-IN" sz="2800" dirty="0" smtClean="0">
                <a:latin typeface="Times New Roman" pitchFamily="18" charset="0"/>
                <a:cs typeface="Times New Roman" pitchFamily="18" charset="0"/>
              </a:rPr>
              <a:t> </a:t>
            </a:r>
          </a:p>
          <a:p>
            <a:pPr>
              <a:buFont typeface="Wingdings" pitchFamily="2" charset="2"/>
              <a:buChar char="Ø"/>
            </a:pPr>
            <a:r>
              <a:rPr lang="en-US" sz="2800" dirty="0" smtClean="0"/>
              <a:t>Created search </a:t>
            </a:r>
            <a:r>
              <a:rPr lang="en-US" sz="2800" dirty="0"/>
              <a:t>item mechanism</a:t>
            </a:r>
            <a:r>
              <a:rPr lang="en-US" sz="2800" dirty="0" smtClean="0"/>
              <a:t>.</a:t>
            </a:r>
          </a:p>
          <a:p>
            <a:pPr>
              <a:buFont typeface="Wingdings" pitchFamily="2" charset="2"/>
              <a:buChar char="Ø"/>
            </a:pPr>
            <a:r>
              <a:rPr lang="en-US" sz="2800" dirty="0"/>
              <a:t>Generated interface for website links in the searched item page.</a:t>
            </a:r>
            <a:br>
              <a:rPr lang="en-US" sz="2800" dirty="0"/>
            </a:br>
            <a:r>
              <a:rPr lang="en-US" sz="2800" dirty="0"/>
              <a:t/>
            </a:r>
            <a:br>
              <a:rPr lang="en-US" sz="2800" dirty="0"/>
            </a:br>
            <a:r>
              <a:rPr lang="en-US" sz="2800" dirty="0"/>
              <a:t>    </a:t>
            </a:r>
            <a:br>
              <a:rPr lang="en-US" sz="2800" dirty="0"/>
            </a:br>
            <a:r>
              <a:rPr lang="en-US" sz="2800" dirty="0"/>
              <a:t/>
            </a:r>
            <a:br>
              <a:rPr lang="en-US" sz="2800" dirty="0"/>
            </a:br>
            <a:endParaRPr lang="en-IN" sz="2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806AB0E-A406-4F1A-A59F-87368F77E0E1}" type="datetime1">
              <a:rPr lang="en-US" smtClean="0"/>
              <a:pPr/>
              <a:t>6/3/2015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41004589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smtClean="0">
                <a:latin typeface="Times New Roman" pitchFamily="18" charset="0"/>
                <a:cs typeface="Times New Roman" pitchFamily="18" charset="0"/>
              </a:rPr>
              <a:t>OUTLINE OF PRESENTATION</a:t>
            </a:r>
            <a:endParaRPr lang="en-US" dirty="0"/>
          </a:p>
        </p:txBody>
      </p:sp>
      <p:sp>
        <p:nvSpPr>
          <p:cNvPr id="3" name="Content Placeholder 2"/>
          <p:cNvSpPr>
            <a:spLocks noGrp="1"/>
          </p:cNvSpPr>
          <p:nvPr>
            <p:ph idx="1"/>
          </p:nvPr>
        </p:nvSpPr>
        <p:spPr>
          <a:xfrm>
            <a:off x="838200" y="1752600"/>
            <a:ext cx="7315200" cy="4267200"/>
          </a:xfrm>
        </p:spPr>
        <p:txBody>
          <a:bodyPr>
            <a:normAutofit fontScale="70000" lnSpcReduction="20000"/>
          </a:bodyPr>
          <a:lstStyle/>
          <a:p>
            <a:pPr>
              <a:lnSpc>
                <a:spcPct val="150000"/>
              </a:lnSpc>
            </a:pPr>
            <a:r>
              <a:rPr lang="en-US" dirty="0" smtClean="0">
                <a:latin typeface="Times New Roman" pitchFamily="18" charset="0"/>
                <a:cs typeface="Times New Roman" pitchFamily="18" charset="0"/>
              </a:rPr>
              <a:t>Introduction</a:t>
            </a:r>
          </a:p>
          <a:p>
            <a:pPr>
              <a:lnSpc>
                <a:spcPct val="150000"/>
              </a:lnSpc>
            </a:pPr>
            <a:r>
              <a:rPr lang="en-US" dirty="0" smtClean="0">
                <a:latin typeface="Times New Roman" pitchFamily="18" charset="0"/>
                <a:cs typeface="Times New Roman" pitchFamily="18" charset="0"/>
              </a:rPr>
              <a:t>Background</a:t>
            </a:r>
          </a:p>
          <a:p>
            <a:pPr>
              <a:lnSpc>
                <a:spcPct val="150000"/>
              </a:lnSpc>
            </a:pPr>
            <a:r>
              <a:rPr lang="en-US" dirty="0" smtClean="0">
                <a:latin typeface="Times New Roman" pitchFamily="18" charset="0"/>
                <a:cs typeface="Times New Roman" pitchFamily="18" charset="0"/>
              </a:rPr>
              <a:t>Motivation</a:t>
            </a:r>
          </a:p>
          <a:p>
            <a:pPr>
              <a:lnSpc>
                <a:spcPct val="150000"/>
              </a:lnSpc>
            </a:pPr>
            <a:r>
              <a:rPr lang="en-US" dirty="0" smtClean="0">
                <a:latin typeface="Times New Roman" pitchFamily="18" charset="0"/>
                <a:cs typeface="Times New Roman" pitchFamily="18" charset="0"/>
              </a:rPr>
              <a:t>Design</a:t>
            </a:r>
          </a:p>
          <a:p>
            <a:pPr>
              <a:lnSpc>
                <a:spcPct val="150000"/>
              </a:lnSpc>
            </a:pPr>
            <a:r>
              <a:rPr lang="en-US" dirty="0" smtClean="0">
                <a:latin typeface="Times New Roman" pitchFamily="18" charset="0"/>
                <a:cs typeface="Times New Roman" pitchFamily="18" charset="0"/>
              </a:rPr>
              <a:t>User Interface</a:t>
            </a:r>
          </a:p>
          <a:p>
            <a:pPr>
              <a:lnSpc>
                <a:spcPct val="150000"/>
              </a:lnSpc>
            </a:pPr>
            <a:r>
              <a:rPr lang="en-US" dirty="0" smtClean="0">
                <a:latin typeface="Times New Roman" pitchFamily="18" charset="0"/>
                <a:cs typeface="Times New Roman" pitchFamily="18" charset="0"/>
              </a:rPr>
              <a:t>Conclusion</a:t>
            </a:r>
          </a:p>
          <a:p>
            <a:pPr>
              <a:lnSpc>
                <a:spcPct val="150000"/>
              </a:lnSpc>
            </a:pPr>
            <a:r>
              <a:rPr lang="en-US" dirty="0" smtClean="0">
                <a:latin typeface="Times New Roman" pitchFamily="18" charset="0"/>
                <a:cs typeface="Times New Roman" pitchFamily="18" charset="0"/>
              </a:rPr>
              <a:t>Work Done</a:t>
            </a:r>
          </a:p>
          <a:p>
            <a:pPr>
              <a:lnSpc>
                <a:spcPct val="150000"/>
              </a:lnSpc>
            </a:pPr>
            <a:r>
              <a:rPr lang="en-US" dirty="0" smtClean="0">
                <a:latin typeface="Times New Roman" pitchFamily="18" charset="0"/>
                <a:cs typeface="Times New Roman" pitchFamily="18" charset="0"/>
              </a:rPr>
              <a:t>Reference</a:t>
            </a:r>
          </a:p>
          <a:p>
            <a:pPr>
              <a:lnSpc>
                <a:spcPct val="150000"/>
              </a:lnSpc>
            </a:pPr>
            <a:endParaRPr lang="en-US"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fld id="{11782353-8B75-4597-BF9D-B32C59EB30F5}" type="datetime1">
              <a:rPr lang="en-US" smtClean="0"/>
              <a:pPr/>
              <a:t>6/3/2015</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524000"/>
          </a:xfrm>
        </p:spPr>
        <p:txBody>
          <a:bodyPr/>
          <a:lstStyle/>
          <a:p>
            <a:r>
              <a:rPr lang="en-US" dirty="0" smtClean="0">
                <a:latin typeface="Times New Roman" pitchFamily="18" charset="0"/>
                <a:cs typeface="Times New Roman" pitchFamily="18" charset="0"/>
              </a:rPr>
              <a:t>REFERENCES</a:t>
            </a:r>
            <a:endParaRPr lang="en-US" dirty="0"/>
          </a:p>
        </p:txBody>
      </p:sp>
      <p:sp>
        <p:nvSpPr>
          <p:cNvPr id="3" name="Content Placeholder 2"/>
          <p:cNvSpPr>
            <a:spLocks noGrp="1"/>
          </p:cNvSpPr>
          <p:nvPr>
            <p:ph idx="1"/>
          </p:nvPr>
        </p:nvSpPr>
        <p:spPr>
          <a:xfrm>
            <a:off x="0" y="762000"/>
            <a:ext cx="9144000" cy="5943600"/>
          </a:xfrm>
        </p:spPr>
        <p:txBody>
          <a:bodyPr>
            <a:noAutofit/>
          </a:bodyPr>
          <a:lstStyle/>
          <a:p>
            <a:endParaRPr lang="en-US" sz="1800" dirty="0" smtClean="0"/>
          </a:p>
          <a:p>
            <a:endParaRPr lang="en-US" sz="1800" dirty="0" smtClean="0"/>
          </a:p>
          <a:p>
            <a:r>
              <a:rPr lang="en-US" sz="2400" dirty="0" smtClean="0"/>
              <a:t> https://www.python.org/ </a:t>
            </a:r>
          </a:p>
          <a:p>
            <a:r>
              <a:rPr lang="en-US" sz="2400" dirty="0" smtClean="0"/>
              <a:t> http://www.codecademy.com/en/tracks/python </a:t>
            </a:r>
          </a:p>
          <a:p>
            <a:r>
              <a:rPr lang="en-US" sz="2400" dirty="0" smtClean="0"/>
              <a:t> http://www.tutorialspoint.com/python/ </a:t>
            </a:r>
          </a:p>
          <a:p>
            <a:r>
              <a:rPr lang="en-US" sz="2400" i="1" dirty="0" smtClean="0"/>
              <a:t> </a:t>
            </a:r>
            <a:r>
              <a:rPr lang="en-US" sz="2400" i="1" dirty="0" err="1" smtClean="0"/>
              <a:t>Ramez</a:t>
            </a:r>
            <a:r>
              <a:rPr lang="en-US" sz="2400" i="1" dirty="0" smtClean="0"/>
              <a:t> </a:t>
            </a:r>
            <a:r>
              <a:rPr lang="en-US" sz="2400" i="1" dirty="0" err="1" smtClean="0"/>
              <a:t>Elmasri</a:t>
            </a:r>
            <a:r>
              <a:rPr lang="en-US" sz="2400" i="1" dirty="0" smtClean="0"/>
              <a:t>, </a:t>
            </a:r>
            <a:r>
              <a:rPr lang="en-US" sz="2400" i="1" dirty="0" err="1" smtClean="0"/>
              <a:t>Navathe</a:t>
            </a:r>
            <a:r>
              <a:rPr lang="en-US" sz="2400" i="1" dirty="0" smtClean="0"/>
              <a:t>, Fundamentals of Database Systems, fifth edition, 2013 </a:t>
            </a: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D20E6F59-84C7-432E-A749-787889C271FD}" type="datetime1">
              <a:rPr lang="en-US" smtClean="0"/>
              <a:pPr/>
              <a:t>6/3/2015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0"/>
            <a:ext cx="8229600" cy="1143000"/>
          </a:xfrm>
        </p:spPr>
        <p:txBody>
          <a:bodyPr>
            <a:normAutofit/>
          </a:bodyPr>
          <a:lstStyle/>
          <a:p>
            <a:r>
              <a:rPr lang="en-US" sz="6000" dirty="0" smtClean="0">
                <a:latin typeface="Algerian" pitchFamily="82" charset="0"/>
                <a:cs typeface="Times New Roman" pitchFamily="18" charset="0"/>
              </a:rPr>
              <a:t>Thank you.....</a:t>
            </a:r>
            <a:endParaRPr lang="en-US" sz="6000" dirty="0">
              <a:latin typeface="Algerian" pitchFamily="82" charset="0"/>
              <a:cs typeface="Times New Roman" pitchFamily="18" charset="0"/>
            </a:endParaRPr>
          </a:p>
        </p:txBody>
      </p:sp>
      <p:sp>
        <p:nvSpPr>
          <p:cNvPr id="3" name="Date Placeholder 2"/>
          <p:cNvSpPr>
            <a:spLocks noGrp="1"/>
          </p:cNvSpPr>
          <p:nvPr>
            <p:ph type="dt" sz="half" idx="10"/>
          </p:nvPr>
        </p:nvSpPr>
        <p:spPr/>
        <p:txBody>
          <a:bodyPr/>
          <a:lstStyle/>
          <a:p>
            <a:fld id="{EEFF98C5-6BAE-4C85-B015-7BD7244B22BC}" type="datetime1">
              <a:rPr lang="en-US" smtClean="0"/>
              <a:pPr/>
              <a:t>6/3/2015</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INTRODUCTION</a:t>
            </a:r>
            <a:endParaRPr lang="en-IN" dirty="0"/>
          </a:p>
        </p:txBody>
      </p:sp>
      <p:sp>
        <p:nvSpPr>
          <p:cNvPr id="4" name="Date Placeholder 3"/>
          <p:cNvSpPr>
            <a:spLocks noGrp="1"/>
          </p:cNvSpPr>
          <p:nvPr>
            <p:ph type="dt" sz="half" idx="10"/>
          </p:nvPr>
        </p:nvSpPr>
        <p:spPr/>
        <p:txBody>
          <a:bodyPr/>
          <a:lstStyle/>
          <a:p>
            <a:fld id="{C6A8B97E-ABCF-44B1-A196-E79C49213E04}" type="datetime1">
              <a:rPr lang="en-US" smtClean="0"/>
              <a:pPr/>
              <a:t>6/3/2015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
        <p:nvSpPr>
          <p:cNvPr id="6" name="Content Placeholder 2"/>
          <p:cNvSpPr>
            <a:spLocks noGrp="1"/>
          </p:cNvSpPr>
          <p:nvPr>
            <p:ph idx="1"/>
          </p:nvPr>
        </p:nvSpPr>
        <p:spPr>
          <a:xfrm>
            <a:off x="0" y="1066800"/>
            <a:ext cx="9144000" cy="5334000"/>
          </a:xfrm>
        </p:spPr>
        <p:txBody>
          <a:bodyPr>
            <a:normAutofit fontScale="85000" lnSpcReduction="10000"/>
          </a:bodyPr>
          <a:lstStyle/>
          <a:p>
            <a:pPr algn="just">
              <a:lnSpc>
                <a:spcPct val="150000"/>
              </a:lnSpc>
              <a:buNone/>
            </a:pPr>
            <a:r>
              <a:rPr lang="en-US" sz="2800" dirty="0" smtClean="0"/>
              <a:t>    The “An aggregator for e-shopping” project attempts to bring many of the online shops on one platform, where user can easily access items from different websites. When a user enters a query, this site generates a query for different e-shopping websites. Then based on the searched query it gathers links of all resulting e-shopping websites with their price on a webpage. Now, user has an option to choose links based on their prices. After clicking on the link it will display the corresponding e-shopping website, where the user can see the details of the product and choose to buy. </a:t>
            </a:r>
            <a:endParaRPr lang="en-IN" sz="3000" dirty="0">
              <a:latin typeface="Times New Roman" pitchFamily="18" charset="0"/>
              <a:cs typeface="Times New Roman" pitchFamily="18" charset="0"/>
            </a:endParaRPr>
          </a:p>
          <a:p>
            <a:pPr algn="just">
              <a:lnSpc>
                <a:spcPct val="150000"/>
              </a:lnSpc>
              <a:buNone/>
            </a:pPr>
            <a:endParaRPr lang="en-US" sz="3000" dirty="0" smtClean="0">
              <a:latin typeface="Times New Roman" pitchFamily="18" charset="0"/>
              <a:cs typeface="Times New Roman" pitchFamily="18" charset="0"/>
            </a:endParaRPr>
          </a:p>
          <a:p>
            <a:pPr algn="just">
              <a:lnSpc>
                <a:spcPct val="160000"/>
              </a:lnSpc>
              <a:buNone/>
            </a:pPr>
            <a:endParaRPr lang="en-US" sz="18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686800" cy="1371600"/>
          </a:xfrm>
        </p:spPr>
        <p:txBody>
          <a:bodyPr>
            <a:normAutofit/>
          </a:bodyPr>
          <a:lstStyle/>
          <a:p>
            <a:pPr algn="l"/>
            <a:r>
              <a:rPr lang="en-US" sz="3600" dirty="0" smtClean="0"/>
              <a:t>                           </a:t>
            </a:r>
            <a:br>
              <a:rPr lang="en-US" sz="3600" dirty="0" smtClean="0"/>
            </a:br>
            <a:r>
              <a:rPr lang="en-US" sz="3600" dirty="0" smtClean="0"/>
              <a:t>                          BACKGROUND</a:t>
            </a:r>
            <a:endParaRPr lang="en-US" sz="3600" dirty="0"/>
          </a:p>
        </p:txBody>
      </p:sp>
      <p:sp>
        <p:nvSpPr>
          <p:cNvPr id="3" name="Content Placeholder 2"/>
          <p:cNvSpPr>
            <a:spLocks noGrp="1"/>
          </p:cNvSpPr>
          <p:nvPr>
            <p:ph idx="1"/>
          </p:nvPr>
        </p:nvSpPr>
        <p:spPr>
          <a:xfrm>
            <a:off x="457200" y="457201"/>
            <a:ext cx="8229600" cy="5714999"/>
          </a:xfrm>
        </p:spPr>
        <p:txBody>
          <a:bodyPr>
            <a:noAutofit/>
          </a:bodyPr>
          <a:lstStyle/>
          <a:p>
            <a:pPr>
              <a:buNone/>
            </a:pPr>
            <a:endParaRPr lang="en-IN" sz="2800" dirty="0">
              <a:latin typeface="Times New Roman" pitchFamily="18" charset="0"/>
              <a:cs typeface="Times New Roman" pitchFamily="18" charset="0"/>
            </a:endParaRPr>
          </a:p>
          <a:p>
            <a:pPr>
              <a:buNone/>
            </a:pPr>
            <a:r>
              <a:rPr lang="en-US" sz="2800" dirty="0" smtClean="0"/>
              <a:t>    There are a lot of online e-shopping websites from where user can directly navigate to the website and purchase the suitable product after comparing from different websites. Users usually purchase product from particular trusted e-shopping sites, and sometimes may be the user is unable to find actual product which they want, but user will go with the remaining options in the site, which is similar to the product available in the website. These online e-shopping sites are not beneficial for the user every time. </a:t>
            </a:r>
          </a:p>
          <a:p>
            <a:pPr>
              <a:buNone/>
            </a:pPr>
            <a:endParaRPr lang="en-US" sz="2800" dirty="0">
              <a:latin typeface="Times New Roman" pitchFamily="18" charset="0"/>
              <a:cs typeface="Times New Roman" pitchFamily="18" charset="0"/>
            </a:endParaRPr>
          </a:p>
        </p:txBody>
      </p:sp>
      <p:sp>
        <p:nvSpPr>
          <p:cNvPr id="7" name="Date Placeholder 6"/>
          <p:cNvSpPr>
            <a:spLocks noGrp="1"/>
          </p:cNvSpPr>
          <p:nvPr>
            <p:ph type="dt" sz="half" idx="10"/>
          </p:nvPr>
        </p:nvSpPr>
        <p:spPr/>
        <p:txBody>
          <a:bodyPr/>
          <a:lstStyle/>
          <a:p>
            <a:fld id="{B3A1A223-B786-4C92-88D3-C4354C33268D}" type="datetime1">
              <a:rPr lang="en-US" smtClean="0"/>
              <a:pPr/>
              <a:t>6/3/2015</a:t>
            </a:fld>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4</a:t>
            </a:fld>
            <a:endParaRPr lang="en-US" dirty="0"/>
          </a:p>
        </p:txBody>
      </p:sp>
      <p:sp>
        <p:nvSpPr>
          <p:cNvPr id="4" name="Rectangle 3"/>
          <p:cNvSpPr/>
          <p:nvPr/>
        </p:nvSpPr>
        <p:spPr>
          <a:xfrm>
            <a:off x="1828800" y="5562600"/>
            <a:ext cx="237566" cy="369332"/>
          </a:xfrm>
          <a:prstGeom prst="rect">
            <a:avLst/>
          </a:prstGeom>
        </p:spPr>
        <p:txBody>
          <a:bodyPr wrap="none">
            <a:spAutoFit/>
          </a:bodyPr>
          <a:lstStyle/>
          <a:p>
            <a:r>
              <a:rPr lang="en-IN" dirty="0" smtClean="0"/>
              <a:t> </a:t>
            </a:r>
            <a:endParaRPr lang="en-IN" dirty="0"/>
          </a:p>
        </p:txBody>
      </p:sp>
    </p:spTree>
    <p:extLst>
      <p:ext uri="{BB962C8B-B14F-4D97-AF65-F5344CB8AC3E}">
        <p14:creationId xmlns:p14="http://schemas.microsoft.com/office/powerpoint/2010/main" val="19129691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4" name="Date Placeholder 3"/>
          <p:cNvSpPr>
            <a:spLocks noGrp="1"/>
          </p:cNvSpPr>
          <p:nvPr>
            <p:ph type="dt" sz="half" idx="10"/>
          </p:nvPr>
        </p:nvSpPr>
        <p:spPr/>
        <p:txBody>
          <a:bodyPr/>
          <a:lstStyle/>
          <a:p>
            <a:fld id="{C6A8B97E-ABCF-44B1-A196-E79C49213E04}" type="datetime1">
              <a:rPr lang="en-US" smtClean="0"/>
              <a:pPr/>
              <a:t>6/3/2015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
        <p:nvSpPr>
          <p:cNvPr id="6" name="Rectangle 5"/>
          <p:cNvSpPr/>
          <p:nvPr/>
        </p:nvSpPr>
        <p:spPr>
          <a:xfrm>
            <a:off x="457200" y="1417638"/>
            <a:ext cx="8229600" cy="5509200"/>
          </a:xfrm>
          <a:prstGeom prst="rect">
            <a:avLst/>
          </a:prstGeom>
        </p:spPr>
        <p:txBody>
          <a:bodyPr wrap="square">
            <a:spAutoFit/>
          </a:bodyPr>
          <a:lstStyle/>
          <a:p>
            <a:r>
              <a:rPr lang="en-US" sz="3200" dirty="0"/>
              <a:t>With boom in ecommerce sites there is increase in competition. People are in search for best discounts offered by different websites for the same product. When a user searches for a product to be bought he/she has to go to different websites priory   known to him/her. This work is to provide an automated aggregator to do this job on the user’s behalf. Thus the required item is given prominence – what are wants – and not what the online seller has.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228600"/>
            <a:ext cx="7848600" cy="646331"/>
          </a:xfrm>
          <a:prstGeom prst="rect">
            <a:avLst/>
          </a:prstGeom>
          <a:noFill/>
        </p:spPr>
        <p:txBody>
          <a:bodyPr wrap="square" rtlCol="0">
            <a:spAutoFit/>
          </a:bodyPr>
          <a:lstStyle/>
          <a:p>
            <a:pPr algn="ctr"/>
            <a:r>
              <a:rPr lang="en-IN" sz="3600" dirty="0" smtClean="0">
                <a:latin typeface="Times New Roman" pitchFamily="18" charset="0"/>
                <a:cs typeface="Times New Roman" pitchFamily="18" charset="0"/>
              </a:rPr>
              <a:t>DESIGNS</a:t>
            </a:r>
            <a:endParaRPr lang="en-US" sz="3600"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3D333977-C04C-4727-A424-D0B4A84DFBAA}" type="datetime1">
              <a:rPr lang="en-US" smtClean="0"/>
              <a:pPr/>
              <a:t>6/3/2015</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6</a:t>
            </a:fld>
            <a:endParaRPr lang="en-US" dirty="0"/>
          </a:p>
        </p:txBody>
      </p:sp>
      <p:sp>
        <p:nvSpPr>
          <p:cNvPr id="10" name="TextBox 9"/>
          <p:cNvSpPr txBox="1"/>
          <p:nvPr/>
        </p:nvSpPr>
        <p:spPr>
          <a:xfrm>
            <a:off x="304800" y="761999"/>
            <a:ext cx="8610600" cy="1354217"/>
          </a:xfrm>
          <a:prstGeom prst="rect">
            <a:avLst/>
          </a:prstGeom>
          <a:noFill/>
        </p:spPr>
        <p:txBody>
          <a:bodyPr wrap="square" rtlCol="0">
            <a:spAutoFit/>
          </a:bodyPr>
          <a:lstStyle/>
          <a:p>
            <a:pPr>
              <a:buFont typeface="Wingdings" pitchFamily="2" charset="2"/>
              <a:buChar char="Ø"/>
            </a:pPr>
            <a:r>
              <a:rPr lang="en-US" sz="2000" dirty="0" smtClean="0"/>
              <a:t> </a:t>
            </a:r>
            <a:r>
              <a:rPr lang="en-IN" sz="3000" b="1" i="1" dirty="0">
                <a:latin typeface="Times New Roman" pitchFamily="18" charset="0"/>
                <a:cs typeface="Times New Roman" pitchFamily="18" charset="0"/>
              </a:rPr>
              <a:t>Use </a:t>
            </a:r>
            <a:r>
              <a:rPr lang="en-IN" sz="3000" b="1" i="1" dirty="0" smtClean="0">
                <a:latin typeface="Times New Roman" pitchFamily="18" charset="0"/>
                <a:cs typeface="Times New Roman" pitchFamily="18" charset="0"/>
              </a:rPr>
              <a:t>case </a:t>
            </a:r>
            <a:r>
              <a:rPr lang="en-IN" sz="3000" b="1" i="1" dirty="0" err="1" smtClean="0">
                <a:latin typeface="Times New Roman" pitchFamily="18" charset="0"/>
                <a:cs typeface="Times New Roman" pitchFamily="18" charset="0"/>
              </a:rPr>
              <a:t>Diagaram</a:t>
            </a:r>
            <a:endParaRPr lang="en-IN" sz="3000" b="1" i="1" dirty="0" smtClean="0">
              <a:latin typeface="Times New Roman" pitchFamily="18" charset="0"/>
              <a:cs typeface="Times New Roman" pitchFamily="18" charset="0"/>
            </a:endParaRPr>
          </a:p>
          <a:p>
            <a:endParaRPr lang="en-US" sz="3000" b="1" i="1" dirty="0" smtClean="0">
              <a:latin typeface="Times New Roman" pitchFamily="18" charset="0"/>
              <a:cs typeface="Times New Roman" pitchFamily="18" charset="0"/>
            </a:endParaRPr>
          </a:p>
          <a:p>
            <a:pPr lvl="1"/>
            <a:r>
              <a:rPr lang="en-US" sz="2200" dirty="0" smtClean="0">
                <a:latin typeface="Times New Roman" pitchFamily="18" charset="0"/>
                <a:cs typeface="Times New Roman" pitchFamily="18" charset="0"/>
              </a:rPr>
              <a:t> </a:t>
            </a:r>
            <a:endParaRPr lang="en-IN" sz="2200" dirty="0">
              <a:latin typeface="Times New Roman" pitchFamily="18" charset="0"/>
              <a:cs typeface="Times New Roman" pitchFamily="18" charset="0"/>
            </a:endParaRPr>
          </a:p>
        </p:txBody>
      </p:sp>
      <p:sp>
        <p:nvSpPr>
          <p:cNvPr id="9" name="TextBox 8"/>
          <p:cNvSpPr txBox="1"/>
          <p:nvPr/>
        </p:nvSpPr>
        <p:spPr>
          <a:xfrm>
            <a:off x="609600" y="5715000"/>
            <a:ext cx="7848600" cy="646331"/>
          </a:xfrm>
          <a:prstGeom prst="rect">
            <a:avLst/>
          </a:prstGeom>
          <a:noFill/>
        </p:spPr>
        <p:txBody>
          <a:bodyPr wrap="square" rtlCol="0">
            <a:spAutoFit/>
          </a:bodyPr>
          <a:lstStyle/>
          <a:p>
            <a:pPr algn="ctr"/>
            <a:endParaRPr lang="en-US" sz="3600" dirty="0">
              <a:latin typeface="Times New Roman" pitchFamily="18" charset="0"/>
              <a:cs typeface="Times New Roman" pitchFamily="18" charset="0"/>
            </a:endParaRPr>
          </a:p>
        </p:txBody>
      </p:sp>
      <p:sp>
        <p:nvSpPr>
          <p:cNvPr id="11" name="TextBox 10"/>
          <p:cNvSpPr txBox="1"/>
          <p:nvPr/>
        </p:nvSpPr>
        <p:spPr>
          <a:xfrm>
            <a:off x="609600" y="5715000"/>
            <a:ext cx="7848600" cy="338554"/>
          </a:xfrm>
          <a:prstGeom prst="rect">
            <a:avLst/>
          </a:prstGeom>
          <a:noFill/>
        </p:spPr>
        <p:txBody>
          <a:bodyPr wrap="square" rtlCol="0">
            <a:spAutoFit/>
          </a:bodyPr>
          <a:lstStyle/>
          <a:p>
            <a:r>
              <a:rPr lang="en-IN" sz="1600" dirty="0" smtClean="0"/>
              <a:t>                                                               Figure 1.1: Use case  </a:t>
            </a:r>
            <a:endParaRPr lang="en-IN" sz="1600" dirty="0"/>
          </a:p>
        </p:txBody>
      </p:sp>
      <p:pic>
        <p:nvPicPr>
          <p:cNvPr id="2050" name="Picture 2"/>
          <p:cNvPicPr>
            <a:picLocks noChangeAspect="1" noChangeArrowheads="1"/>
          </p:cNvPicPr>
          <p:nvPr/>
        </p:nvPicPr>
        <p:blipFill>
          <a:blip r:embed="rId3"/>
          <a:srcRect/>
          <a:stretch>
            <a:fillRect/>
          </a:stretch>
        </p:blipFill>
        <p:spPr bwMode="auto">
          <a:xfrm>
            <a:off x="304801" y="1433513"/>
            <a:ext cx="8458200" cy="43576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228600"/>
            <a:ext cx="7848600" cy="646331"/>
          </a:xfrm>
          <a:prstGeom prst="rect">
            <a:avLst/>
          </a:prstGeom>
          <a:noFill/>
        </p:spPr>
        <p:txBody>
          <a:bodyPr wrap="square" rtlCol="0">
            <a:spAutoFit/>
          </a:bodyPr>
          <a:lstStyle/>
          <a:p>
            <a:pPr algn="ctr"/>
            <a:r>
              <a:rPr lang="en-IN" sz="3600" dirty="0" smtClean="0">
                <a:latin typeface="Times New Roman" pitchFamily="18" charset="0"/>
                <a:cs typeface="Times New Roman" pitchFamily="18" charset="0"/>
              </a:rPr>
              <a:t>DESIGNS</a:t>
            </a:r>
            <a:endParaRPr lang="en-US" sz="3600"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3D333977-C04C-4727-A424-D0B4A84DFBAA}" type="datetime1">
              <a:rPr lang="en-US" smtClean="0"/>
              <a:pPr/>
              <a:t>6/3/2015</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dirty="0"/>
          </a:p>
        </p:txBody>
      </p:sp>
      <p:sp>
        <p:nvSpPr>
          <p:cNvPr id="10" name="TextBox 9"/>
          <p:cNvSpPr txBox="1"/>
          <p:nvPr/>
        </p:nvSpPr>
        <p:spPr>
          <a:xfrm>
            <a:off x="304800" y="761999"/>
            <a:ext cx="8610600" cy="1354217"/>
          </a:xfrm>
          <a:prstGeom prst="rect">
            <a:avLst/>
          </a:prstGeom>
          <a:noFill/>
        </p:spPr>
        <p:txBody>
          <a:bodyPr wrap="square" rtlCol="0">
            <a:spAutoFit/>
          </a:bodyPr>
          <a:lstStyle/>
          <a:p>
            <a:pPr>
              <a:buFont typeface="Wingdings" pitchFamily="2" charset="2"/>
              <a:buChar char="Ø"/>
            </a:pPr>
            <a:r>
              <a:rPr lang="en-US" sz="2000" dirty="0" smtClean="0"/>
              <a:t> </a:t>
            </a:r>
            <a:r>
              <a:rPr lang="en-IN" sz="3000" b="1" i="1" dirty="0" smtClean="0">
                <a:latin typeface="Times New Roman" pitchFamily="18" charset="0"/>
                <a:cs typeface="Times New Roman" pitchFamily="18" charset="0"/>
              </a:rPr>
              <a:t>Class Diagram</a:t>
            </a:r>
          </a:p>
          <a:p>
            <a:endParaRPr lang="en-US" sz="3000" b="1" i="1" dirty="0" smtClean="0">
              <a:latin typeface="Times New Roman" pitchFamily="18" charset="0"/>
              <a:cs typeface="Times New Roman" pitchFamily="18" charset="0"/>
            </a:endParaRPr>
          </a:p>
          <a:p>
            <a:pPr lvl="1"/>
            <a:r>
              <a:rPr lang="en-US" sz="2200" dirty="0" smtClean="0">
                <a:latin typeface="Times New Roman" pitchFamily="18" charset="0"/>
                <a:cs typeface="Times New Roman" pitchFamily="18" charset="0"/>
              </a:rPr>
              <a:t> </a:t>
            </a:r>
            <a:endParaRPr lang="en-IN" sz="2200" dirty="0">
              <a:latin typeface="Times New Roman" pitchFamily="18" charset="0"/>
              <a:cs typeface="Times New Roman" pitchFamily="18" charset="0"/>
            </a:endParaRPr>
          </a:p>
        </p:txBody>
      </p:sp>
      <p:sp>
        <p:nvSpPr>
          <p:cNvPr id="9" name="TextBox 8"/>
          <p:cNvSpPr txBox="1"/>
          <p:nvPr/>
        </p:nvSpPr>
        <p:spPr>
          <a:xfrm>
            <a:off x="609600" y="5715000"/>
            <a:ext cx="7848600" cy="646331"/>
          </a:xfrm>
          <a:prstGeom prst="rect">
            <a:avLst/>
          </a:prstGeom>
          <a:noFill/>
        </p:spPr>
        <p:txBody>
          <a:bodyPr wrap="square" rtlCol="0">
            <a:spAutoFit/>
          </a:bodyPr>
          <a:lstStyle/>
          <a:p>
            <a:pPr algn="ctr"/>
            <a:endParaRPr lang="en-US" sz="3600" dirty="0">
              <a:latin typeface="Times New Roman" pitchFamily="18" charset="0"/>
              <a:cs typeface="Times New Roman" pitchFamily="18" charset="0"/>
            </a:endParaRPr>
          </a:p>
        </p:txBody>
      </p:sp>
      <p:sp>
        <p:nvSpPr>
          <p:cNvPr id="11" name="TextBox 10"/>
          <p:cNvSpPr txBox="1"/>
          <p:nvPr/>
        </p:nvSpPr>
        <p:spPr>
          <a:xfrm>
            <a:off x="609600" y="5715000"/>
            <a:ext cx="7848600" cy="338554"/>
          </a:xfrm>
          <a:prstGeom prst="rect">
            <a:avLst/>
          </a:prstGeom>
          <a:noFill/>
        </p:spPr>
        <p:txBody>
          <a:bodyPr wrap="square" rtlCol="0">
            <a:spAutoFit/>
          </a:bodyPr>
          <a:lstStyle/>
          <a:p>
            <a:r>
              <a:rPr lang="en-IN" sz="1600" dirty="0" smtClean="0"/>
              <a:t>                                                               Figure 1.2: Class Diagram  </a:t>
            </a:r>
            <a:endParaRPr lang="en-IN" sz="1600" dirty="0"/>
          </a:p>
        </p:txBody>
      </p:sp>
      <p:pic>
        <p:nvPicPr>
          <p:cNvPr id="3074" name="Picture 2"/>
          <p:cNvPicPr>
            <a:picLocks noChangeAspect="1" noChangeArrowheads="1"/>
          </p:cNvPicPr>
          <p:nvPr/>
        </p:nvPicPr>
        <p:blipFill>
          <a:blip r:embed="rId3"/>
          <a:srcRect/>
          <a:stretch>
            <a:fillRect/>
          </a:stretch>
        </p:blipFill>
        <p:spPr bwMode="auto">
          <a:xfrm>
            <a:off x="381000" y="1219200"/>
            <a:ext cx="8458200" cy="44957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anose="02020603050405020304" pitchFamily="18" charset="0"/>
                <a:cs typeface="Times New Roman" panose="02020603050405020304" pitchFamily="18" charset="0"/>
              </a:rPr>
              <a:t>SEQUENCE DIAGRAM FOR LOGIN</a:t>
            </a:r>
            <a:endParaRPr lang="en-IN" sz="36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32847445-ACA6-4FAE-BED1-683B9131B2F3}" type="datetime1">
              <a:rPr lang="en-US" smtClean="0"/>
              <a:pPr/>
              <a:t>6/3/2015</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dirty="0"/>
          </a:p>
        </p:txBody>
      </p:sp>
      <p:pic>
        <p:nvPicPr>
          <p:cNvPr id="5" name="Picture 4" descr="C:\Users\SONY\Desktop\scan\SequenceDiagram1.jpg"/>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859280"/>
            <a:ext cx="5943600" cy="3139440"/>
          </a:xfrm>
          <a:prstGeom prst="rect">
            <a:avLst/>
          </a:prstGeom>
          <a:noFill/>
          <a:ln>
            <a:noFill/>
          </a:ln>
        </p:spPr>
      </p:pic>
    </p:spTree>
    <p:extLst>
      <p:ext uri="{BB962C8B-B14F-4D97-AF65-F5344CB8AC3E}">
        <p14:creationId xmlns:p14="http://schemas.microsoft.com/office/powerpoint/2010/main" val="352096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anose="02020603050405020304" pitchFamily="18" charset="0"/>
                <a:cs typeface="Times New Roman" panose="02020603050405020304" pitchFamily="18" charset="0"/>
              </a:rPr>
              <a:t>SEQUENCE DIAGRAM FOR SEARCH</a:t>
            </a:r>
            <a:endParaRPr lang="en-IN" sz="36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32847445-ACA6-4FAE-BED1-683B9131B2F3}" type="datetime1">
              <a:rPr lang="en-US" smtClean="0"/>
              <a:pPr/>
              <a:t>6/3/2015</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dirty="0"/>
          </a:p>
        </p:txBody>
      </p:sp>
      <p:pic>
        <p:nvPicPr>
          <p:cNvPr id="5" name="Picture 4" descr="C:\Users\SONY\Desktop\scan\SequenceDiagram2.jpg"/>
          <p:cNvPicPr/>
          <p:nvPr/>
        </p:nvPicPr>
        <p:blipFill>
          <a:blip r:embed="rId2">
            <a:extLst>
              <a:ext uri="{28A0092B-C50C-407E-A947-70E740481C1C}">
                <a14:useLocalDpi xmlns:a14="http://schemas.microsoft.com/office/drawing/2010/main" val="0"/>
              </a:ext>
            </a:extLst>
          </a:blip>
          <a:srcRect/>
          <a:stretch>
            <a:fillRect/>
          </a:stretch>
        </p:blipFill>
        <p:spPr bwMode="auto">
          <a:xfrm>
            <a:off x="2040731" y="1600200"/>
            <a:ext cx="5062538" cy="4157663"/>
          </a:xfrm>
          <a:prstGeom prst="rect">
            <a:avLst/>
          </a:prstGeom>
          <a:noFill/>
          <a:ln>
            <a:noFill/>
          </a:ln>
        </p:spPr>
      </p:pic>
    </p:spTree>
    <p:extLst>
      <p:ext uri="{BB962C8B-B14F-4D97-AF65-F5344CB8AC3E}">
        <p14:creationId xmlns:p14="http://schemas.microsoft.com/office/powerpoint/2010/main" val="18236829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5059</TotalTime>
  <Words>628</Words>
  <Application>Microsoft Office PowerPoint</Application>
  <PresentationFormat>On-screen Show (4:3)</PresentationFormat>
  <Paragraphs>116</Paragraphs>
  <Slides>21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Algerian</vt:lpstr>
      <vt:lpstr>Arial</vt:lpstr>
      <vt:lpstr>Calibri</vt:lpstr>
      <vt:lpstr>Times New Roman</vt:lpstr>
      <vt:lpstr>Wingdings</vt:lpstr>
      <vt:lpstr>Office Theme</vt:lpstr>
      <vt:lpstr>AN AGGREGATOR FOR E-SHOPPING  Guided by  Dr. Vinod Pathari </vt:lpstr>
      <vt:lpstr>OUTLINE OF PRESENTATION</vt:lpstr>
      <vt:lpstr>INTRODUCTION</vt:lpstr>
      <vt:lpstr>                                                      BACKGROUND</vt:lpstr>
      <vt:lpstr>MOTIVATION</vt:lpstr>
      <vt:lpstr>PowerPoint Presentation</vt:lpstr>
      <vt:lpstr>PowerPoint Presentation</vt:lpstr>
      <vt:lpstr>SEQUENCE DIAGRAM FOR LOGIN</vt:lpstr>
      <vt:lpstr>SEQUENCE DIAGRAM FOR SEARCH</vt:lpstr>
      <vt:lpstr>USER INTERFACE</vt:lpstr>
      <vt:lpstr>Home page: Displays the landing page from where user can choose different actions. </vt:lpstr>
      <vt:lpstr>Sign Up page: User can sign up with their personal details. </vt:lpstr>
      <vt:lpstr>Login Page: User can login with username and password. </vt:lpstr>
      <vt:lpstr>Edit Page: User can edit their details except username. </vt:lpstr>
      <vt:lpstr>Search Page: Search field where user can search the specific product.</vt:lpstr>
      <vt:lpstr>Search Result Page: Shows results of the search query entered by the user. </vt:lpstr>
      <vt:lpstr>Logout Page: Display the successful logout. </vt:lpstr>
      <vt:lpstr>CONCLUSION</vt:lpstr>
      <vt:lpstr> WORK DONE</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NIMMY.J.S</dc:creator>
  <cp:lastModifiedBy>SONY</cp:lastModifiedBy>
  <cp:revision>727</cp:revision>
  <dcterms:created xsi:type="dcterms:W3CDTF">2006-08-16T00:00:00Z</dcterms:created>
  <dcterms:modified xsi:type="dcterms:W3CDTF">2015-06-03T08:03:51Z</dcterms:modified>
</cp:coreProperties>
</file>