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F6194-D8AE-A267-B094-A2156770534F}" v="6" dt="2023-03-31T12:24:44.699"/>
    <p1510:client id="{5C491DD3-7841-4E57-8A82-5A5340A387F6}" v="563" dt="2023-03-31T12:20:24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A2A5A-EC13-4527-AC84-4C3E724C811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9C947-34A9-4258-B3B3-C00323BA1543}">
      <dgm:prSet/>
      <dgm:spPr/>
      <dgm:t>
        <a:bodyPr/>
        <a:lstStyle/>
        <a:p>
          <a:r>
            <a:rPr lang="en-US" b="1" dirty="0"/>
            <a:t>I did following things</a:t>
          </a:r>
          <a:endParaRPr lang="en-US" dirty="0"/>
        </a:p>
      </dgm:t>
    </dgm:pt>
    <dgm:pt modelId="{FFC410D4-2FA0-4B5F-84ED-EA617F6F22BB}" type="parTrans" cxnId="{77CBCD62-F09E-42FD-87E5-840D5C916B1B}">
      <dgm:prSet/>
      <dgm:spPr/>
      <dgm:t>
        <a:bodyPr/>
        <a:lstStyle/>
        <a:p>
          <a:endParaRPr lang="en-US"/>
        </a:p>
      </dgm:t>
    </dgm:pt>
    <dgm:pt modelId="{79A79316-F7F4-466C-9C26-64BD01073224}" type="sibTrans" cxnId="{77CBCD62-F09E-42FD-87E5-840D5C916B1B}">
      <dgm:prSet/>
      <dgm:spPr/>
      <dgm:t>
        <a:bodyPr/>
        <a:lstStyle/>
        <a:p>
          <a:endParaRPr lang="en-US"/>
        </a:p>
      </dgm:t>
    </dgm:pt>
    <dgm:pt modelId="{68D99739-F5B5-4757-B22D-9B914571B10F}">
      <dgm:prSet/>
      <dgm:spPr/>
      <dgm:t>
        <a:bodyPr/>
        <a:lstStyle/>
        <a:p>
          <a:r>
            <a:rPr lang="en-US" dirty="0"/>
            <a:t>Conducted research on web development</a:t>
          </a:r>
        </a:p>
      </dgm:t>
    </dgm:pt>
    <dgm:pt modelId="{46EAE4B3-D41D-4B1B-9001-57DF972E1C8F}" type="parTrans" cxnId="{F1FBC6F4-12B4-4955-B1C9-29281B37B80F}">
      <dgm:prSet/>
      <dgm:spPr/>
      <dgm:t>
        <a:bodyPr/>
        <a:lstStyle/>
        <a:p>
          <a:endParaRPr lang="en-US"/>
        </a:p>
      </dgm:t>
    </dgm:pt>
    <dgm:pt modelId="{DEAD5B6B-A8B3-44FD-8346-02035E70B481}" type="sibTrans" cxnId="{F1FBC6F4-12B4-4955-B1C9-29281B37B80F}">
      <dgm:prSet/>
      <dgm:spPr/>
      <dgm:t>
        <a:bodyPr/>
        <a:lstStyle/>
        <a:p>
          <a:endParaRPr lang="en-US"/>
        </a:p>
      </dgm:t>
    </dgm:pt>
    <dgm:pt modelId="{0C8FC47B-B843-4B03-9B15-B08518D3BD2B}">
      <dgm:prSet/>
      <dgm:spPr/>
      <dgm:t>
        <a:bodyPr/>
        <a:lstStyle/>
        <a:p>
          <a:r>
            <a:rPr lang="en-US" dirty="0"/>
            <a:t>Started learning HTML, CSS, and JavaScript</a:t>
          </a:r>
        </a:p>
      </dgm:t>
    </dgm:pt>
    <dgm:pt modelId="{A427F54E-909A-4BD8-8C3C-BD8B7FB14362}" type="parTrans" cxnId="{8C791F95-865C-4CC0-8715-9DAB565EAE6F}">
      <dgm:prSet/>
      <dgm:spPr/>
      <dgm:t>
        <a:bodyPr/>
        <a:lstStyle/>
        <a:p>
          <a:endParaRPr lang="en-US"/>
        </a:p>
      </dgm:t>
    </dgm:pt>
    <dgm:pt modelId="{6059DB45-058F-4752-AA6A-B7E46A8B6687}" type="sibTrans" cxnId="{8C791F95-865C-4CC0-8715-9DAB565EAE6F}">
      <dgm:prSet/>
      <dgm:spPr/>
      <dgm:t>
        <a:bodyPr/>
        <a:lstStyle/>
        <a:p>
          <a:endParaRPr lang="en-US"/>
        </a:p>
      </dgm:t>
    </dgm:pt>
    <dgm:pt modelId="{EF1172EF-87FC-4A0D-9E33-1CFFAE756295}">
      <dgm:prSet/>
      <dgm:spPr/>
      <dgm:t>
        <a:bodyPr/>
        <a:lstStyle/>
        <a:p>
          <a:r>
            <a:rPr lang="en-US" dirty="0"/>
            <a:t>Explored JavaScript libraries such as React JS</a:t>
          </a:r>
        </a:p>
      </dgm:t>
    </dgm:pt>
    <dgm:pt modelId="{A706551E-2577-4305-823F-9485CA285C42}" type="parTrans" cxnId="{E2D318E1-8F76-48E8-B18A-B2E9E09567E1}">
      <dgm:prSet/>
      <dgm:spPr/>
      <dgm:t>
        <a:bodyPr/>
        <a:lstStyle/>
        <a:p>
          <a:endParaRPr lang="en-US"/>
        </a:p>
      </dgm:t>
    </dgm:pt>
    <dgm:pt modelId="{6477B1B7-54DA-4A84-B631-CDB28F15F4D6}" type="sibTrans" cxnId="{E2D318E1-8F76-48E8-B18A-B2E9E09567E1}">
      <dgm:prSet/>
      <dgm:spPr/>
      <dgm:t>
        <a:bodyPr/>
        <a:lstStyle/>
        <a:p>
          <a:endParaRPr lang="en-US"/>
        </a:p>
      </dgm:t>
    </dgm:pt>
    <dgm:pt modelId="{162C7E8A-F29F-4A9F-AA4F-3395D0003E92}">
      <dgm:prSet/>
      <dgm:spPr/>
      <dgm:t>
        <a:bodyPr/>
        <a:lstStyle/>
        <a:p>
          <a:r>
            <a:rPr lang="en-US" dirty="0"/>
            <a:t>Continued to work on web development using various plugins and libraries</a:t>
          </a:r>
        </a:p>
      </dgm:t>
    </dgm:pt>
    <dgm:pt modelId="{35D2EC90-DA9D-4682-853E-912576F12C70}" type="parTrans" cxnId="{81A5AAB1-02F2-4754-943C-8CF108D2C3E6}">
      <dgm:prSet/>
      <dgm:spPr/>
      <dgm:t>
        <a:bodyPr/>
        <a:lstStyle/>
        <a:p>
          <a:endParaRPr lang="en-US"/>
        </a:p>
      </dgm:t>
    </dgm:pt>
    <dgm:pt modelId="{CF461AD1-455F-4751-8045-DE50A7BBC8BF}" type="sibTrans" cxnId="{81A5AAB1-02F2-4754-943C-8CF108D2C3E6}">
      <dgm:prSet/>
      <dgm:spPr/>
      <dgm:t>
        <a:bodyPr/>
        <a:lstStyle/>
        <a:p>
          <a:endParaRPr lang="en-US"/>
        </a:p>
      </dgm:t>
    </dgm:pt>
    <dgm:pt modelId="{23874856-272F-418A-BB4C-C6181AD8B34D}" type="pres">
      <dgm:prSet presAssocID="{BFFA2A5A-EC13-4527-AC84-4C3E724C8116}" presName="diagram" presStyleCnt="0">
        <dgm:presLayoutVars>
          <dgm:dir/>
          <dgm:resizeHandles val="exact"/>
        </dgm:presLayoutVars>
      </dgm:prSet>
      <dgm:spPr/>
    </dgm:pt>
    <dgm:pt modelId="{D76DED28-9A28-44C3-A985-C42AEB53D362}" type="pres">
      <dgm:prSet presAssocID="{9579C947-34A9-4258-B3B3-C00323BA1543}" presName="node" presStyleLbl="node1" presStyleIdx="0" presStyleCnt="5">
        <dgm:presLayoutVars>
          <dgm:bulletEnabled val="1"/>
        </dgm:presLayoutVars>
      </dgm:prSet>
      <dgm:spPr/>
    </dgm:pt>
    <dgm:pt modelId="{5EFA40CD-1A60-4508-B7B0-C95BF3BF25E0}" type="pres">
      <dgm:prSet presAssocID="{79A79316-F7F4-466C-9C26-64BD01073224}" presName="sibTrans" presStyleLbl="sibTrans2D1" presStyleIdx="0" presStyleCnt="4"/>
      <dgm:spPr/>
    </dgm:pt>
    <dgm:pt modelId="{357B1872-84DD-4E8E-8418-440B40728625}" type="pres">
      <dgm:prSet presAssocID="{79A79316-F7F4-466C-9C26-64BD01073224}" presName="connectorText" presStyleLbl="sibTrans2D1" presStyleIdx="0" presStyleCnt="4"/>
      <dgm:spPr/>
    </dgm:pt>
    <dgm:pt modelId="{25440B93-649D-401B-9206-CB9593749255}" type="pres">
      <dgm:prSet presAssocID="{68D99739-F5B5-4757-B22D-9B914571B10F}" presName="node" presStyleLbl="node1" presStyleIdx="1" presStyleCnt="5">
        <dgm:presLayoutVars>
          <dgm:bulletEnabled val="1"/>
        </dgm:presLayoutVars>
      </dgm:prSet>
      <dgm:spPr/>
    </dgm:pt>
    <dgm:pt modelId="{3C1AC5B3-D0CE-4AC7-9BE5-4A221938C06A}" type="pres">
      <dgm:prSet presAssocID="{DEAD5B6B-A8B3-44FD-8346-02035E70B481}" presName="sibTrans" presStyleLbl="sibTrans2D1" presStyleIdx="1" presStyleCnt="4"/>
      <dgm:spPr/>
    </dgm:pt>
    <dgm:pt modelId="{8A598B21-E966-44A1-A49D-5D22F89714E2}" type="pres">
      <dgm:prSet presAssocID="{DEAD5B6B-A8B3-44FD-8346-02035E70B481}" presName="connectorText" presStyleLbl="sibTrans2D1" presStyleIdx="1" presStyleCnt="4"/>
      <dgm:spPr/>
    </dgm:pt>
    <dgm:pt modelId="{1EEBB542-2687-4DBB-B0D8-6F29917C6489}" type="pres">
      <dgm:prSet presAssocID="{0C8FC47B-B843-4B03-9B15-B08518D3BD2B}" presName="node" presStyleLbl="node1" presStyleIdx="2" presStyleCnt="5">
        <dgm:presLayoutVars>
          <dgm:bulletEnabled val="1"/>
        </dgm:presLayoutVars>
      </dgm:prSet>
      <dgm:spPr/>
    </dgm:pt>
    <dgm:pt modelId="{4713CE4D-CC60-49E5-91A1-49907503CCCF}" type="pres">
      <dgm:prSet presAssocID="{6059DB45-058F-4752-AA6A-B7E46A8B6687}" presName="sibTrans" presStyleLbl="sibTrans2D1" presStyleIdx="2" presStyleCnt="4"/>
      <dgm:spPr/>
    </dgm:pt>
    <dgm:pt modelId="{1CF9FD06-E323-431E-A2B6-11036A02BF2D}" type="pres">
      <dgm:prSet presAssocID="{6059DB45-058F-4752-AA6A-B7E46A8B6687}" presName="connectorText" presStyleLbl="sibTrans2D1" presStyleIdx="2" presStyleCnt="4"/>
      <dgm:spPr/>
    </dgm:pt>
    <dgm:pt modelId="{6F7F45CD-E06E-46D6-B52A-6B50C66A8350}" type="pres">
      <dgm:prSet presAssocID="{EF1172EF-87FC-4A0D-9E33-1CFFAE756295}" presName="node" presStyleLbl="node1" presStyleIdx="3" presStyleCnt="5">
        <dgm:presLayoutVars>
          <dgm:bulletEnabled val="1"/>
        </dgm:presLayoutVars>
      </dgm:prSet>
      <dgm:spPr/>
    </dgm:pt>
    <dgm:pt modelId="{A694EF30-25A3-4C0E-8008-9EBCD0D7AFF3}" type="pres">
      <dgm:prSet presAssocID="{6477B1B7-54DA-4A84-B631-CDB28F15F4D6}" presName="sibTrans" presStyleLbl="sibTrans2D1" presStyleIdx="3" presStyleCnt="4"/>
      <dgm:spPr/>
    </dgm:pt>
    <dgm:pt modelId="{60879C8B-019E-4509-9224-E6389603013C}" type="pres">
      <dgm:prSet presAssocID="{6477B1B7-54DA-4A84-B631-CDB28F15F4D6}" presName="connectorText" presStyleLbl="sibTrans2D1" presStyleIdx="3" presStyleCnt="4"/>
      <dgm:spPr/>
    </dgm:pt>
    <dgm:pt modelId="{2904DE87-4A5F-43B8-953F-9F5F7EF06AE9}" type="pres">
      <dgm:prSet presAssocID="{162C7E8A-F29F-4A9F-AA4F-3395D0003E92}" presName="node" presStyleLbl="node1" presStyleIdx="4" presStyleCnt="5">
        <dgm:presLayoutVars>
          <dgm:bulletEnabled val="1"/>
        </dgm:presLayoutVars>
      </dgm:prSet>
      <dgm:spPr/>
    </dgm:pt>
  </dgm:ptLst>
  <dgm:cxnLst>
    <dgm:cxn modelId="{B25B3807-D92E-4D59-94E0-C84BE27C003A}" type="presOf" srcId="{DEAD5B6B-A8B3-44FD-8346-02035E70B481}" destId="{3C1AC5B3-D0CE-4AC7-9BE5-4A221938C06A}" srcOrd="0" destOrd="0" presId="urn:microsoft.com/office/officeart/2005/8/layout/process5"/>
    <dgm:cxn modelId="{52C9BB20-37BD-411C-8559-5B1470E11AF0}" type="presOf" srcId="{6059DB45-058F-4752-AA6A-B7E46A8B6687}" destId="{1CF9FD06-E323-431E-A2B6-11036A02BF2D}" srcOrd="1" destOrd="0" presId="urn:microsoft.com/office/officeart/2005/8/layout/process5"/>
    <dgm:cxn modelId="{C3D90327-82A2-41E7-A73D-57F3853B6EAE}" type="presOf" srcId="{162C7E8A-F29F-4A9F-AA4F-3395D0003E92}" destId="{2904DE87-4A5F-43B8-953F-9F5F7EF06AE9}" srcOrd="0" destOrd="0" presId="urn:microsoft.com/office/officeart/2005/8/layout/process5"/>
    <dgm:cxn modelId="{3CBD4E37-EB63-4E26-8A7E-AE910688DFD6}" type="presOf" srcId="{79A79316-F7F4-466C-9C26-64BD01073224}" destId="{357B1872-84DD-4E8E-8418-440B40728625}" srcOrd="1" destOrd="0" presId="urn:microsoft.com/office/officeart/2005/8/layout/process5"/>
    <dgm:cxn modelId="{FFC8973F-6B58-4ABF-A003-1FC8B0012155}" type="presOf" srcId="{6477B1B7-54DA-4A84-B631-CDB28F15F4D6}" destId="{A694EF30-25A3-4C0E-8008-9EBCD0D7AFF3}" srcOrd="0" destOrd="0" presId="urn:microsoft.com/office/officeart/2005/8/layout/process5"/>
    <dgm:cxn modelId="{897D1140-AEA9-4F00-9DA7-A53A33CDAA7F}" type="presOf" srcId="{DEAD5B6B-A8B3-44FD-8346-02035E70B481}" destId="{8A598B21-E966-44A1-A49D-5D22F89714E2}" srcOrd="1" destOrd="0" presId="urn:microsoft.com/office/officeart/2005/8/layout/process5"/>
    <dgm:cxn modelId="{30EF6461-38F0-449F-B837-C292EE85D855}" type="presOf" srcId="{BFFA2A5A-EC13-4527-AC84-4C3E724C8116}" destId="{23874856-272F-418A-BB4C-C6181AD8B34D}" srcOrd="0" destOrd="0" presId="urn:microsoft.com/office/officeart/2005/8/layout/process5"/>
    <dgm:cxn modelId="{77CBCD62-F09E-42FD-87E5-840D5C916B1B}" srcId="{BFFA2A5A-EC13-4527-AC84-4C3E724C8116}" destId="{9579C947-34A9-4258-B3B3-C00323BA1543}" srcOrd="0" destOrd="0" parTransId="{FFC410D4-2FA0-4B5F-84ED-EA617F6F22BB}" sibTransId="{79A79316-F7F4-466C-9C26-64BD01073224}"/>
    <dgm:cxn modelId="{3F398945-84B9-494C-9116-954E1E08F27E}" type="presOf" srcId="{6477B1B7-54DA-4A84-B631-CDB28F15F4D6}" destId="{60879C8B-019E-4509-9224-E6389603013C}" srcOrd="1" destOrd="0" presId="urn:microsoft.com/office/officeart/2005/8/layout/process5"/>
    <dgm:cxn modelId="{0D9ABD6A-450D-4E4E-905D-E9B44644E254}" type="presOf" srcId="{0C8FC47B-B843-4B03-9B15-B08518D3BD2B}" destId="{1EEBB542-2687-4DBB-B0D8-6F29917C6489}" srcOrd="0" destOrd="0" presId="urn:microsoft.com/office/officeart/2005/8/layout/process5"/>
    <dgm:cxn modelId="{CB46584B-A97E-4DF9-873C-0B4D87FA6D9B}" type="presOf" srcId="{68D99739-F5B5-4757-B22D-9B914571B10F}" destId="{25440B93-649D-401B-9206-CB9593749255}" srcOrd="0" destOrd="0" presId="urn:microsoft.com/office/officeart/2005/8/layout/process5"/>
    <dgm:cxn modelId="{C9104089-FA99-40FC-9770-00D8D6379CFE}" type="presOf" srcId="{79A79316-F7F4-466C-9C26-64BD01073224}" destId="{5EFA40CD-1A60-4508-B7B0-C95BF3BF25E0}" srcOrd="0" destOrd="0" presId="urn:microsoft.com/office/officeart/2005/8/layout/process5"/>
    <dgm:cxn modelId="{BC30BA8B-95E2-4900-84CC-AA15B83CB787}" type="presOf" srcId="{9579C947-34A9-4258-B3B3-C00323BA1543}" destId="{D76DED28-9A28-44C3-A985-C42AEB53D362}" srcOrd="0" destOrd="0" presId="urn:microsoft.com/office/officeart/2005/8/layout/process5"/>
    <dgm:cxn modelId="{8C791F95-865C-4CC0-8715-9DAB565EAE6F}" srcId="{BFFA2A5A-EC13-4527-AC84-4C3E724C8116}" destId="{0C8FC47B-B843-4B03-9B15-B08518D3BD2B}" srcOrd="2" destOrd="0" parTransId="{A427F54E-909A-4BD8-8C3C-BD8B7FB14362}" sibTransId="{6059DB45-058F-4752-AA6A-B7E46A8B6687}"/>
    <dgm:cxn modelId="{81A5AAB1-02F2-4754-943C-8CF108D2C3E6}" srcId="{BFFA2A5A-EC13-4527-AC84-4C3E724C8116}" destId="{162C7E8A-F29F-4A9F-AA4F-3395D0003E92}" srcOrd="4" destOrd="0" parTransId="{35D2EC90-DA9D-4682-853E-912576F12C70}" sibTransId="{CF461AD1-455F-4751-8045-DE50A7BBC8BF}"/>
    <dgm:cxn modelId="{E2D318E1-8F76-48E8-B18A-B2E9E09567E1}" srcId="{BFFA2A5A-EC13-4527-AC84-4C3E724C8116}" destId="{EF1172EF-87FC-4A0D-9E33-1CFFAE756295}" srcOrd="3" destOrd="0" parTransId="{A706551E-2577-4305-823F-9485CA285C42}" sibTransId="{6477B1B7-54DA-4A84-B631-CDB28F15F4D6}"/>
    <dgm:cxn modelId="{236C0AE4-BC18-44B5-8906-750C5B49BF7A}" type="presOf" srcId="{EF1172EF-87FC-4A0D-9E33-1CFFAE756295}" destId="{6F7F45CD-E06E-46D6-B52A-6B50C66A8350}" srcOrd="0" destOrd="0" presId="urn:microsoft.com/office/officeart/2005/8/layout/process5"/>
    <dgm:cxn modelId="{F1FBC6F4-12B4-4955-B1C9-29281B37B80F}" srcId="{BFFA2A5A-EC13-4527-AC84-4C3E724C8116}" destId="{68D99739-F5B5-4757-B22D-9B914571B10F}" srcOrd="1" destOrd="0" parTransId="{46EAE4B3-D41D-4B1B-9001-57DF972E1C8F}" sibTransId="{DEAD5B6B-A8B3-44FD-8346-02035E70B481}"/>
    <dgm:cxn modelId="{6D9B7CFC-A6DF-4522-AB58-C23130B62F46}" type="presOf" srcId="{6059DB45-058F-4752-AA6A-B7E46A8B6687}" destId="{4713CE4D-CC60-49E5-91A1-49907503CCCF}" srcOrd="0" destOrd="0" presId="urn:microsoft.com/office/officeart/2005/8/layout/process5"/>
    <dgm:cxn modelId="{8933A951-8EA3-4FCE-A2CE-AF8D14B504EA}" type="presParOf" srcId="{23874856-272F-418A-BB4C-C6181AD8B34D}" destId="{D76DED28-9A28-44C3-A985-C42AEB53D362}" srcOrd="0" destOrd="0" presId="urn:microsoft.com/office/officeart/2005/8/layout/process5"/>
    <dgm:cxn modelId="{F4B421DB-C119-447D-BCD6-EC2C6313094B}" type="presParOf" srcId="{23874856-272F-418A-BB4C-C6181AD8B34D}" destId="{5EFA40CD-1A60-4508-B7B0-C95BF3BF25E0}" srcOrd="1" destOrd="0" presId="urn:microsoft.com/office/officeart/2005/8/layout/process5"/>
    <dgm:cxn modelId="{D661A47B-DF8E-490A-95B8-58CCDE6803E1}" type="presParOf" srcId="{5EFA40CD-1A60-4508-B7B0-C95BF3BF25E0}" destId="{357B1872-84DD-4E8E-8418-440B40728625}" srcOrd="0" destOrd="0" presId="urn:microsoft.com/office/officeart/2005/8/layout/process5"/>
    <dgm:cxn modelId="{7A8B7763-618E-40C7-B7FC-3123C7F3228E}" type="presParOf" srcId="{23874856-272F-418A-BB4C-C6181AD8B34D}" destId="{25440B93-649D-401B-9206-CB9593749255}" srcOrd="2" destOrd="0" presId="urn:microsoft.com/office/officeart/2005/8/layout/process5"/>
    <dgm:cxn modelId="{2BD52D36-C2F4-4ACE-B4ED-4C59509B79C1}" type="presParOf" srcId="{23874856-272F-418A-BB4C-C6181AD8B34D}" destId="{3C1AC5B3-D0CE-4AC7-9BE5-4A221938C06A}" srcOrd="3" destOrd="0" presId="urn:microsoft.com/office/officeart/2005/8/layout/process5"/>
    <dgm:cxn modelId="{EDE8F746-6FC0-4E60-AB18-B0D14C600B28}" type="presParOf" srcId="{3C1AC5B3-D0CE-4AC7-9BE5-4A221938C06A}" destId="{8A598B21-E966-44A1-A49D-5D22F89714E2}" srcOrd="0" destOrd="0" presId="urn:microsoft.com/office/officeart/2005/8/layout/process5"/>
    <dgm:cxn modelId="{23CDB3DF-27B7-460F-AB16-ED8E5861E580}" type="presParOf" srcId="{23874856-272F-418A-BB4C-C6181AD8B34D}" destId="{1EEBB542-2687-4DBB-B0D8-6F29917C6489}" srcOrd="4" destOrd="0" presId="urn:microsoft.com/office/officeart/2005/8/layout/process5"/>
    <dgm:cxn modelId="{44F4553A-AE87-46E4-915B-C4D52B164BAB}" type="presParOf" srcId="{23874856-272F-418A-BB4C-C6181AD8B34D}" destId="{4713CE4D-CC60-49E5-91A1-49907503CCCF}" srcOrd="5" destOrd="0" presId="urn:microsoft.com/office/officeart/2005/8/layout/process5"/>
    <dgm:cxn modelId="{1B70315F-D36D-4FAE-9057-C7391307E21A}" type="presParOf" srcId="{4713CE4D-CC60-49E5-91A1-49907503CCCF}" destId="{1CF9FD06-E323-431E-A2B6-11036A02BF2D}" srcOrd="0" destOrd="0" presId="urn:microsoft.com/office/officeart/2005/8/layout/process5"/>
    <dgm:cxn modelId="{C0D86581-9094-4A19-BB10-1150563DC06F}" type="presParOf" srcId="{23874856-272F-418A-BB4C-C6181AD8B34D}" destId="{6F7F45CD-E06E-46D6-B52A-6B50C66A8350}" srcOrd="6" destOrd="0" presId="urn:microsoft.com/office/officeart/2005/8/layout/process5"/>
    <dgm:cxn modelId="{3AD66B8F-E062-4027-B533-51BEB6618B55}" type="presParOf" srcId="{23874856-272F-418A-BB4C-C6181AD8B34D}" destId="{A694EF30-25A3-4C0E-8008-9EBCD0D7AFF3}" srcOrd="7" destOrd="0" presId="urn:microsoft.com/office/officeart/2005/8/layout/process5"/>
    <dgm:cxn modelId="{D250A585-FECF-4769-BF19-20F5301CF894}" type="presParOf" srcId="{A694EF30-25A3-4C0E-8008-9EBCD0D7AFF3}" destId="{60879C8B-019E-4509-9224-E6389603013C}" srcOrd="0" destOrd="0" presId="urn:microsoft.com/office/officeart/2005/8/layout/process5"/>
    <dgm:cxn modelId="{B80FC756-29B0-42F2-8333-8A72103B3622}" type="presParOf" srcId="{23874856-272F-418A-BB4C-C6181AD8B34D}" destId="{2904DE87-4A5F-43B8-953F-9F5F7EF06AE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647A6-1BFE-4010-B1C8-3732887919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1671E6-2041-4F7B-9C0E-904BD459266E}">
      <dgm:prSet/>
      <dgm:spPr/>
      <dgm:t>
        <a:bodyPr/>
        <a:lstStyle/>
        <a:p>
          <a:r>
            <a:rPr lang="en-US"/>
            <a:t>High demand</a:t>
          </a:r>
        </a:p>
      </dgm:t>
    </dgm:pt>
    <dgm:pt modelId="{E6F686E0-476A-40AC-BEF7-1782CDC71050}" type="parTrans" cxnId="{059AB917-1B32-41C5-9F78-E97CB19BECBA}">
      <dgm:prSet/>
      <dgm:spPr/>
      <dgm:t>
        <a:bodyPr/>
        <a:lstStyle/>
        <a:p>
          <a:endParaRPr lang="en-US"/>
        </a:p>
      </dgm:t>
    </dgm:pt>
    <dgm:pt modelId="{EF720525-1261-4263-BB2D-3ED5EA27F385}" type="sibTrans" cxnId="{059AB917-1B32-41C5-9F78-E97CB19BECBA}">
      <dgm:prSet/>
      <dgm:spPr/>
      <dgm:t>
        <a:bodyPr/>
        <a:lstStyle/>
        <a:p>
          <a:endParaRPr lang="en-US"/>
        </a:p>
      </dgm:t>
    </dgm:pt>
    <dgm:pt modelId="{791DAA06-10AB-44F0-9B76-3EB715FF7A83}">
      <dgm:prSet/>
      <dgm:spPr/>
      <dgm:t>
        <a:bodyPr/>
        <a:lstStyle/>
        <a:p>
          <a:r>
            <a:rPr lang="en-US"/>
            <a:t>Freelance/Remote work</a:t>
          </a:r>
        </a:p>
      </dgm:t>
    </dgm:pt>
    <dgm:pt modelId="{8ACDA54C-893B-45C8-921F-4F0B617006D5}" type="parTrans" cxnId="{1432A0FE-F1C4-4EE5-BA89-B25D271820B5}">
      <dgm:prSet/>
      <dgm:spPr/>
      <dgm:t>
        <a:bodyPr/>
        <a:lstStyle/>
        <a:p>
          <a:endParaRPr lang="en-US"/>
        </a:p>
      </dgm:t>
    </dgm:pt>
    <dgm:pt modelId="{79287F4F-1BBA-416F-AE71-F371559390F1}" type="sibTrans" cxnId="{1432A0FE-F1C4-4EE5-BA89-B25D271820B5}">
      <dgm:prSet/>
      <dgm:spPr/>
      <dgm:t>
        <a:bodyPr/>
        <a:lstStyle/>
        <a:p>
          <a:endParaRPr lang="en-US"/>
        </a:p>
      </dgm:t>
    </dgm:pt>
    <dgm:pt modelId="{4777D381-2AA9-4785-A899-3497EA86231E}">
      <dgm:prSet/>
      <dgm:spPr/>
      <dgm:t>
        <a:bodyPr/>
        <a:lstStyle/>
        <a:p>
          <a:r>
            <a:rPr lang="en-US"/>
            <a:t>Creative freedom Constant</a:t>
          </a:r>
        </a:p>
      </dgm:t>
    </dgm:pt>
    <dgm:pt modelId="{C7E26653-E20B-476C-A508-80015BE5EA05}" type="parTrans" cxnId="{2BDB27D2-7695-4F72-91BB-A844CF245157}">
      <dgm:prSet/>
      <dgm:spPr/>
      <dgm:t>
        <a:bodyPr/>
        <a:lstStyle/>
        <a:p>
          <a:endParaRPr lang="en-US"/>
        </a:p>
      </dgm:t>
    </dgm:pt>
    <dgm:pt modelId="{B0D70F90-761D-40A3-ADE0-DFC1BC45EB02}" type="sibTrans" cxnId="{2BDB27D2-7695-4F72-91BB-A844CF245157}">
      <dgm:prSet/>
      <dgm:spPr/>
      <dgm:t>
        <a:bodyPr/>
        <a:lstStyle/>
        <a:p>
          <a:endParaRPr lang="en-US"/>
        </a:p>
      </dgm:t>
    </dgm:pt>
    <dgm:pt modelId="{F17DA726-23CC-41B7-8A59-28BEE5DF75AC}">
      <dgm:prSet/>
      <dgm:spPr/>
      <dgm:t>
        <a:bodyPr/>
        <a:lstStyle/>
        <a:p>
          <a:r>
            <a:rPr lang="en-US"/>
            <a:t>Innovation Large community</a:t>
          </a:r>
        </a:p>
      </dgm:t>
    </dgm:pt>
    <dgm:pt modelId="{CABB3280-C685-4057-BDFB-FFF389D71377}" type="parTrans" cxnId="{64B99653-1D9D-4ECF-B358-D9C639BE47A9}">
      <dgm:prSet/>
      <dgm:spPr/>
      <dgm:t>
        <a:bodyPr/>
        <a:lstStyle/>
        <a:p>
          <a:endParaRPr lang="en-US"/>
        </a:p>
      </dgm:t>
    </dgm:pt>
    <dgm:pt modelId="{7896AA19-2F39-4AB6-9FF8-44E3B851F6A5}" type="sibTrans" cxnId="{64B99653-1D9D-4ECF-B358-D9C639BE47A9}">
      <dgm:prSet/>
      <dgm:spPr/>
      <dgm:t>
        <a:bodyPr/>
        <a:lstStyle/>
        <a:p>
          <a:endParaRPr lang="en-US"/>
        </a:p>
      </dgm:t>
    </dgm:pt>
    <dgm:pt modelId="{6D3EDF02-63CC-458D-A6C4-60539DC4CB93}" type="pres">
      <dgm:prSet presAssocID="{67D647A6-1BFE-4010-B1C8-3732887919DC}" presName="linear" presStyleCnt="0">
        <dgm:presLayoutVars>
          <dgm:animLvl val="lvl"/>
          <dgm:resizeHandles val="exact"/>
        </dgm:presLayoutVars>
      </dgm:prSet>
      <dgm:spPr/>
    </dgm:pt>
    <dgm:pt modelId="{97B65CF6-29EA-4A3F-9DED-879875FF80D0}" type="pres">
      <dgm:prSet presAssocID="{971671E6-2041-4F7B-9C0E-904BD45926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782A5F-F5FC-4E8C-B6CA-B8AA761FFB3E}" type="pres">
      <dgm:prSet presAssocID="{EF720525-1261-4263-BB2D-3ED5EA27F385}" presName="spacer" presStyleCnt="0"/>
      <dgm:spPr/>
    </dgm:pt>
    <dgm:pt modelId="{4C479415-2321-45AC-A247-34C787979C28}" type="pres">
      <dgm:prSet presAssocID="{791DAA06-10AB-44F0-9B76-3EB715FF7A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901E46-931E-4B93-AF14-020A1941FF04}" type="pres">
      <dgm:prSet presAssocID="{79287F4F-1BBA-416F-AE71-F371559390F1}" presName="spacer" presStyleCnt="0"/>
      <dgm:spPr/>
    </dgm:pt>
    <dgm:pt modelId="{3CB473FF-220B-4150-901D-8D59F7D4654A}" type="pres">
      <dgm:prSet presAssocID="{4777D381-2AA9-4785-A899-3497EA8623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2DEA9F-D41F-4430-8FCF-405075BC58B1}" type="pres">
      <dgm:prSet presAssocID="{B0D70F90-761D-40A3-ADE0-DFC1BC45EB02}" presName="spacer" presStyleCnt="0"/>
      <dgm:spPr/>
    </dgm:pt>
    <dgm:pt modelId="{828CE3E8-7D6A-49E1-9574-F99F9277E9BB}" type="pres">
      <dgm:prSet presAssocID="{F17DA726-23CC-41B7-8A59-28BEE5DF75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5A8504-2EC5-4B1F-98CC-A6A3A51AC83D}" type="presOf" srcId="{67D647A6-1BFE-4010-B1C8-3732887919DC}" destId="{6D3EDF02-63CC-458D-A6C4-60539DC4CB93}" srcOrd="0" destOrd="0" presId="urn:microsoft.com/office/officeart/2005/8/layout/vList2"/>
    <dgm:cxn modelId="{059AB917-1B32-41C5-9F78-E97CB19BECBA}" srcId="{67D647A6-1BFE-4010-B1C8-3732887919DC}" destId="{971671E6-2041-4F7B-9C0E-904BD459266E}" srcOrd="0" destOrd="0" parTransId="{E6F686E0-476A-40AC-BEF7-1782CDC71050}" sibTransId="{EF720525-1261-4263-BB2D-3ED5EA27F385}"/>
    <dgm:cxn modelId="{344C6A3E-6337-4018-A4B4-27F51E8EFE15}" type="presOf" srcId="{791DAA06-10AB-44F0-9B76-3EB715FF7A83}" destId="{4C479415-2321-45AC-A247-34C787979C28}" srcOrd="0" destOrd="0" presId="urn:microsoft.com/office/officeart/2005/8/layout/vList2"/>
    <dgm:cxn modelId="{2EAB984D-812D-459C-832D-A1388666F4CF}" type="presOf" srcId="{971671E6-2041-4F7B-9C0E-904BD459266E}" destId="{97B65CF6-29EA-4A3F-9DED-879875FF80D0}" srcOrd="0" destOrd="0" presId="urn:microsoft.com/office/officeart/2005/8/layout/vList2"/>
    <dgm:cxn modelId="{64B99653-1D9D-4ECF-B358-D9C639BE47A9}" srcId="{67D647A6-1BFE-4010-B1C8-3732887919DC}" destId="{F17DA726-23CC-41B7-8A59-28BEE5DF75AC}" srcOrd="3" destOrd="0" parTransId="{CABB3280-C685-4057-BDFB-FFF389D71377}" sibTransId="{7896AA19-2F39-4AB6-9FF8-44E3B851F6A5}"/>
    <dgm:cxn modelId="{2EB78B91-442A-434C-844B-AAD60E0D93E5}" type="presOf" srcId="{4777D381-2AA9-4785-A899-3497EA86231E}" destId="{3CB473FF-220B-4150-901D-8D59F7D4654A}" srcOrd="0" destOrd="0" presId="urn:microsoft.com/office/officeart/2005/8/layout/vList2"/>
    <dgm:cxn modelId="{51853E94-AF0B-485B-A3C3-230BD559369F}" type="presOf" srcId="{F17DA726-23CC-41B7-8A59-28BEE5DF75AC}" destId="{828CE3E8-7D6A-49E1-9574-F99F9277E9BB}" srcOrd="0" destOrd="0" presId="urn:microsoft.com/office/officeart/2005/8/layout/vList2"/>
    <dgm:cxn modelId="{2BDB27D2-7695-4F72-91BB-A844CF245157}" srcId="{67D647A6-1BFE-4010-B1C8-3732887919DC}" destId="{4777D381-2AA9-4785-A899-3497EA86231E}" srcOrd="2" destOrd="0" parTransId="{C7E26653-E20B-476C-A508-80015BE5EA05}" sibTransId="{B0D70F90-761D-40A3-ADE0-DFC1BC45EB02}"/>
    <dgm:cxn modelId="{1432A0FE-F1C4-4EE5-BA89-B25D271820B5}" srcId="{67D647A6-1BFE-4010-B1C8-3732887919DC}" destId="{791DAA06-10AB-44F0-9B76-3EB715FF7A83}" srcOrd="1" destOrd="0" parTransId="{8ACDA54C-893B-45C8-921F-4F0B617006D5}" sibTransId="{79287F4F-1BBA-416F-AE71-F371559390F1}"/>
    <dgm:cxn modelId="{0364C8AF-BAE4-4BB5-8957-289CBD82BA42}" type="presParOf" srcId="{6D3EDF02-63CC-458D-A6C4-60539DC4CB93}" destId="{97B65CF6-29EA-4A3F-9DED-879875FF80D0}" srcOrd="0" destOrd="0" presId="urn:microsoft.com/office/officeart/2005/8/layout/vList2"/>
    <dgm:cxn modelId="{89B63B55-4CE4-4475-8B42-CBE97CF4D36E}" type="presParOf" srcId="{6D3EDF02-63CC-458D-A6C4-60539DC4CB93}" destId="{6F782A5F-F5FC-4E8C-B6CA-B8AA761FFB3E}" srcOrd="1" destOrd="0" presId="urn:microsoft.com/office/officeart/2005/8/layout/vList2"/>
    <dgm:cxn modelId="{14EA723A-11DE-4C06-8EF0-003FCF9B2BF1}" type="presParOf" srcId="{6D3EDF02-63CC-458D-A6C4-60539DC4CB93}" destId="{4C479415-2321-45AC-A247-34C787979C28}" srcOrd="2" destOrd="0" presId="urn:microsoft.com/office/officeart/2005/8/layout/vList2"/>
    <dgm:cxn modelId="{0CDF31CB-F047-4C49-AB15-D3429DA71F64}" type="presParOf" srcId="{6D3EDF02-63CC-458D-A6C4-60539DC4CB93}" destId="{1E901E46-931E-4B93-AF14-020A1941FF04}" srcOrd="3" destOrd="0" presId="urn:microsoft.com/office/officeart/2005/8/layout/vList2"/>
    <dgm:cxn modelId="{FA2372C8-AD73-40FB-91A4-4287C5198A98}" type="presParOf" srcId="{6D3EDF02-63CC-458D-A6C4-60539DC4CB93}" destId="{3CB473FF-220B-4150-901D-8D59F7D4654A}" srcOrd="4" destOrd="0" presId="urn:microsoft.com/office/officeart/2005/8/layout/vList2"/>
    <dgm:cxn modelId="{16DB8B00-6520-4D51-9521-13EEC560E91F}" type="presParOf" srcId="{6D3EDF02-63CC-458D-A6C4-60539DC4CB93}" destId="{0C2DEA9F-D41F-4430-8FCF-405075BC58B1}" srcOrd="5" destOrd="0" presId="urn:microsoft.com/office/officeart/2005/8/layout/vList2"/>
    <dgm:cxn modelId="{C43ED40F-05DD-4339-8737-BD553FB62CA2}" type="presParOf" srcId="{6D3EDF02-63CC-458D-A6C4-60539DC4CB93}" destId="{828CE3E8-7D6A-49E1-9574-F99F9277E9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E70CE-DF53-4FB6-AF3B-5B849A6128C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5FF1DB7-672D-45F3-9869-730D3180B6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These are the things that pursued me towards Web development </a:t>
          </a:r>
        </a:p>
      </dgm:t>
    </dgm:pt>
    <dgm:pt modelId="{5751D3FB-1ACD-414D-9A71-43D35A3D51BF}" type="parTrans" cxnId="{696CB3BD-DA62-4A07-94D9-4B0B86B96F3C}">
      <dgm:prSet/>
      <dgm:spPr/>
      <dgm:t>
        <a:bodyPr/>
        <a:lstStyle/>
        <a:p>
          <a:endParaRPr lang="en-US"/>
        </a:p>
      </dgm:t>
    </dgm:pt>
    <dgm:pt modelId="{876A6C45-D5B4-4CFC-A197-CDA4B11A4B2D}" type="sibTrans" cxnId="{696CB3BD-DA62-4A07-94D9-4B0B86B96F3C}">
      <dgm:prSet/>
      <dgm:spPr/>
      <dgm:t>
        <a:bodyPr/>
        <a:lstStyle/>
        <a:p>
          <a:endParaRPr lang="en-US"/>
        </a:p>
      </dgm:t>
    </dgm:pt>
    <dgm:pt modelId="{984AD21C-7999-447E-8E4F-9D60BF6CD2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Hope someone will get idea from it </a:t>
          </a:r>
        </a:p>
      </dgm:t>
    </dgm:pt>
    <dgm:pt modelId="{40B250D9-0603-469E-8D07-42EAFDD7B4C5}" type="parTrans" cxnId="{04ED65BE-C83B-4B20-8101-5F4A5E951CB8}">
      <dgm:prSet/>
      <dgm:spPr/>
      <dgm:t>
        <a:bodyPr/>
        <a:lstStyle/>
        <a:p>
          <a:endParaRPr lang="en-US"/>
        </a:p>
      </dgm:t>
    </dgm:pt>
    <dgm:pt modelId="{A227CA92-7E28-4EE0-8B49-356FFD6308D3}" type="sibTrans" cxnId="{04ED65BE-C83B-4B20-8101-5F4A5E951CB8}">
      <dgm:prSet/>
      <dgm:spPr/>
      <dgm:t>
        <a:bodyPr/>
        <a:lstStyle/>
        <a:p>
          <a:endParaRPr lang="en-US"/>
        </a:p>
      </dgm:t>
    </dgm:pt>
    <dgm:pt modelId="{43772712-B563-44AC-AF07-8754CCA91D31}" type="pres">
      <dgm:prSet presAssocID="{7ABE70CE-DF53-4FB6-AF3B-5B849A6128CD}" presName="root" presStyleCnt="0">
        <dgm:presLayoutVars>
          <dgm:dir/>
          <dgm:resizeHandles val="exact"/>
        </dgm:presLayoutVars>
      </dgm:prSet>
      <dgm:spPr/>
    </dgm:pt>
    <dgm:pt modelId="{8A376B93-64B4-44C5-96BA-350D68C860AC}" type="pres">
      <dgm:prSet presAssocID="{15FF1DB7-672D-45F3-9869-730D3180B612}" presName="compNode" presStyleCnt="0"/>
      <dgm:spPr/>
    </dgm:pt>
    <dgm:pt modelId="{CCF29464-DAB3-43B2-8877-E6125BD36CFB}" type="pres">
      <dgm:prSet presAssocID="{15FF1DB7-672D-45F3-9869-730D3180B61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CC38FAC-9BD3-4029-A525-E3AF87F42D8D}" type="pres">
      <dgm:prSet presAssocID="{15FF1DB7-672D-45F3-9869-730D3180B6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3D11DF9-C1D9-4060-A310-281CE4802A19}" type="pres">
      <dgm:prSet presAssocID="{15FF1DB7-672D-45F3-9869-730D3180B612}" presName="spaceRect" presStyleCnt="0"/>
      <dgm:spPr/>
    </dgm:pt>
    <dgm:pt modelId="{094476DF-918B-49B8-B555-4BAD8B288584}" type="pres">
      <dgm:prSet presAssocID="{15FF1DB7-672D-45F3-9869-730D3180B612}" presName="textRect" presStyleLbl="revTx" presStyleIdx="0" presStyleCnt="2">
        <dgm:presLayoutVars>
          <dgm:chMax val="1"/>
          <dgm:chPref val="1"/>
        </dgm:presLayoutVars>
      </dgm:prSet>
      <dgm:spPr/>
    </dgm:pt>
    <dgm:pt modelId="{3923AB20-0EA4-4428-B4A3-237CE5399F35}" type="pres">
      <dgm:prSet presAssocID="{876A6C45-D5B4-4CFC-A197-CDA4B11A4B2D}" presName="sibTrans" presStyleCnt="0"/>
      <dgm:spPr/>
    </dgm:pt>
    <dgm:pt modelId="{E9A31937-9408-47F1-B701-F75D28A7D3EE}" type="pres">
      <dgm:prSet presAssocID="{984AD21C-7999-447E-8E4F-9D60BF6CD204}" presName="compNode" presStyleCnt="0"/>
      <dgm:spPr/>
    </dgm:pt>
    <dgm:pt modelId="{682E0C42-DD24-44BD-85E0-D7558867E390}" type="pres">
      <dgm:prSet presAssocID="{984AD21C-7999-447E-8E4F-9D60BF6CD20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7213D99-E148-4FC1-B93B-D496DCE2F845}" type="pres">
      <dgm:prSet presAssocID="{984AD21C-7999-447E-8E4F-9D60BF6CD2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172B188-E54B-48FB-9F2B-1B63B6020651}" type="pres">
      <dgm:prSet presAssocID="{984AD21C-7999-447E-8E4F-9D60BF6CD204}" presName="spaceRect" presStyleCnt="0"/>
      <dgm:spPr/>
    </dgm:pt>
    <dgm:pt modelId="{77D7A1A8-2C25-46B3-B961-FC5316A6EEFB}" type="pres">
      <dgm:prSet presAssocID="{984AD21C-7999-447E-8E4F-9D60BF6CD2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912543-C489-486A-ADB1-AFF895963958}" type="presOf" srcId="{984AD21C-7999-447E-8E4F-9D60BF6CD204}" destId="{77D7A1A8-2C25-46B3-B961-FC5316A6EEFB}" srcOrd="0" destOrd="0" presId="urn:microsoft.com/office/officeart/2018/5/layout/IconLeafLabelList"/>
    <dgm:cxn modelId="{7898D879-6617-430A-894F-779095EDBA0A}" type="presOf" srcId="{7ABE70CE-DF53-4FB6-AF3B-5B849A6128CD}" destId="{43772712-B563-44AC-AF07-8754CCA91D31}" srcOrd="0" destOrd="0" presId="urn:microsoft.com/office/officeart/2018/5/layout/IconLeafLabelList"/>
    <dgm:cxn modelId="{696CB3BD-DA62-4A07-94D9-4B0B86B96F3C}" srcId="{7ABE70CE-DF53-4FB6-AF3B-5B849A6128CD}" destId="{15FF1DB7-672D-45F3-9869-730D3180B612}" srcOrd="0" destOrd="0" parTransId="{5751D3FB-1ACD-414D-9A71-43D35A3D51BF}" sibTransId="{876A6C45-D5B4-4CFC-A197-CDA4B11A4B2D}"/>
    <dgm:cxn modelId="{04ED65BE-C83B-4B20-8101-5F4A5E951CB8}" srcId="{7ABE70CE-DF53-4FB6-AF3B-5B849A6128CD}" destId="{984AD21C-7999-447E-8E4F-9D60BF6CD204}" srcOrd="1" destOrd="0" parTransId="{40B250D9-0603-469E-8D07-42EAFDD7B4C5}" sibTransId="{A227CA92-7E28-4EE0-8B49-356FFD6308D3}"/>
    <dgm:cxn modelId="{40A6EBD8-46F4-4B0C-B370-A5086B6689A4}" type="presOf" srcId="{15FF1DB7-672D-45F3-9869-730D3180B612}" destId="{094476DF-918B-49B8-B555-4BAD8B288584}" srcOrd="0" destOrd="0" presId="urn:microsoft.com/office/officeart/2018/5/layout/IconLeafLabelList"/>
    <dgm:cxn modelId="{5A02A0EC-0FDF-4E63-9E35-6D70E7843BC7}" type="presParOf" srcId="{43772712-B563-44AC-AF07-8754CCA91D31}" destId="{8A376B93-64B4-44C5-96BA-350D68C860AC}" srcOrd="0" destOrd="0" presId="urn:microsoft.com/office/officeart/2018/5/layout/IconLeafLabelList"/>
    <dgm:cxn modelId="{2E4B9E4C-C280-4A42-B977-EDF6968301DE}" type="presParOf" srcId="{8A376B93-64B4-44C5-96BA-350D68C860AC}" destId="{CCF29464-DAB3-43B2-8877-E6125BD36CFB}" srcOrd="0" destOrd="0" presId="urn:microsoft.com/office/officeart/2018/5/layout/IconLeafLabelList"/>
    <dgm:cxn modelId="{3DE69024-93EC-4BD8-981C-9936021BD85F}" type="presParOf" srcId="{8A376B93-64B4-44C5-96BA-350D68C860AC}" destId="{CCC38FAC-9BD3-4029-A525-E3AF87F42D8D}" srcOrd="1" destOrd="0" presId="urn:microsoft.com/office/officeart/2018/5/layout/IconLeafLabelList"/>
    <dgm:cxn modelId="{E297C2F0-6B1C-456D-AD77-6F91719BCD62}" type="presParOf" srcId="{8A376B93-64B4-44C5-96BA-350D68C860AC}" destId="{83D11DF9-C1D9-4060-A310-281CE4802A19}" srcOrd="2" destOrd="0" presId="urn:microsoft.com/office/officeart/2018/5/layout/IconLeafLabelList"/>
    <dgm:cxn modelId="{84A3C667-1E7F-43FC-B99A-B97D15B524CD}" type="presParOf" srcId="{8A376B93-64B4-44C5-96BA-350D68C860AC}" destId="{094476DF-918B-49B8-B555-4BAD8B288584}" srcOrd="3" destOrd="0" presId="urn:microsoft.com/office/officeart/2018/5/layout/IconLeafLabelList"/>
    <dgm:cxn modelId="{811F85E6-907F-432E-BF82-C6B05EFB0C76}" type="presParOf" srcId="{43772712-B563-44AC-AF07-8754CCA91D31}" destId="{3923AB20-0EA4-4428-B4A3-237CE5399F35}" srcOrd="1" destOrd="0" presId="urn:microsoft.com/office/officeart/2018/5/layout/IconLeafLabelList"/>
    <dgm:cxn modelId="{130E5611-4C09-4686-87FB-DB1B3B3FFCD5}" type="presParOf" srcId="{43772712-B563-44AC-AF07-8754CCA91D31}" destId="{E9A31937-9408-47F1-B701-F75D28A7D3EE}" srcOrd="2" destOrd="0" presId="urn:microsoft.com/office/officeart/2018/5/layout/IconLeafLabelList"/>
    <dgm:cxn modelId="{C41EBC3C-031B-4327-AC69-77B6E02C117C}" type="presParOf" srcId="{E9A31937-9408-47F1-B701-F75D28A7D3EE}" destId="{682E0C42-DD24-44BD-85E0-D7558867E390}" srcOrd="0" destOrd="0" presId="urn:microsoft.com/office/officeart/2018/5/layout/IconLeafLabelList"/>
    <dgm:cxn modelId="{A0D675AA-4649-4E85-88E0-FD4D7539616F}" type="presParOf" srcId="{E9A31937-9408-47F1-B701-F75D28A7D3EE}" destId="{47213D99-E148-4FC1-B93B-D496DCE2F845}" srcOrd="1" destOrd="0" presId="urn:microsoft.com/office/officeart/2018/5/layout/IconLeafLabelList"/>
    <dgm:cxn modelId="{00D1E516-C18F-4DBF-A4F4-C6D9BFF8DA8B}" type="presParOf" srcId="{E9A31937-9408-47F1-B701-F75D28A7D3EE}" destId="{3172B188-E54B-48FB-9F2B-1B63B6020651}" srcOrd="2" destOrd="0" presId="urn:microsoft.com/office/officeart/2018/5/layout/IconLeafLabelList"/>
    <dgm:cxn modelId="{C1DAB478-D75C-44AD-96BA-8CB6168577CD}" type="presParOf" srcId="{E9A31937-9408-47F1-B701-F75D28A7D3EE}" destId="{77D7A1A8-2C25-46B3-B961-FC5316A6EE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DED28-9A28-44C3-A985-C42AEB53D362}">
      <dsp:nvSpPr>
        <dsp:cNvPr id="0" name=""/>
        <dsp:cNvSpPr/>
      </dsp:nvSpPr>
      <dsp:spPr>
        <a:xfrm>
          <a:off x="943" y="211739"/>
          <a:ext cx="2010952" cy="1206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 did following things</a:t>
          </a:r>
          <a:endParaRPr lang="en-US" sz="1600" kern="1200" dirty="0"/>
        </a:p>
      </dsp:txBody>
      <dsp:txXfrm>
        <a:off x="36282" y="247078"/>
        <a:ext cx="1940274" cy="1135893"/>
      </dsp:txXfrm>
    </dsp:sp>
    <dsp:sp modelId="{5EFA40CD-1A60-4508-B7B0-C95BF3BF25E0}">
      <dsp:nvSpPr>
        <dsp:cNvPr id="0" name=""/>
        <dsp:cNvSpPr/>
      </dsp:nvSpPr>
      <dsp:spPr>
        <a:xfrm>
          <a:off x="2188859" y="565666"/>
          <a:ext cx="426321" cy="498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188859" y="665409"/>
        <a:ext cx="298425" cy="299230"/>
      </dsp:txXfrm>
    </dsp:sp>
    <dsp:sp modelId="{25440B93-649D-401B-9206-CB9593749255}">
      <dsp:nvSpPr>
        <dsp:cNvPr id="0" name=""/>
        <dsp:cNvSpPr/>
      </dsp:nvSpPr>
      <dsp:spPr>
        <a:xfrm>
          <a:off x="2816276" y="211739"/>
          <a:ext cx="2010952" cy="1206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Conducted research on web development</a:t>
          </a:r>
        </a:p>
      </dsp:txBody>
      <dsp:txXfrm>
        <a:off x="2851615" y="247078"/>
        <a:ext cx="1940274" cy="1135893"/>
      </dsp:txXfrm>
    </dsp:sp>
    <dsp:sp modelId="{3C1AC5B3-D0CE-4AC7-9BE5-4A221938C06A}">
      <dsp:nvSpPr>
        <dsp:cNvPr id="0" name=""/>
        <dsp:cNvSpPr/>
      </dsp:nvSpPr>
      <dsp:spPr>
        <a:xfrm rot="5400000">
          <a:off x="3608591" y="1559077"/>
          <a:ext cx="426321" cy="498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672137" y="1595274"/>
        <a:ext cx="299230" cy="298425"/>
      </dsp:txXfrm>
    </dsp:sp>
    <dsp:sp modelId="{1EEBB542-2687-4DBB-B0D8-6F29917C6489}">
      <dsp:nvSpPr>
        <dsp:cNvPr id="0" name=""/>
        <dsp:cNvSpPr/>
      </dsp:nvSpPr>
      <dsp:spPr>
        <a:xfrm>
          <a:off x="2816276" y="2222691"/>
          <a:ext cx="2010952" cy="1206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Started learning HTML, CSS, and JavaScript</a:t>
          </a:r>
        </a:p>
      </dsp:txBody>
      <dsp:txXfrm>
        <a:off x="2851615" y="2258030"/>
        <a:ext cx="1940274" cy="1135893"/>
      </dsp:txXfrm>
    </dsp:sp>
    <dsp:sp modelId="{4713CE4D-CC60-49E5-91A1-49907503CCCF}">
      <dsp:nvSpPr>
        <dsp:cNvPr id="0" name=""/>
        <dsp:cNvSpPr/>
      </dsp:nvSpPr>
      <dsp:spPr>
        <a:xfrm rot="10800000">
          <a:off x="2212990" y="2576619"/>
          <a:ext cx="426321" cy="498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40886" y="2676362"/>
        <a:ext cx="298425" cy="299230"/>
      </dsp:txXfrm>
    </dsp:sp>
    <dsp:sp modelId="{6F7F45CD-E06E-46D6-B52A-6B50C66A8350}">
      <dsp:nvSpPr>
        <dsp:cNvPr id="0" name=""/>
        <dsp:cNvSpPr/>
      </dsp:nvSpPr>
      <dsp:spPr>
        <a:xfrm>
          <a:off x="943" y="2222691"/>
          <a:ext cx="2010952" cy="1206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Explored JavaScript libraries such as React JS</a:t>
          </a:r>
        </a:p>
      </dsp:txBody>
      <dsp:txXfrm>
        <a:off x="36282" y="2258030"/>
        <a:ext cx="1940274" cy="1135893"/>
      </dsp:txXfrm>
    </dsp:sp>
    <dsp:sp modelId="{A694EF30-25A3-4C0E-8008-9EBCD0D7AFF3}">
      <dsp:nvSpPr>
        <dsp:cNvPr id="0" name=""/>
        <dsp:cNvSpPr/>
      </dsp:nvSpPr>
      <dsp:spPr>
        <a:xfrm rot="5400000">
          <a:off x="793258" y="3570029"/>
          <a:ext cx="426321" cy="498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856804" y="3606226"/>
        <a:ext cx="299230" cy="298425"/>
      </dsp:txXfrm>
    </dsp:sp>
    <dsp:sp modelId="{2904DE87-4A5F-43B8-953F-9F5F7EF06AE9}">
      <dsp:nvSpPr>
        <dsp:cNvPr id="0" name=""/>
        <dsp:cNvSpPr/>
      </dsp:nvSpPr>
      <dsp:spPr>
        <a:xfrm>
          <a:off x="943" y="4233644"/>
          <a:ext cx="2010952" cy="1206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Continued to work on web development using various plugins and libraries</a:t>
          </a:r>
        </a:p>
      </dsp:txBody>
      <dsp:txXfrm>
        <a:off x="36282" y="4268983"/>
        <a:ext cx="1940274" cy="1135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65CF6-29EA-4A3F-9DED-879875FF80D0}">
      <dsp:nvSpPr>
        <dsp:cNvPr id="0" name=""/>
        <dsp:cNvSpPr/>
      </dsp:nvSpPr>
      <dsp:spPr>
        <a:xfrm>
          <a:off x="0" y="169013"/>
          <a:ext cx="51577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High demand</a:t>
          </a:r>
        </a:p>
      </dsp:txBody>
      <dsp:txXfrm>
        <a:off x="37467" y="206480"/>
        <a:ext cx="5082853" cy="692586"/>
      </dsp:txXfrm>
    </dsp:sp>
    <dsp:sp modelId="{4C479415-2321-45AC-A247-34C787979C28}">
      <dsp:nvSpPr>
        <dsp:cNvPr id="0" name=""/>
        <dsp:cNvSpPr/>
      </dsp:nvSpPr>
      <dsp:spPr>
        <a:xfrm>
          <a:off x="0" y="1028693"/>
          <a:ext cx="51577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Freelance/Remote work</a:t>
          </a:r>
        </a:p>
      </dsp:txBody>
      <dsp:txXfrm>
        <a:off x="37467" y="1066160"/>
        <a:ext cx="5082853" cy="692586"/>
      </dsp:txXfrm>
    </dsp:sp>
    <dsp:sp modelId="{3CB473FF-220B-4150-901D-8D59F7D4654A}">
      <dsp:nvSpPr>
        <dsp:cNvPr id="0" name=""/>
        <dsp:cNvSpPr/>
      </dsp:nvSpPr>
      <dsp:spPr>
        <a:xfrm>
          <a:off x="0" y="1888373"/>
          <a:ext cx="51577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Creative freedom Constant</a:t>
          </a:r>
        </a:p>
      </dsp:txBody>
      <dsp:txXfrm>
        <a:off x="37467" y="1925840"/>
        <a:ext cx="5082853" cy="692586"/>
      </dsp:txXfrm>
    </dsp:sp>
    <dsp:sp modelId="{828CE3E8-7D6A-49E1-9574-F99F9277E9BB}">
      <dsp:nvSpPr>
        <dsp:cNvPr id="0" name=""/>
        <dsp:cNvSpPr/>
      </dsp:nvSpPr>
      <dsp:spPr>
        <a:xfrm>
          <a:off x="0" y="2748054"/>
          <a:ext cx="51577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Innovation Large community</a:t>
          </a:r>
        </a:p>
      </dsp:txBody>
      <dsp:txXfrm>
        <a:off x="37467" y="2785521"/>
        <a:ext cx="5082853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29464-DAB3-43B2-8877-E6125BD36CFB}">
      <dsp:nvSpPr>
        <dsp:cNvPr id="0" name=""/>
        <dsp:cNvSpPr/>
      </dsp:nvSpPr>
      <dsp:spPr>
        <a:xfrm>
          <a:off x="573393" y="1672806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38FAC-9BD3-4029-A525-E3AF87F42D8D}">
      <dsp:nvSpPr>
        <dsp:cNvPr id="0" name=""/>
        <dsp:cNvSpPr/>
      </dsp:nvSpPr>
      <dsp:spPr>
        <a:xfrm>
          <a:off x="953643" y="2053056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476DF-918B-49B8-B555-4BAD8B288584}">
      <dsp:nvSpPr>
        <dsp:cNvPr id="0" name=""/>
        <dsp:cNvSpPr/>
      </dsp:nvSpPr>
      <dsp:spPr>
        <a:xfrm>
          <a:off x="3018" y="401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These are the things that pursued me towards Web development </a:t>
          </a:r>
        </a:p>
      </dsp:txBody>
      <dsp:txXfrm>
        <a:off x="3018" y="4012806"/>
        <a:ext cx="2925000" cy="720000"/>
      </dsp:txXfrm>
    </dsp:sp>
    <dsp:sp modelId="{682E0C42-DD24-44BD-85E0-D7558867E390}">
      <dsp:nvSpPr>
        <dsp:cNvPr id="0" name=""/>
        <dsp:cNvSpPr/>
      </dsp:nvSpPr>
      <dsp:spPr>
        <a:xfrm>
          <a:off x="4010269" y="1672806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13D99-E148-4FC1-B93B-D496DCE2F845}">
      <dsp:nvSpPr>
        <dsp:cNvPr id="0" name=""/>
        <dsp:cNvSpPr/>
      </dsp:nvSpPr>
      <dsp:spPr>
        <a:xfrm>
          <a:off x="4390519" y="2053056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7A1A8-2C25-46B3-B961-FC5316A6EEFB}">
      <dsp:nvSpPr>
        <dsp:cNvPr id="0" name=""/>
        <dsp:cNvSpPr/>
      </dsp:nvSpPr>
      <dsp:spPr>
        <a:xfrm>
          <a:off x="3439894" y="401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Hope someone will get idea from it </a:t>
          </a:r>
        </a:p>
      </dsp:txBody>
      <dsp:txXfrm>
        <a:off x="3439894" y="401280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97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01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ED8F09-D3DA-00E1-75AC-82666F03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Pursuing Career As A Web Developer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E5F42C5-A320-BA24-64A0-83B176A5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Bilal Shah-19SW131</a:t>
            </a:r>
            <a:endParaRPr lang="en-US" sz="3200" b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30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EC0E-8EFC-C696-D26D-D72C43CC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Pros and Cons of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2C14-DB51-353F-5535-A532D1DD4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PROS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340374E-E806-65B5-09B5-7C32646E962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FA326-4BDB-0889-4286-F6E3A1AA1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38BEA-876A-F280-AB74-C2DB334B94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Challenging to keep up-to-date</a:t>
            </a:r>
          </a:p>
          <a:p>
            <a:r>
              <a:rPr lang="en-US" dirty="0">
                <a:ea typeface="+mn-lt"/>
                <a:cs typeface="+mn-lt"/>
              </a:rPr>
              <a:t> Consistency challenges </a:t>
            </a:r>
          </a:p>
          <a:p>
            <a:r>
              <a:rPr lang="en-US" dirty="0">
                <a:ea typeface="+mn-lt"/>
                <a:cs typeface="+mn-lt"/>
              </a:rPr>
              <a:t>High Competition</a:t>
            </a:r>
          </a:p>
          <a:p>
            <a:r>
              <a:rPr lang="en-US" dirty="0">
                <a:ea typeface="+mn-lt"/>
                <a:cs typeface="+mn-lt"/>
              </a:rPr>
              <a:t> Health risks because of staying too long on computer</a:t>
            </a:r>
          </a:p>
          <a:p>
            <a:r>
              <a:rPr lang="en-US" dirty="0">
                <a:ea typeface="+mn-lt"/>
                <a:cs typeface="+mn-lt"/>
              </a:rPr>
              <a:t> Security &amp; Performance concerns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79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39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583C2-CB6B-CCA7-7559-EE80BA8E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3539810" cy="5160789"/>
          </a:xfrm>
        </p:spPr>
        <p:txBody>
          <a:bodyPr anchor="ctr">
            <a:normAutofit/>
          </a:bodyPr>
          <a:lstStyle/>
          <a:p>
            <a:endParaRPr lang="en-US" sz="4800">
              <a:solidFill>
                <a:schemeClr val="bg1"/>
              </a:solidFill>
            </a:endParaRPr>
          </a:p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Web Future Trends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098-8CAC-6472-54F4-278D58E4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625" y="891713"/>
            <a:ext cx="6772559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The future of the web is predicted to involve ongoing expansion in mobile usage, with a focus on mobile-first development and responsive design.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 The prominence of voice search and virtual assistants is expected to increase, necessitating the optimization of websites for natural language processing. 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AI and machine learning are likely to be integrated into web development for improved personalization and user experiences.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 There will be a greater emphasis on web accessibility, with an emphasis on designing for individuals with disabilities. Lastly, blockchain technology may play a more significant role in web development for enhanced security and decentralized systems.</a:t>
            </a:r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58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4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4DAE2E-C73F-2E4C-E465-3EA1AA3F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028B4BF-C8E0-4A5B-0A1E-FA10BBC4C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35516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63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543DE888-7BCE-D889-8D6D-C2171CFB3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" r="13818" b="8036"/>
          <a:stretch/>
        </p:blipFill>
        <p:spPr>
          <a:xfrm>
            <a:off x="4752520" y="-159764"/>
            <a:ext cx="77958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C11BC-F40D-16BA-B4C0-519ED6F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478782"/>
            <a:ext cx="3998780" cy="28477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                         THANKYOU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35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53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7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3E6A25-C55F-CA7C-1576-A3CE9A0F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INTRODUCTION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EED0-0EF2-2083-23F3-746D030F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51" y="891713"/>
            <a:ext cx="5408333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My name is Bilal Shah . I am studying in Mehran UET . I am final year student of Software Engineering  . As a student of Software engineering. I have pursued my career as a web developer.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2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3E8FA-4B83-C600-100C-78BB4A1B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3244842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OVERVIEW OF FIELD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DE4E-B318-B3B0-7478-DF809DDD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012" y="891713"/>
            <a:ext cx="6502172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Web development encompasses the process of building websites and web applications by utilizing programming languages like HTML, CSS, and JavaScript. </a:t>
            </a:r>
            <a:endParaRPr lang="en-US" sz="22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This involves the creation, implementation, and upkeep of websites, while also ensuring their optimal functionality, user-friendliness, and accessibility.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 Additionally, web development includes responsibilities such as scripting for the server-side, managing databases, and implementing web security measures.</a:t>
            </a:r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83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2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179728-9AF8-AC9C-CA16-9ED4BCAE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3601262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How did I get there?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3221-6B72-3198-A42F-624A666A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915" y="891713"/>
            <a:ext cx="6379269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There are several factors that have motivated me to pursue web development as a career.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 Firstly, I am attracted to the artistic aspect of creating and designing websites, and find the technical challenges involved in coding and programming to be intellectually stimulating.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 Additionally, I have recognized the significant demand for skilled web developers in the current job market, which presents a promising opportunity for building a fulfilling and lucrative career.</a:t>
            </a:r>
            <a:endParaRPr lang="en-US" sz="2200">
              <a:solidFill>
                <a:schemeClr val="bg1"/>
              </a:solidFill>
              <a:cs typeface="Calibri" panose="020F0502020204030204"/>
            </a:endParaRPr>
          </a:p>
          <a:p>
            <a:br>
              <a:rPr lang="en-US" sz="1800" dirty="0"/>
            </a:b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64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68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4866CC-27D3-E381-6309-BA876164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4904037" cy="516078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What did  fascinate me?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6B63-C1F3-DD5E-E550-B2999028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851" y="891713"/>
            <a:ext cx="5027333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One of the primary reasons for my fascination with web development is the creative aspect of designing and constructing websites. 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The process of transforming an idea into a fully-functional website demands both technical expertise and skill, which I found to come naturally to me.</a:t>
            </a: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00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2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97F873-4BAC-6476-32E1-0465F8A5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4068294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Current Achievements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B39-4015-CE5D-2B51-B91CE204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980" y="891713"/>
            <a:ext cx="5445204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Having covered the fundamentals of web development, I have delved into studying frontend frameworks such as React J s, Tailwind CSS, and Bootstrap for designing purposes.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 Additionally, I completed an online course on the basics of web development through Coursera.</a:t>
            </a:r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02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2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76BC68-BAAB-EAFF-6C6F-C4BEE49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4707391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Why did I choose web?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A5C0-6863-9977-E84E-12F6DBFE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28" y="891713"/>
            <a:ext cx="5506656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I opted for this field because of its exceptional interfaces and remarkable functionalities, as well as the significant job opportunities available. 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I feel that web development is an ideal fit for me, as it provides a platform to easily apply my creativity and logical thinking in a rewarding manner.</a:t>
            </a:r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93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E946CE-38D6-450E-E48C-E3ACC199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Pathway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EACC6AA-5086-44A5-E17C-EADFE0F2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051028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21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2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D2155-A341-548E-89E2-EC65AA3C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2716358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Guidance to others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04EC-E499-58FA-9940-3A6484D2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141" y="891713"/>
            <a:ext cx="6920043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To assist others in learning web development, my approach would be to initially introduce them to the fundamental concepts of HTML, CSS, and JavaScript.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 I would encourage them to start building small projects and practicing regularly, while emphasizing the significance of staying up-to-date with the latest trends and technologies in the field.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 I would also recommend seeking out a supportive community, whether online or in-person, for feedback and collaboration. Above all, I would emphasize the importance of perseverance, as learning web development is a continuous process.</a:t>
            </a:r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0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Pursuing Career As A Web Developer</vt:lpstr>
      <vt:lpstr>INTRODUCTION</vt:lpstr>
      <vt:lpstr>OVERVIEW OF FIELD</vt:lpstr>
      <vt:lpstr>How did I get there?</vt:lpstr>
      <vt:lpstr>What did  fascinate me?</vt:lpstr>
      <vt:lpstr>Current Achievements</vt:lpstr>
      <vt:lpstr>Why did I choose web?</vt:lpstr>
      <vt:lpstr>Pathway</vt:lpstr>
      <vt:lpstr>Guidance to others</vt:lpstr>
      <vt:lpstr>Pros and Cons of web development</vt:lpstr>
      <vt:lpstr> Web Future Trends</vt:lpstr>
      <vt:lpstr>Conclusion</vt:lpstr>
      <vt:lpstr>                         THANKYOU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210</cp:revision>
  <dcterms:created xsi:type="dcterms:W3CDTF">2023-03-31T11:40:15Z</dcterms:created>
  <dcterms:modified xsi:type="dcterms:W3CDTF">2023-03-31T12:25:08Z</dcterms:modified>
</cp:coreProperties>
</file>