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6" r:id="rId5"/>
    <p:sldId id="269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76" r:id="rId14"/>
    <p:sldId id="268" r:id="rId15"/>
    <p:sldId id="273" r:id="rId16"/>
    <p:sldId id="291" r:id="rId17"/>
  </p:sldIdLst>
  <p:sldSz cx="9144000" cy="5143500"/>
  <p:notesSz cx="6858000" cy="9144000"/>
  <p:embeddedFontLst>
    <p:embeddedFont>
      <p:font typeface="Fira Sans Extra Condensed" panose="020B0603050000020004"/>
      <p:regular r:id="rId21"/>
    </p:embeddedFont>
    <p:embeddedFont>
      <p:font typeface="Roboto" panose="02000000000000000000"/>
      <p:regular r:id="rId22"/>
    </p:embeddedFont>
    <p:embeddedFont>
      <p:font typeface="Fira Sans Extra Condensed SemiBold" panose="020B0603050000020004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e96fd5876e_0_97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e96fd5876e_0_9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e96fd5876e_0_326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Google Shape;1737;ge96fd5876e_0_326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e96fd5876e_0_13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e96fd5876e_0_13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e96fd5876e_0_284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e96fd5876e_0_284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 panose="020B0603050000020004"/>
                <a:ea typeface="Fira Sans Extra Condensed SemiBold" panose="020B0603050000020004"/>
                <a:cs typeface="Fira Sans Extra Condensed SemiBold" panose="020B0603050000020004"/>
                <a:sym typeface="Fira Sans Extra Condensed SemiBold" panose="020B060305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603050000020004"/>
              <a:buNone/>
              <a:defRPr sz="2800" b="1">
                <a:solidFill>
                  <a:schemeClr val="dk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603050000020004"/>
              <a:buNone/>
              <a:defRPr sz="2800" b="1">
                <a:solidFill>
                  <a:schemeClr val="dk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603050000020004"/>
              <a:buNone/>
              <a:defRPr sz="2800" b="1">
                <a:solidFill>
                  <a:schemeClr val="dk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603050000020004"/>
              <a:buNone/>
              <a:defRPr sz="2800" b="1">
                <a:solidFill>
                  <a:schemeClr val="dk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603050000020004"/>
              <a:buNone/>
              <a:defRPr sz="2800" b="1">
                <a:solidFill>
                  <a:schemeClr val="dk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603050000020004"/>
              <a:buNone/>
              <a:defRPr sz="2800" b="1">
                <a:solidFill>
                  <a:schemeClr val="dk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603050000020004"/>
              <a:buNone/>
              <a:defRPr sz="2800" b="1">
                <a:solidFill>
                  <a:schemeClr val="dk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603050000020004"/>
              <a:buNone/>
              <a:defRPr sz="2800" b="1">
                <a:solidFill>
                  <a:schemeClr val="dk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603050000020004"/>
              <a:buNone/>
              <a:defRPr sz="2800" b="1">
                <a:solidFill>
                  <a:schemeClr val="dk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jpeg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Automated</a:t>
            </a:r>
            <a:br>
              <a:rPr lang="en-US" altLang="en-GB"/>
            </a:br>
            <a:r>
              <a:rPr lang="en-US" altLang="en-GB"/>
              <a:t>Attendance</a:t>
            </a:r>
            <a:br>
              <a:rPr lang="en-US" altLang="en-GB"/>
            </a:br>
            <a:r>
              <a:rPr lang="en-US" altLang="en-GB"/>
              <a:t>System</a:t>
            </a:r>
            <a:endParaRPr lang="en-US" altLang="en-GB"/>
          </a:p>
        </p:txBody>
      </p:sp>
      <p:sp>
        <p:nvSpPr>
          <p:cNvPr id="47" name="Google Shape;47;p15"/>
          <p:cNvSpPr txBox="1"/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Using Machine Learning</a:t>
            </a:r>
            <a:endParaRPr lang="en-US" altLang="en-GB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3" name="Picture 2" descr="Teacher"/>
          <p:cNvPicPr>
            <a:picLocks noChangeAspect="1"/>
          </p:cNvPicPr>
          <p:nvPr/>
        </p:nvPicPr>
        <p:blipFill>
          <a:blip r:embed="rId1"/>
          <a:srcRect l="21257" t="6588" r="22833" b="4104"/>
          <a:stretch>
            <a:fillRect/>
          </a:stretch>
        </p:blipFill>
        <p:spPr>
          <a:xfrm>
            <a:off x="1764030" y="915670"/>
            <a:ext cx="5112385" cy="37445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35"/>
          <p:cNvSpPr/>
          <p:nvPr/>
        </p:nvSpPr>
        <p:spPr>
          <a:xfrm>
            <a:off x="2444855" y="2931598"/>
            <a:ext cx="824700" cy="824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0" name="Google Shape;1740;p35"/>
          <p:cNvSpPr/>
          <p:nvPr/>
        </p:nvSpPr>
        <p:spPr>
          <a:xfrm>
            <a:off x="7341623" y="1577778"/>
            <a:ext cx="824700" cy="82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1" name="Google Shape;1741;p35"/>
          <p:cNvSpPr/>
          <p:nvPr/>
        </p:nvSpPr>
        <p:spPr>
          <a:xfrm>
            <a:off x="5580125" y="2931918"/>
            <a:ext cx="824700" cy="824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2" name="Google Shape;1742;p35"/>
          <p:cNvSpPr/>
          <p:nvPr/>
        </p:nvSpPr>
        <p:spPr>
          <a:xfrm>
            <a:off x="1019288" y="1620323"/>
            <a:ext cx="824700" cy="82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3" name="Google Shape;1743;p3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Faculty Dashboard Plan</a:t>
            </a:r>
            <a:endParaRPr lang="en-US" altLang="en-GB"/>
          </a:p>
        </p:txBody>
      </p:sp>
      <p:grpSp>
        <p:nvGrpSpPr>
          <p:cNvPr id="1744" name="Google Shape;1744;p35"/>
          <p:cNvGrpSpPr/>
          <p:nvPr/>
        </p:nvGrpSpPr>
        <p:grpSpPr>
          <a:xfrm>
            <a:off x="1251221" y="1885666"/>
            <a:ext cx="360818" cy="294030"/>
            <a:chOff x="7963196" y="2903752"/>
            <a:chExt cx="360818" cy="294030"/>
          </a:xfrm>
        </p:grpSpPr>
        <p:sp>
          <p:nvSpPr>
            <p:cNvPr id="1745" name="Google Shape;1745;p35"/>
            <p:cNvSpPr/>
            <p:nvPr/>
          </p:nvSpPr>
          <p:spPr>
            <a:xfrm>
              <a:off x="8022666" y="2987604"/>
              <a:ext cx="301348" cy="42405"/>
            </a:xfrm>
            <a:custGeom>
              <a:avLst/>
              <a:gdLst/>
              <a:ahLst/>
              <a:cxnLst/>
              <a:rect l="l" t="t" r="r" b="b"/>
              <a:pathLst>
                <a:path w="8812" h="1240" extrusionOk="0">
                  <a:moveTo>
                    <a:pt x="977" y="1"/>
                  </a:moveTo>
                  <a:cubicBezTo>
                    <a:pt x="500" y="1"/>
                    <a:pt x="96" y="358"/>
                    <a:pt x="48" y="834"/>
                  </a:cubicBezTo>
                  <a:lnTo>
                    <a:pt x="0" y="1239"/>
                  </a:lnTo>
                  <a:lnTo>
                    <a:pt x="8716" y="1239"/>
                  </a:lnTo>
                  <a:lnTo>
                    <a:pt x="8740" y="1025"/>
                  </a:lnTo>
                  <a:cubicBezTo>
                    <a:pt x="8812" y="477"/>
                    <a:pt x="8383" y="1"/>
                    <a:pt x="7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8003925" y="3051143"/>
              <a:ext cx="314412" cy="146639"/>
            </a:xfrm>
            <a:custGeom>
              <a:avLst/>
              <a:gdLst/>
              <a:ahLst/>
              <a:cxnLst/>
              <a:rect l="l" t="t" r="r" b="b"/>
              <a:pathLst>
                <a:path w="9194" h="4288" extrusionOk="0">
                  <a:moveTo>
                    <a:pt x="477" y="0"/>
                  </a:moveTo>
                  <a:lnTo>
                    <a:pt x="1" y="4287"/>
                  </a:lnTo>
                  <a:lnTo>
                    <a:pt x="7907" y="4287"/>
                  </a:lnTo>
                  <a:cubicBezTo>
                    <a:pt x="8002" y="4287"/>
                    <a:pt x="8121" y="4263"/>
                    <a:pt x="8240" y="4216"/>
                  </a:cubicBezTo>
                  <a:cubicBezTo>
                    <a:pt x="8550" y="4097"/>
                    <a:pt x="8764" y="3811"/>
                    <a:pt x="8812" y="3477"/>
                  </a:cubicBezTo>
                  <a:lnTo>
                    <a:pt x="91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7963196" y="2903752"/>
              <a:ext cx="338829" cy="291568"/>
            </a:xfrm>
            <a:custGeom>
              <a:avLst/>
              <a:gdLst/>
              <a:ahLst/>
              <a:cxnLst/>
              <a:rect l="l" t="t" r="r" b="b"/>
              <a:pathLst>
                <a:path w="9908" h="8526" extrusionOk="0">
                  <a:moveTo>
                    <a:pt x="930" y="0"/>
                  </a:moveTo>
                  <a:cubicBezTo>
                    <a:pt x="406" y="0"/>
                    <a:pt x="1" y="405"/>
                    <a:pt x="1" y="929"/>
                  </a:cubicBezTo>
                  <a:lnTo>
                    <a:pt x="1" y="7668"/>
                  </a:lnTo>
                  <a:cubicBezTo>
                    <a:pt x="1" y="8073"/>
                    <a:pt x="239" y="8407"/>
                    <a:pt x="596" y="8526"/>
                  </a:cubicBezTo>
                  <a:lnTo>
                    <a:pt x="1192" y="3215"/>
                  </a:lnTo>
                  <a:cubicBezTo>
                    <a:pt x="1285" y="2444"/>
                    <a:pt x="1905" y="1857"/>
                    <a:pt x="2670" y="1857"/>
                  </a:cubicBezTo>
                  <a:cubicBezTo>
                    <a:pt x="2685" y="1857"/>
                    <a:pt x="2701" y="1857"/>
                    <a:pt x="2716" y="1858"/>
                  </a:cubicBezTo>
                  <a:lnTo>
                    <a:pt x="9574" y="1858"/>
                  </a:lnTo>
                  <a:cubicBezTo>
                    <a:pt x="9693" y="1858"/>
                    <a:pt x="9812" y="1858"/>
                    <a:pt x="9908" y="1881"/>
                  </a:cubicBezTo>
                  <a:cubicBezTo>
                    <a:pt x="9789" y="1500"/>
                    <a:pt x="9431" y="1238"/>
                    <a:pt x="9027" y="1238"/>
                  </a:cubicBezTo>
                  <a:lnTo>
                    <a:pt x="4740" y="1238"/>
                  </a:lnTo>
                  <a:lnTo>
                    <a:pt x="3597" y="95"/>
                  </a:lnTo>
                  <a:cubicBezTo>
                    <a:pt x="3549" y="48"/>
                    <a:pt x="3454" y="0"/>
                    <a:pt x="3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49" name="Google Shape;1749;p35"/>
          <p:cNvSpPr txBox="1"/>
          <p:nvPr/>
        </p:nvSpPr>
        <p:spPr>
          <a:xfrm>
            <a:off x="395605" y="1110615"/>
            <a:ext cx="1948815" cy="332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Select Any Course</a:t>
            </a:r>
            <a:endParaRPr lang="en-US" altLang="en-GB" sz="1800" b="1"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he/she teaching </a:t>
            </a:r>
            <a:endParaRPr lang="en-US" altLang="en-GB" sz="1800" b="1">
              <a:solidFill>
                <a:srgbClr val="000000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grpSp>
        <p:nvGrpSpPr>
          <p:cNvPr id="1751" name="Google Shape;1751;p35"/>
          <p:cNvGrpSpPr/>
          <p:nvPr/>
        </p:nvGrpSpPr>
        <p:grpSpPr>
          <a:xfrm>
            <a:off x="7593126" y="1807271"/>
            <a:ext cx="321730" cy="365708"/>
            <a:chOff x="2440779" y="4628606"/>
            <a:chExt cx="321730" cy="365708"/>
          </a:xfrm>
        </p:grpSpPr>
        <p:sp>
          <p:nvSpPr>
            <p:cNvPr id="1752" name="Google Shape;1752;p35"/>
            <p:cNvSpPr/>
            <p:nvPr/>
          </p:nvSpPr>
          <p:spPr>
            <a:xfrm>
              <a:off x="2440779" y="4628606"/>
              <a:ext cx="276931" cy="320909"/>
            </a:xfrm>
            <a:custGeom>
              <a:avLst/>
              <a:gdLst/>
              <a:ahLst/>
              <a:cxnLst/>
              <a:rect l="l" t="t" r="r" b="b"/>
              <a:pathLst>
                <a:path w="8098" h="9384" extrusionOk="0">
                  <a:moveTo>
                    <a:pt x="953" y="1"/>
                  </a:moveTo>
                  <a:cubicBezTo>
                    <a:pt x="430" y="1"/>
                    <a:pt x="1" y="430"/>
                    <a:pt x="1" y="930"/>
                  </a:cubicBezTo>
                  <a:lnTo>
                    <a:pt x="1" y="8479"/>
                  </a:lnTo>
                  <a:cubicBezTo>
                    <a:pt x="1" y="8884"/>
                    <a:pt x="239" y="9241"/>
                    <a:pt x="620" y="9384"/>
                  </a:cubicBezTo>
                  <a:lnTo>
                    <a:pt x="620" y="3097"/>
                  </a:lnTo>
                  <a:cubicBezTo>
                    <a:pt x="620" y="2668"/>
                    <a:pt x="787" y="2263"/>
                    <a:pt x="1096" y="1978"/>
                  </a:cubicBezTo>
                  <a:lnTo>
                    <a:pt x="1978" y="1096"/>
                  </a:lnTo>
                  <a:cubicBezTo>
                    <a:pt x="2263" y="787"/>
                    <a:pt x="2668" y="620"/>
                    <a:pt x="3097" y="620"/>
                  </a:cubicBezTo>
                  <a:lnTo>
                    <a:pt x="8098" y="620"/>
                  </a:lnTo>
                  <a:cubicBezTo>
                    <a:pt x="7955" y="263"/>
                    <a:pt x="7598" y="1"/>
                    <a:pt x="7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2483970" y="4671797"/>
              <a:ext cx="278539" cy="322517"/>
            </a:xfrm>
            <a:custGeom>
              <a:avLst/>
              <a:gdLst/>
              <a:ahLst/>
              <a:cxnLst/>
              <a:rect l="l" t="t" r="r" b="b"/>
              <a:pathLst>
                <a:path w="8145" h="9431" extrusionOk="0">
                  <a:moveTo>
                    <a:pt x="6573" y="3167"/>
                  </a:moveTo>
                  <a:cubicBezTo>
                    <a:pt x="6978" y="3167"/>
                    <a:pt x="6978" y="3787"/>
                    <a:pt x="6573" y="3787"/>
                  </a:cubicBezTo>
                  <a:lnTo>
                    <a:pt x="1548" y="3787"/>
                  </a:lnTo>
                  <a:cubicBezTo>
                    <a:pt x="1143" y="3787"/>
                    <a:pt x="1143" y="3167"/>
                    <a:pt x="1548" y="3167"/>
                  </a:cubicBezTo>
                  <a:close/>
                  <a:moveTo>
                    <a:pt x="6573" y="4430"/>
                  </a:moveTo>
                  <a:cubicBezTo>
                    <a:pt x="6978" y="4430"/>
                    <a:pt x="6978" y="5049"/>
                    <a:pt x="6573" y="5049"/>
                  </a:cubicBezTo>
                  <a:lnTo>
                    <a:pt x="1548" y="5049"/>
                  </a:lnTo>
                  <a:cubicBezTo>
                    <a:pt x="1143" y="5049"/>
                    <a:pt x="1143" y="4430"/>
                    <a:pt x="1548" y="4430"/>
                  </a:cubicBezTo>
                  <a:close/>
                  <a:moveTo>
                    <a:pt x="6573" y="5668"/>
                  </a:moveTo>
                  <a:cubicBezTo>
                    <a:pt x="6978" y="5668"/>
                    <a:pt x="6978" y="6311"/>
                    <a:pt x="6573" y="6311"/>
                  </a:cubicBezTo>
                  <a:lnTo>
                    <a:pt x="1548" y="6311"/>
                  </a:lnTo>
                  <a:cubicBezTo>
                    <a:pt x="1143" y="6311"/>
                    <a:pt x="1143" y="5668"/>
                    <a:pt x="1548" y="5668"/>
                  </a:cubicBezTo>
                  <a:close/>
                  <a:moveTo>
                    <a:pt x="6573" y="6930"/>
                  </a:moveTo>
                  <a:cubicBezTo>
                    <a:pt x="6954" y="6954"/>
                    <a:pt x="6954" y="7525"/>
                    <a:pt x="6573" y="7549"/>
                  </a:cubicBezTo>
                  <a:lnTo>
                    <a:pt x="1548" y="7549"/>
                  </a:lnTo>
                  <a:cubicBezTo>
                    <a:pt x="1167" y="7525"/>
                    <a:pt x="1167" y="6954"/>
                    <a:pt x="1548" y="6930"/>
                  </a:cubicBezTo>
                  <a:close/>
                  <a:moveTo>
                    <a:pt x="2501" y="0"/>
                  </a:moveTo>
                  <a:lnTo>
                    <a:pt x="2501" y="2191"/>
                  </a:lnTo>
                  <a:cubicBezTo>
                    <a:pt x="2501" y="2358"/>
                    <a:pt x="2358" y="2501"/>
                    <a:pt x="2191" y="2501"/>
                  </a:cubicBezTo>
                  <a:lnTo>
                    <a:pt x="0" y="2501"/>
                  </a:lnTo>
                  <a:lnTo>
                    <a:pt x="0" y="8502"/>
                  </a:lnTo>
                  <a:cubicBezTo>
                    <a:pt x="0" y="9002"/>
                    <a:pt x="429" y="9431"/>
                    <a:pt x="953" y="9431"/>
                  </a:cubicBezTo>
                  <a:lnTo>
                    <a:pt x="7192" y="9431"/>
                  </a:lnTo>
                  <a:cubicBezTo>
                    <a:pt x="7716" y="9431"/>
                    <a:pt x="8145" y="9002"/>
                    <a:pt x="8121" y="8502"/>
                  </a:cubicBezTo>
                  <a:lnTo>
                    <a:pt x="8121" y="929"/>
                  </a:lnTo>
                  <a:cubicBezTo>
                    <a:pt x="8145" y="429"/>
                    <a:pt x="7716" y="0"/>
                    <a:pt x="7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2483149" y="4671797"/>
              <a:ext cx="64360" cy="6436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1834" y="0"/>
                  </a:moveTo>
                  <a:cubicBezTo>
                    <a:pt x="1596" y="0"/>
                    <a:pt x="1358" y="95"/>
                    <a:pt x="1167" y="286"/>
                  </a:cubicBezTo>
                  <a:lnTo>
                    <a:pt x="286" y="1167"/>
                  </a:lnTo>
                  <a:cubicBezTo>
                    <a:pt x="96" y="1357"/>
                    <a:pt x="0" y="1619"/>
                    <a:pt x="0" y="1881"/>
                  </a:cubicBezTo>
                  <a:lnTo>
                    <a:pt x="1882" y="1881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55" name="Google Shape;1755;p35"/>
          <p:cNvGrpSpPr/>
          <p:nvPr/>
        </p:nvGrpSpPr>
        <p:grpSpPr>
          <a:xfrm>
            <a:off x="6804301" y="1014955"/>
            <a:ext cx="1948882" cy="824600"/>
            <a:chOff x="457200" y="959300"/>
            <a:chExt cx="2061000" cy="824600"/>
          </a:xfrm>
        </p:grpSpPr>
        <p:sp>
          <p:nvSpPr>
            <p:cNvPr id="1756" name="Google Shape;1756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00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Run python script to take attendance</a:t>
              </a:r>
              <a:endParaRPr lang="en-US"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1757" name="Google Shape;1757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1767" name="Google Shape;1767;p35"/>
          <p:cNvGrpSpPr/>
          <p:nvPr/>
        </p:nvGrpSpPr>
        <p:grpSpPr>
          <a:xfrm>
            <a:off x="5018686" y="3737585"/>
            <a:ext cx="1948882" cy="733795"/>
            <a:chOff x="457200" y="959300"/>
            <a:chExt cx="2061000" cy="733795"/>
          </a:xfrm>
        </p:grpSpPr>
        <p:sp>
          <p:nvSpPr>
            <p:cNvPr id="1768" name="Google Shape;1768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00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Manual Attendance</a:t>
              </a:r>
              <a:endParaRPr lang="en-US"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1769" name="Google Shape;1769;p35"/>
            <p:cNvSpPr txBox="1"/>
            <p:nvPr/>
          </p:nvSpPr>
          <p:spPr>
            <a:xfrm>
              <a:off x="457200" y="121009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sp>
        <p:nvSpPr>
          <p:cNvPr id="1770" name="Google Shape;1770;p35"/>
          <p:cNvSpPr/>
          <p:nvPr/>
        </p:nvSpPr>
        <p:spPr>
          <a:xfrm>
            <a:off x="2662184" y="3161207"/>
            <a:ext cx="390060" cy="365493"/>
          </a:xfrm>
          <a:custGeom>
            <a:avLst/>
            <a:gdLst/>
            <a:ahLst/>
            <a:cxnLst/>
            <a:rect l="l" t="t" r="r" b="b"/>
            <a:pathLst>
              <a:path w="11432" h="10712" extrusionOk="0">
                <a:moveTo>
                  <a:pt x="6880" y="1261"/>
                </a:moveTo>
                <a:cubicBezTo>
                  <a:pt x="7296" y="1261"/>
                  <a:pt x="7296" y="1884"/>
                  <a:pt x="6880" y="1884"/>
                </a:cubicBezTo>
                <a:cubicBezTo>
                  <a:pt x="6865" y="1884"/>
                  <a:pt x="6850" y="1883"/>
                  <a:pt x="6835" y="1882"/>
                </a:cubicBezTo>
                <a:cubicBezTo>
                  <a:pt x="5716" y="1882"/>
                  <a:pt x="4811" y="2787"/>
                  <a:pt x="4811" y="3906"/>
                </a:cubicBezTo>
                <a:cubicBezTo>
                  <a:pt x="4799" y="4097"/>
                  <a:pt x="4656" y="4192"/>
                  <a:pt x="4510" y="4192"/>
                </a:cubicBezTo>
                <a:cubicBezTo>
                  <a:pt x="4364" y="4192"/>
                  <a:pt x="4215" y="4097"/>
                  <a:pt x="4191" y="3906"/>
                </a:cubicBezTo>
                <a:cubicBezTo>
                  <a:pt x="4191" y="2454"/>
                  <a:pt x="5382" y="1263"/>
                  <a:pt x="6835" y="1263"/>
                </a:cubicBezTo>
                <a:cubicBezTo>
                  <a:pt x="6850" y="1261"/>
                  <a:pt x="6865" y="1261"/>
                  <a:pt x="6880" y="1261"/>
                </a:cubicBezTo>
                <a:close/>
                <a:moveTo>
                  <a:pt x="6835" y="1"/>
                </a:moveTo>
                <a:cubicBezTo>
                  <a:pt x="3501" y="1"/>
                  <a:pt x="1691" y="3906"/>
                  <a:pt x="3858" y="6430"/>
                </a:cubicBezTo>
                <a:lnTo>
                  <a:pt x="3239" y="7050"/>
                </a:lnTo>
                <a:lnTo>
                  <a:pt x="3025" y="6835"/>
                </a:lnTo>
                <a:cubicBezTo>
                  <a:pt x="2965" y="6764"/>
                  <a:pt x="2882" y="6728"/>
                  <a:pt x="2798" y="6728"/>
                </a:cubicBezTo>
                <a:cubicBezTo>
                  <a:pt x="2715" y="6728"/>
                  <a:pt x="2632" y="6764"/>
                  <a:pt x="2572" y="6835"/>
                </a:cubicBezTo>
                <a:lnTo>
                  <a:pt x="119" y="9288"/>
                </a:lnTo>
                <a:cubicBezTo>
                  <a:pt x="0" y="9407"/>
                  <a:pt x="0" y="9622"/>
                  <a:pt x="119" y="9741"/>
                </a:cubicBezTo>
                <a:lnTo>
                  <a:pt x="1000" y="10622"/>
                </a:lnTo>
                <a:cubicBezTo>
                  <a:pt x="1060" y="10681"/>
                  <a:pt x="1143" y="10711"/>
                  <a:pt x="1227" y="10711"/>
                </a:cubicBezTo>
                <a:cubicBezTo>
                  <a:pt x="1310" y="10711"/>
                  <a:pt x="1393" y="10681"/>
                  <a:pt x="1453" y="10622"/>
                </a:cubicBezTo>
                <a:lnTo>
                  <a:pt x="3906" y="8169"/>
                </a:lnTo>
                <a:cubicBezTo>
                  <a:pt x="4049" y="8050"/>
                  <a:pt x="4049" y="7836"/>
                  <a:pt x="3906" y="7716"/>
                </a:cubicBezTo>
                <a:lnTo>
                  <a:pt x="3691" y="7502"/>
                </a:lnTo>
                <a:lnTo>
                  <a:pt x="4311" y="6883"/>
                </a:lnTo>
                <a:cubicBezTo>
                  <a:pt x="5055" y="7516"/>
                  <a:pt x="5944" y="7811"/>
                  <a:pt x="6820" y="7811"/>
                </a:cubicBezTo>
                <a:cubicBezTo>
                  <a:pt x="8383" y="7811"/>
                  <a:pt x="9907" y="6873"/>
                  <a:pt x="10502" y="5240"/>
                </a:cubicBezTo>
                <a:cubicBezTo>
                  <a:pt x="11431" y="2692"/>
                  <a:pt x="9550" y="1"/>
                  <a:pt x="68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72" name="Google Shape;1772;p35"/>
          <p:cNvGrpSpPr/>
          <p:nvPr/>
        </p:nvGrpSpPr>
        <p:grpSpPr>
          <a:xfrm>
            <a:off x="457201" y="3907380"/>
            <a:ext cx="1948882" cy="824600"/>
            <a:chOff x="457200" y="959300"/>
            <a:chExt cx="2061000" cy="824600"/>
          </a:xfrm>
        </p:grpSpPr>
        <p:sp>
          <p:nvSpPr>
            <p:cNvPr id="1773" name="Google Shape;1773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1774" name="Google Shape;1774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1775" name="Google Shape;1775;p35"/>
          <p:cNvGrpSpPr/>
          <p:nvPr/>
        </p:nvGrpSpPr>
        <p:grpSpPr>
          <a:xfrm>
            <a:off x="1907546" y="3737835"/>
            <a:ext cx="1948882" cy="801105"/>
            <a:chOff x="1355709" y="973270"/>
            <a:chExt cx="2061000" cy="801105"/>
          </a:xfrm>
        </p:grpSpPr>
        <p:sp>
          <p:nvSpPr>
            <p:cNvPr id="1776" name="Google Shape;1776;p35"/>
            <p:cNvSpPr txBox="1"/>
            <p:nvPr/>
          </p:nvSpPr>
          <p:spPr>
            <a:xfrm>
              <a:off x="1355709" y="97327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Attendance History</a:t>
              </a:r>
              <a:endParaRPr lang="en-US" sz="1800" b="1"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1777" name="Google Shape;1777;p35"/>
            <p:cNvSpPr txBox="1"/>
            <p:nvPr/>
          </p:nvSpPr>
          <p:spPr>
            <a:xfrm>
              <a:off x="1355709" y="129137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1778" name="Google Shape;1778;p35"/>
          <p:cNvGrpSpPr/>
          <p:nvPr/>
        </p:nvGrpSpPr>
        <p:grpSpPr>
          <a:xfrm>
            <a:off x="5875647" y="3219165"/>
            <a:ext cx="385517" cy="358820"/>
            <a:chOff x="2574767" y="1962885"/>
            <a:chExt cx="385517" cy="358820"/>
          </a:xfrm>
        </p:grpSpPr>
        <p:sp>
          <p:nvSpPr>
            <p:cNvPr id="1779" name="Google Shape;1779;p35"/>
            <p:cNvSpPr/>
            <p:nvPr/>
          </p:nvSpPr>
          <p:spPr>
            <a:xfrm>
              <a:off x="2574767" y="1962885"/>
              <a:ext cx="269166" cy="327896"/>
            </a:xfrm>
            <a:custGeom>
              <a:avLst/>
              <a:gdLst/>
              <a:ahLst/>
              <a:cxnLst/>
              <a:rect l="l" t="t" r="r" b="b"/>
              <a:pathLst>
                <a:path w="7860" h="9575" extrusionOk="0">
                  <a:moveTo>
                    <a:pt x="6264" y="2025"/>
                  </a:moveTo>
                  <a:cubicBezTo>
                    <a:pt x="6669" y="2025"/>
                    <a:pt x="6669" y="2620"/>
                    <a:pt x="6264" y="2620"/>
                  </a:cubicBezTo>
                  <a:lnTo>
                    <a:pt x="4430" y="2620"/>
                  </a:lnTo>
                  <a:cubicBezTo>
                    <a:pt x="4025" y="2620"/>
                    <a:pt x="4025" y="2025"/>
                    <a:pt x="4430" y="2025"/>
                  </a:cubicBezTo>
                  <a:close/>
                  <a:moveTo>
                    <a:pt x="3406" y="2025"/>
                  </a:moveTo>
                  <a:cubicBezTo>
                    <a:pt x="3811" y="2025"/>
                    <a:pt x="3811" y="2644"/>
                    <a:pt x="3406" y="2644"/>
                  </a:cubicBezTo>
                  <a:lnTo>
                    <a:pt x="1572" y="2644"/>
                  </a:lnTo>
                  <a:cubicBezTo>
                    <a:pt x="1144" y="2644"/>
                    <a:pt x="1144" y="2025"/>
                    <a:pt x="1572" y="2025"/>
                  </a:cubicBezTo>
                  <a:close/>
                  <a:moveTo>
                    <a:pt x="3406" y="3239"/>
                  </a:moveTo>
                  <a:cubicBezTo>
                    <a:pt x="3811" y="3239"/>
                    <a:pt x="3811" y="3859"/>
                    <a:pt x="3406" y="3859"/>
                  </a:cubicBezTo>
                  <a:lnTo>
                    <a:pt x="1572" y="3859"/>
                  </a:lnTo>
                  <a:cubicBezTo>
                    <a:pt x="1144" y="3859"/>
                    <a:pt x="1144" y="3239"/>
                    <a:pt x="1572" y="3239"/>
                  </a:cubicBezTo>
                  <a:close/>
                  <a:moveTo>
                    <a:pt x="6264" y="3239"/>
                  </a:moveTo>
                  <a:cubicBezTo>
                    <a:pt x="6669" y="3239"/>
                    <a:pt x="6669" y="3859"/>
                    <a:pt x="6264" y="3859"/>
                  </a:cubicBezTo>
                  <a:lnTo>
                    <a:pt x="4430" y="3859"/>
                  </a:lnTo>
                  <a:cubicBezTo>
                    <a:pt x="4025" y="3859"/>
                    <a:pt x="4025" y="3239"/>
                    <a:pt x="4430" y="3239"/>
                  </a:cubicBezTo>
                  <a:close/>
                  <a:moveTo>
                    <a:pt x="3406" y="4478"/>
                  </a:moveTo>
                  <a:cubicBezTo>
                    <a:pt x="3811" y="4478"/>
                    <a:pt x="3811" y="5097"/>
                    <a:pt x="3406" y="5097"/>
                  </a:cubicBezTo>
                  <a:lnTo>
                    <a:pt x="1572" y="5097"/>
                  </a:lnTo>
                  <a:cubicBezTo>
                    <a:pt x="1144" y="5097"/>
                    <a:pt x="1144" y="4478"/>
                    <a:pt x="1572" y="4478"/>
                  </a:cubicBezTo>
                  <a:close/>
                  <a:moveTo>
                    <a:pt x="5311" y="4478"/>
                  </a:moveTo>
                  <a:cubicBezTo>
                    <a:pt x="5716" y="4478"/>
                    <a:pt x="5716" y="5097"/>
                    <a:pt x="5311" y="5097"/>
                  </a:cubicBezTo>
                  <a:lnTo>
                    <a:pt x="4406" y="5097"/>
                  </a:lnTo>
                  <a:cubicBezTo>
                    <a:pt x="4263" y="5097"/>
                    <a:pt x="4120" y="4954"/>
                    <a:pt x="4120" y="4811"/>
                  </a:cubicBezTo>
                  <a:lnTo>
                    <a:pt x="4120" y="4787"/>
                  </a:lnTo>
                  <a:cubicBezTo>
                    <a:pt x="4120" y="4621"/>
                    <a:pt x="4263" y="4478"/>
                    <a:pt x="4406" y="4478"/>
                  </a:cubicBezTo>
                  <a:close/>
                  <a:moveTo>
                    <a:pt x="3406" y="5716"/>
                  </a:moveTo>
                  <a:cubicBezTo>
                    <a:pt x="3811" y="5716"/>
                    <a:pt x="3811" y="6311"/>
                    <a:pt x="3406" y="6311"/>
                  </a:cubicBezTo>
                  <a:lnTo>
                    <a:pt x="1572" y="6311"/>
                  </a:lnTo>
                  <a:cubicBezTo>
                    <a:pt x="1144" y="6311"/>
                    <a:pt x="1144" y="5716"/>
                    <a:pt x="1572" y="5716"/>
                  </a:cubicBezTo>
                  <a:close/>
                  <a:moveTo>
                    <a:pt x="3406" y="6954"/>
                  </a:moveTo>
                  <a:cubicBezTo>
                    <a:pt x="3811" y="6954"/>
                    <a:pt x="3811" y="7574"/>
                    <a:pt x="3406" y="7574"/>
                  </a:cubicBezTo>
                  <a:lnTo>
                    <a:pt x="1572" y="7574"/>
                  </a:lnTo>
                  <a:cubicBezTo>
                    <a:pt x="1144" y="7574"/>
                    <a:pt x="1144" y="6954"/>
                    <a:pt x="1572" y="6954"/>
                  </a:cubicBezTo>
                  <a:close/>
                  <a:moveTo>
                    <a:pt x="1263" y="1"/>
                  </a:moveTo>
                  <a:cubicBezTo>
                    <a:pt x="572" y="1"/>
                    <a:pt x="1" y="548"/>
                    <a:pt x="1" y="1239"/>
                  </a:cubicBezTo>
                  <a:lnTo>
                    <a:pt x="1" y="8336"/>
                  </a:lnTo>
                  <a:cubicBezTo>
                    <a:pt x="1" y="9026"/>
                    <a:pt x="572" y="9574"/>
                    <a:pt x="1263" y="9574"/>
                  </a:cubicBezTo>
                  <a:lnTo>
                    <a:pt x="4835" y="9574"/>
                  </a:lnTo>
                  <a:cubicBezTo>
                    <a:pt x="3531" y="7488"/>
                    <a:pt x="5012" y="4787"/>
                    <a:pt x="7470" y="4787"/>
                  </a:cubicBezTo>
                  <a:cubicBezTo>
                    <a:pt x="7481" y="4787"/>
                    <a:pt x="7491" y="4787"/>
                    <a:pt x="7502" y="4787"/>
                  </a:cubicBezTo>
                  <a:lnTo>
                    <a:pt x="7550" y="4787"/>
                  </a:lnTo>
                  <a:cubicBezTo>
                    <a:pt x="7645" y="4787"/>
                    <a:pt x="7740" y="4787"/>
                    <a:pt x="7859" y="4811"/>
                  </a:cubicBezTo>
                  <a:lnTo>
                    <a:pt x="7859" y="1239"/>
                  </a:lnTo>
                  <a:cubicBezTo>
                    <a:pt x="7836" y="548"/>
                    <a:pt x="7288" y="1"/>
                    <a:pt x="6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2719028" y="2147192"/>
              <a:ext cx="241256" cy="174513"/>
            </a:xfrm>
            <a:custGeom>
              <a:avLst/>
              <a:gdLst/>
              <a:ahLst/>
              <a:cxnLst/>
              <a:rect l="l" t="t" r="r" b="b"/>
              <a:pathLst>
                <a:path w="7045" h="5096" extrusionOk="0">
                  <a:moveTo>
                    <a:pt x="4400" y="1625"/>
                  </a:moveTo>
                  <a:cubicBezTo>
                    <a:pt x="4628" y="1625"/>
                    <a:pt x="4838" y="1897"/>
                    <a:pt x="4645" y="2144"/>
                  </a:cubicBezTo>
                  <a:lnTo>
                    <a:pt x="3668" y="3359"/>
                  </a:lnTo>
                  <a:cubicBezTo>
                    <a:pt x="3613" y="3428"/>
                    <a:pt x="3525" y="3465"/>
                    <a:pt x="3438" y="3465"/>
                  </a:cubicBezTo>
                  <a:cubicBezTo>
                    <a:pt x="3375" y="3465"/>
                    <a:pt x="3313" y="3446"/>
                    <a:pt x="3263" y="3406"/>
                  </a:cubicBezTo>
                  <a:lnTo>
                    <a:pt x="2525" y="2882"/>
                  </a:lnTo>
                  <a:cubicBezTo>
                    <a:pt x="2382" y="2787"/>
                    <a:pt x="2358" y="2573"/>
                    <a:pt x="2454" y="2454"/>
                  </a:cubicBezTo>
                  <a:cubicBezTo>
                    <a:pt x="2512" y="2366"/>
                    <a:pt x="2605" y="2315"/>
                    <a:pt x="2702" y="2315"/>
                  </a:cubicBezTo>
                  <a:cubicBezTo>
                    <a:pt x="2764" y="2315"/>
                    <a:pt x="2827" y="2336"/>
                    <a:pt x="2882" y="2382"/>
                  </a:cubicBezTo>
                  <a:lnTo>
                    <a:pt x="3382" y="2739"/>
                  </a:lnTo>
                  <a:lnTo>
                    <a:pt x="4168" y="1739"/>
                  </a:lnTo>
                  <a:cubicBezTo>
                    <a:pt x="4237" y="1659"/>
                    <a:pt x="4319" y="1625"/>
                    <a:pt x="4400" y="1625"/>
                  </a:cubicBezTo>
                  <a:close/>
                  <a:moveTo>
                    <a:pt x="3525" y="1"/>
                  </a:moveTo>
                  <a:cubicBezTo>
                    <a:pt x="739" y="1"/>
                    <a:pt x="1" y="3835"/>
                    <a:pt x="2549" y="4883"/>
                  </a:cubicBezTo>
                  <a:cubicBezTo>
                    <a:pt x="2902" y="5030"/>
                    <a:pt x="3247" y="5096"/>
                    <a:pt x="3576" y="5096"/>
                  </a:cubicBezTo>
                  <a:cubicBezTo>
                    <a:pt x="5644" y="5096"/>
                    <a:pt x="7044" y="2468"/>
                    <a:pt x="5359" y="763"/>
                  </a:cubicBezTo>
                  <a:cubicBezTo>
                    <a:pt x="4883" y="263"/>
                    <a:pt x="4240" y="1"/>
                    <a:pt x="3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781" name="Google Shape;1781;p35"/>
          <p:cNvCxnSpPr>
            <a:stCxn id="1742" idx="6"/>
            <a:endCxn id="1740" idx="2"/>
          </p:cNvCxnSpPr>
          <p:nvPr/>
        </p:nvCxnSpPr>
        <p:spPr>
          <a:xfrm flipV="1">
            <a:off x="1843988" y="1990763"/>
            <a:ext cx="5497830" cy="4254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" name="Google Shape;1781;p35"/>
          <p:cNvCxnSpPr>
            <a:stCxn id="1740" idx="4"/>
            <a:endCxn id="1741" idx="6"/>
          </p:cNvCxnSpPr>
          <p:nvPr/>
        </p:nvCxnSpPr>
        <p:spPr>
          <a:xfrm flipH="1">
            <a:off x="6405193" y="2402878"/>
            <a:ext cx="1348740" cy="94170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" name="Google Shape;1781;p35"/>
          <p:cNvCxnSpPr>
            <a:stCxn id="1741" idx="2"/>
            <a:endCxn id="1739" idx="6"/>
          </p:cNvCxnSpPr>
          <p:nvPr/>
        </p:nvCxnSpPr>
        <p:spPr>
          <a:xfrm flipH="1">
            <a:off x="3269563" y="3344583"/>
            <a:ext cx="231076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27"/>
          <p:cNvSpPr/>
          <p:nvPr/>
        </p:nvSpPr>
        <p:spPr>
          <a:xfrm>
            <a:off x="3604425" y="2394900"/>
            <a:ext cx="1939800" cy="1036500"/>
          </a:xfrm>
          <a:prstGeom prst="roundRect">
            <a:avLst>
              <a:gd name="adj" fmla="val 2080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5" name="Google Shape;1005;p2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Issues faced:</a:t>
            </a:r>
            <a:endParaRPr lang="en-US" altLang="en-GB"/>
          </a:p>
        </p:txBody>
      </p:sp>
      <p:sp>
        <p:nvSpPr>
          <p:cNvPr id="1006" name="Google Shape;1006;p27"/>
          <p:cNvSpPr/>
          <p:nvPr/>
        </p:nvSpPr>
        <p:spPr>
          <a:xfrm>
            <a:off x="2405025" y="1248677"/>
            <a:ext cx="671400" cy="671100"/>
          </a:xfrm>
          <a:prstGeom prst="ellipse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1007" name="Google Shape;1007;p27"/>
          <p:cNvSpPr/>
          <p:nvPr/>
        </p:nvSpPr>
        <p:spPr>
          <a:xfrm>
            <a:off x="2404937" y="2577400"/>
            <a:ext cx="671400" cy="671400"/>
          </a:xfrm>
          <a:prstGeom prst="ellipse">
            <a:avLst/>
          </a:prstGeom>
          <a:solidFill>
            <a:srgbClr val="8027EA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1008" name="Google Shape;1008;p27"/>
          <p:cNvSpPr/>
          <p:nvPr/>
        </p:nvSpPr>
        <p:spPr>
          <a:xfrm>
            <a:off x="2404937" y="3906187"/>
            <a:ext cx="671400" cy="671400"/>
          </a:xfrm>
          <a:prstGeom prst="ellipse">
            <a:avLst/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1009" name="Google Shape;1009;p27"/>
          <p:cNvSpPr/>
          <p:nvPr/>
        </p:nvSpPr>
        <p:spPr>
          <a:xfrm>
            <a:off x="6105650" y="3939646"/>
            <a:ext cx="604500" cy="604500"/>
          </a:xfrm>
          <a:prstGeom prst="ellipse">
            <a:avLst/>
          </a:prstGeom>
          <a:solidFill>
            <a:srgbClr val="26EAB8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1010" name="Google Shape;1010;p27"/>
          <p:cNvSpPr/>
          <p:nvPr/>
        </p:nvSpPr>
        <p:spPr>
          <a:xfrm>
            <a:off x="6105650" y="2610850"/>
            <a:ext cx="604500" cy="604500"/>
          </a:xfrm>
          <a:prstGeom prst="ellipse">
            <a:avLst/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1011" name="Google Shape;1011;p27"/>
          <p:cNvSpPr/>
          <p:nvPr/>
        </p:nvSpPr>
        <p:spPr>
          <a:xfrm>
            <a:off x="6105650" y="1282038"/>
            <a:ext cx="604500" cy="604500"/>
          </a:xfrm>
          <a:prstGeom prst="ellipse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1012" name="Google Shape;1012;p27"/>
          <p:cNvSpPr txBox="1"/>
          <p:nvPr/>
        </p:nvSpPr>
        <p:spPr>
          <a:xfrm>
            <a:off x="3688425" y="2610850"/>
            <a:ext cx="17718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Issues</a:t>
            </a:r>
            <a:endParaRPr lang="en-US" sz="4400" b="1">
              <a:solidFill>
                <a:srgbClr val="000000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cxnSp>
        <p:nvCxnSpPr>
          <p:cNvPr id="1013" name="Google Shape;1013;p27"/>
          <p:cNvCxnSpPr>
            <a:stCxn id="1006" idx="6"/>
            <a:endCxn id="1004" idx="0"/>
          </p:cNvCxnSpPr>
          <p:nvPr/>
        </p:nvCxnSpPr>
        <p:spPr>
          <a:xfrm>
            <a:off x="3076425" y="1584227"/>
            <a:ext cx="1497900" cy="810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4" name="Google Shape;1014;p27"/>
          <p:cNvCxnSpPr>
            <a:stCxn id="1004" idx="0"/>
            <a:endCxn id="1011" idx="2"/>
          </p:cNvCxnSpPr>
          <p:nvPr/>
        </p:nvCxnSpPr>
        <p:spPr>
          <a:xfrm rot="-5400000">
            <a:off x="4934625" y="1224000"/>
            <a:ext cx="810600" cy="1531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5" name="Google Shape;1015;p27"/>
          <p:cNvCxnSpPr>
            <a:stCxn id="1004" idx="2"/>
            <a:endCxn id="1008" idx="6"/>
          </p:cNvCxnSpPr>
          <p:nvPr/>
        </p:nvCxnSpPr>
        <p:spPr>
          <a:xfrm rot="5400000">
            <a:off x="3420075" y="3087750"/>
            <a:ext cx="810600" cy="1497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6" name="Google Shape;1016;p27"/>
          <p:cNvCxnSpPr>
            <a:stCxn id="1004" idx="2"/>
            <a:endCxn id="1009" idx="2"/>
          </p:cNvCxnSpPr>
          <p:nvPr/>
        </p:nvCxnSpPr>
        <p:spPr>
          <a:xfrm rot="-5400000" flipH="1">
            <a:off x="4934625" y="3071100"/>
            <a:ext cx="810600" cy="1531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7" name="Google Shape;1017;p27"/>
          <p:cNvCxnSpPr>
            <a:stCxn id="1004" idx="1"/>
            <a:endCxn id="1007" idx="6"/>
          </p:cNvCxnSpPr>
          <p:nvPr/>
        </p:nvCxnSpPr>
        <p:spPr>
          <a:xfrm flipH="1">
            <a:off x="3076425" y="2913150"/>
            <a:ext cx="528000" cy="6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8" name="Google Shape;1018;p27"/>
          <p:cNvCxnSpPr>
            <a:stCxn id="1004" idx="3"/>
            <a:endCxn id="1010" idx="2"/>
          </p:cNvCxnSpPr>
          <p:nvPr/>
        </p:nvCxnSpPr>
        <p:spPr>
          <a:xfrm>
            <a:off x="5544225" y="2913150"/>
            <a:ext cx="5613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30" name="Google Shape;1030;p27"/>
          <p:cNvGrpSpPr/>
          <p:nvPr/>
        </p:nvGrpSpPr>
        <p:grpSpPr>
          <a:xfrm>
            <a:off x="2556983" y="4058602"/>
            <a:ext cx="367302" cy="365289"/>
            <a:chOff x="828892" y="4635792"/>
            <a:chExt cx="367302" cy="365289"/>
          </a:xfrm>
        </p:grpSpPr>
        <p:sp>
          <p:nvSpPr>
            <p:cNvPr id="1031" name="Google Shape;1031;p27"/>
            <p:cNvSpPr/>
            <p:nvPr/>
          </p:nvSpPr>
          <p:spPr>
            <a:xfrm>
              <a:off x="881368" y="4654626"/>
              <a:ext cx="69775" cy="101746"/>
            </a:xfrm>
            <a:custGeom>
              <a:avLst/>
              <a:gdLst/>
              <a:ahLst/>
              <a:cxnLst/>
              <a:rect l="l" t="t" r="r" b="b"/>
              <a:pathLst>
                <a:path w="2045" h="2982" extrusionOk="0">
                  <a:moveTo>
                    <a:pt x="423" y="0"/>
                  </a:moveTo>
                  <a:cubicBezTo>
                    <a:pt x="208" y="0"/>
                    <a:pt x="1" y="220"/>
                    <a:pt x="129" y="461"/>
                  </a:cubicBezTo>
                  <a:lnTo>
                    <a:pt x="1344" y="2819"/>
                  </a:lnTo>
                  <a:cubicBezTo>
                    <a:pt x="1413" y="2934"/>
                    <a:pt x="1516" y="2982"/>
                    <a:pt x="1619" y="2982"/>
                  </a:cubicBezTo>
                  <a:cubicBezTo>
                    <a:pt x="1834" y="2982"/>
                    <a:pt x="2044" y="2767"/>
                    <a:pt x="1915" y="2509"/>
                  </a:cubicBezTo>
                  <a:lnTo>
                    <a:pt x="701" y="175"/>
                  </a:lnTo>
                  <a:cubicBezTo>
                    <a:pt x="631" y="51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2" name="Google Shape;1032;p27"/>
            <p:cNvSpPr/>
            <p:nvPr/>
          </p:nvSpPr>
          <p:spPr>
            <a:xfrm>
              <a:off x="1001948" y="4635792"/>
              <a:ext cx="21154" cy="111777"/>
            </a:xfrm>
            <a:custGeom>
              <a:avLst/>
              <a:gdLst/>
              <a:ahLst/>
              <a:cxnLst/>
              <a:rect l="l" t="t" r="r" b="b"/>
              <a:pathLst>
                <a:path w="620" h="3276" extrusionOk="0">
                  <a:moveTo>
                    <a:pt x="310" y="1"/>
                  </a:moveTo>
                  <a:cubicBezTo>
                    <a:pt x="155" y="1"/>
                    <a:pt x="1" y="108"/>
                    <a:pt x="1" y="322"/>
                  </a:cubicBezTo>
                  <a:lnTo>
                    <a:pt x="1" y="2942"/>
                  </a:lnTo>
                  <a:cubicBezTo>
                    <a:pt x="1" y="3109"/>
                    <a:pt x="120" y="3251"/>
                    <a:pt x="286" y="3275"/>
                  </a:cubicBezTo>
                  <a:lnTo>
                    <a:pt x="310" y="3275"/>
                  </a:lnTo>
                  <a:cubicBezTo>
                    <a:pt x="477" y="3275"/>
                    <a:pt x="620" y="3132"/>
                    <a:pt x="620" y="2942"/>
                  </a:cubicBezTo>
                  <a:lnTo>
                    <a:pt x="620" y="322"/>
                  </a:lnTo>
                  <a:cubicBezTo>
                    <a:pt x="620" y="108"/>
                    <a:pt x="465" y="1"/>
                    <a:pt x="3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3" name="Google Shape;1033;p27"/>
            <p:cNvSpPr/>
            <p:nvPr/>
          </p:nvSpPr>
          <p:spPr>
            <a:xfrm>
              <a:off x="1076705" y="4654626"/>
              <a:ext cx="67523" cy="101712"/>
            </a:xfrm>
            <a:custGeom>
              <a:avLst/>
              <a:gdLst/>
              <a:ahLst/>
              <a:cxnLst/>
              <a:rect l="l" t="t" r="r" b="b"/>
              <a:pathLst>
                <a:path w="1979" h="2981" extrusionOk="0">
                  <a:moveTo>
                    <a:pt x="1553" y="0"/>
                  </a:moveTo>
                  <a:cubicBezTo>
                    <a:pt x="1451" y="0"/>
                    <a:pt x="1348" y="51"/>
                    <a:pt x="1287" y="175"/>
                  </a:cubicBezTo>
                  <a:lnTo>
                    <a:pt x="72" y="2509"/>
                  </a:lnTo>
                  <a:cubicBezTo>
                    <a:pt x="1" y="2676"/>
                    <a:pt x="48" y="2842"/>
                    <a:pt x="191" y="2938"/>
                  </a:cubicBezTo>
                  <a:lnTo>
                    <a:pt x="215" y="2938"/>
                  </a:lnTo>
                  <a:cubicBezTo>
                    <a:pt x="260" y="2968"/>
                    <a:pt x="309" y="2981"/>
                    <a:pt x="358" y="2981"/>
                  </a:cubicBezTo>
                  <a:cubicBezTo>
                    <a:pt x="466" y="2981"/>
                    <a:pt x="571" y="2917"/>
                    <a:pt x="620" y="2819"/>
                  </a:cubicBezTo>
                  <a:lnTo>
                    <a:pt x="1834" y="461"/>
                  </a:lnTo>
                  <a:cubicBezTo>
                    <a:pt x="1979" y="220"/>
                    <a:pt x="1766" y="0"/>
                    <a:pt x="15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4" name="Google Shape;1034;p27"/>
            <p:cNvSpPr/>
            <p:nvPr/>
          </p:nvSpPr>
          <p:spPr>
            <a:xfrm>
              <a:off x="957251" y="4843412"/>
              <a:ext cx="96730" cy="82639"/>
            </a:xfrm>
            <a:custGeom>
              <a:avLst/>
              <a:gdLst/>
              <a:ahLst/>
              <a:cxnLst/>
              <a:rect l="l" t="t" r="r" b="b"/>
              <a:pathLst>
                <a:path w="2835" h="2422" extrusionOk="0">
                  <a:moveTo>
                    <a:pt x="1620" y="0"/>
                  </a:moveTo>
                  <a:cubicBezTo>
                    <a:pt x="549" y="0"/>
                    <a:pt x="1" y="1310"/>
                    <a:pt x="763" y="2072"/>
                  </a:cubicBezTo>
                  <a:cubicBezTo>
                    <a:pt x="1012" y="2314"/>
                    <a:pt x="1312" y="2421"/>
                    <a:pt x="1604" y="2421"/>
                  </a:cubicBezTo>
                  <a:cubicBezTo>
                    <a:pt x="2235" y="2421"/>
                    <a:pt x="2835" y="1923"/>
                    <a:pt x="2835" y="1191"/>
                  </a:cubicBezTo>
                  <a:cubicBezTo>
                    <a:pt x="2811" y="524"/>
                    <a:pt x="22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5" name="Google Shape;1035;p27"/>
            <p:cNvSpPr/>
            <p:nvPr/>
          </p:nvSpPr>
          <p:spPr>
            <a:xfrm>
              <a:off x="828892" y="4767836"/>
              <a:ext cx="367302" cy="233244"/>
            </a:xfrm>
            <a:custGeom>
              <a:avLst/>
              <a:gdLst/>
              <a:ahLst/>
              <a:cxnLst/>
              <a:rect l="l" t="t" r="r" b="b"/>
              <a:pathLst>
                <a:path w="10765" h="6836" extrusionOk="0">
                  <a:moveTo>
                    <a:pt x="5361" y="1575"/>
                  </a:moveTo>
                  <a:cubicBezTo>
                    <a:pt x="6309" y="1575"/>
                    <a:pt x="7216" y="2317"/>
                    <a:pt x="7216" y="3430"/>
                  </a:cubicBezTo>
                  <a:cubicBezTo>
                    <a:pt x="7216" y="4430"/>
                    <a:pt x="6406" y="5264"/>
                    <a:pt x="5382" y="5264"/>
                  </a:cubicBezTo>
                  <a:cubicBezTo>
                    <a:pt x="3739" y="5264"/>
                    <a:pt x="2929" y="3287"/>
                    <a:pt x="4072" y="2120"/>
                  </a:cubicBezTo>
                  <a:cubicBezTo>
                    <a:pt x="4449" y="1744"/>
                    <a:pt x="4910" y="1575"/>
                    <a:pt x="5361" y="1575"/>
                  </a:cubicBezTo>
                  <a:close/>
                  <a:moveTo>
                    <a:pt x="5382" y="1"/>
                  </a:moveTo>
                  <a:cubicBezTo>
                    <a:pt x="4001" y="1"/>
                    <a:pt x="2691" y="739"/>
                    <a:pt x="1619" y="1644"/>
                  </a:cubicBezTo>
                  <a:cubicBezTo>
                    <a:pt x="1048" y="2120"/>
                    <a:pt x="524" y="2644"/>
                    <a:pt x="95" y="3239"/>
                  </a:cubicBezTo>
                  <a:cubicBezTo>
                    <a:pt x="0" y="3335"/>
                    <a:pt x="0" y="3501"/>
                    <a:pt x="95" y="3597"/>
                  </a:cubicBezTo>
                  <a:cubicBezTo>
                    <a:pt x="524" y="4192"/>
                    <a:pt x="1048" y="4740"/>
                    <a:pt x="1619" y="5216"/>
                  </a:cubicBezTo>
                  <a:cubicBezTo>
                    <a:pt x="2691" y="6097"/>
                    <a:pt x="4001" y="6835"/>
                    <a:pt x="5382" y="6835"/>
                  </a:cubicBezTo>
                  <a:cubicBezTo>
                    <a:pt x="6763" y="6835"/>
                    <a:pt x="8097" y="6121"/>
                    <a:pt x="9145" y="5216"/>
                  </a:cubicBezTo>
                  <a:cubicBezTo>
                    <a:pt x="9716" y="4740"/>
                    <a:pt x="10240" y="4192"/>
                    <a:pt x="10693" y="3597"/>
                  </a:cubicBezTo>
                  <a:cubicBezTo>
                    <a:pt x="10764" y="3501"/>
                    <a:pt x="10764" y="3335"/>
                    <a:pt x="10693" y="3239"/>
                  </a:cubicBezTo>
                  <a:cubicBezTo>
                    <a:pt x="10240" y="2644"/>
                    <a:pt x="9716" y="2120"/>
                    <a:pt x="9145" y="1644"/>
                  </a:cubicBezTo>
                  <a:cubicBezTo>
                    <a:pt x="8097" y="739"/>
                    <a:pt x="6763" y="1"/>
                    <a:pt x="53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36" name="Google Shape;1036;p27"/>
          <p:cNvGrpSpPr/>
          <p:nvPr/>
        </p:nvGrpSpPr>
        <p:grpSpPr>
          <a:xfrm>
            <a:off x="6280774" y="2733658"/>
            <a:ext cx="249578" cy="358888"/>
            <a:chOff x="5646262" y="2290545"/>
            <a:chExt cx="249578" cy="358888"/>
          </a:xfrm>
        </p:grpSpPr>
        <p:sp>
          <p:nvSpPr>
            <p:cNvPr id="1037" name="Google Shape;1037;p27"/>
            <p:cNvSpPr/>
            <p:nvPr/>
          </p:nvSpPr>
          <p:spPr>
            <a:xfrm>
              <a:off x="5646262" y="2290545"/>
              <a:ext cx="249578" cy="268344"/>
            </a:xfrm>
            <a:custGeom>
              <a:avLst/>
              <a:gdLst/>
              <a:ahLst/>
              <a:cxnLst/>
              <a:rect l="l" t="t" r="r" b="b"/>
              <a:pathLst>
                <a:path w="7288" h="7836" extrusionOk="0">
                  <a:moveTo>
                    <a:pt x="2167" y="3746"/>
                  </a:moveTo>
                  <a:cubicBezTo>
                    <a:pt x="2322" y="3746"/>
                    <a:pt x="2477" y="3847"/>
                    <a:pt x="2477" y="4049"/>
                  </a:cubicBezTo>
                  <a:lnTo>
                    <a:pt x="2477" y="6431"/>
                  </a:lnTo>
                  <a:cubicBezTo>
                    <a:pt x="2477" y="6633"/>
                    <a:pt x="2322" y="6734"/>
                    <a:pt x="2167" y="6734"/>
                  </a:cubicBezTo>
                  <a:cubicBezTo>
                    <a:pt x="2012" y="6734"/>
                    <a:pt x="1858" y="6633"/>
                    <a:pt x="1858" y="6431"/>
                  </a:cubicBezTo>
                  <a:lnTo>
                    <a:pt x="1858" y="4049"/>
                  </a:lnTo>
                  <a:cubicBezTo>
                    <a:pt x="1858" y="3847"/>
                    <a:pt x="2012" y="3746"/>
                    <a:pt x="2167" y="3746"/>
                  </a:cubicBezTo>
                  <a:close/>
                  <a:moveTo>
                    <a:pt x="3644" y="2174"/>
                  </a:moveTo>
                  <a:cubicBezTo>
                    <a:pt x="3798" y="2174"/>
                    <a:pt x="3953" y="2275"/>
                    <a:pt x="3953" y="2477"/>
                  </a:cubicBezTo>
                  <a:lnTo>
                    <a:pt x="3953" y="6431"/>
                  </a:lnTo>
                  <a:cubicBezTo>
                    <a:pt x="3953" y="6633"/>
                    <a:pt x="3798" y="6734"/>
                    <a:pt x="3644" y="6734"/>
                  </a:cubicBezTo>
                  <a:cubicBezTo>
                    <a:pt x="3489" y="6734"/>
                    <a:pt x="3334" y="6633"/>
                    <a:pt x="3334" y="6431"/>
                  </a:cubicBezTo>
                  <a:lnTo>
                    <a:pt x="3334" y="2477"/>
                  </a:lnTo>
                  <a:cubicBezTo>
                    <a:pt x="3334" y="2275"/>
                    <a:pt x="3489" y="2174"/>
                    <a:pt x="3644" y="2174"/>
                  </a:cubicBezTo>
                  <a:close/>
                  <a:moveTo>
                    <a:pt x="5144" y="4936"/>
                  </a:moveTo>
                  <a:cubicBezTo>
                    <a:pt x="5299" y="4936"/>
                    <a:pt x="5454" y="5037"/>
                    <a:pt x="5454" y="5240"/>
                  </a:cubicBezTo>
                  <a:lnTo>
                    <a:pt x="5454" y="6431"/>
                  </a:lnTo>
                  <a:cubicBezTo>
                    <a:pt x="5454" y="6633"/>
                    <a:pt x="5299" y="6734"/>
                    <a:pt x="5144" y="6734"/>
                  </a:cubicBezTo>
                  <a:cubicBezTo>
                    <a:pt x="4989" y="6734"/>
                    <a:pt x="4834" y="6633"/>
                    <a:pt x="4834" y="6431"/>
                  </a:cubicBezTo>
                  <a:lnTo>
                    <a:pt x="4834" y="5240"/>
                  </a:lnTo>
                  <a:cubicBezTo>
                    <a:pt x="4834" y="5037"/>
                    <a:pt x="4989" y="4936"/>
                    <a:pt x="5144" y="4936"/>
                  </a:cubicBezTo>
                  <a:close/>
                  <a:moveTo>
                    <a:pt x="1548" y="1"/>
                  </a:moveTo>
                  <a:cubicBezTo>
                    <a:pt x="691" y="1"/>
                    <a:pt x="0" y="691"/>
                    <a:pt x="0" y="1525"/>
                  </a:cubicBezTo>
                  <a:lnTo>
                    <a:pt x="0" y="7836"/>
                  </a:lnTo>
                  <a:lnTo>
                    <a:pt x="7287" y="7836"/>
                  </a:lnTo>
                  <a:lnTo>
                    <a:pt x="7287" y="1525"/>
                  </a:lnTo>
                  <a:cubicBezTo>
                    <a:pt x="7264" y="691"/>
                    <a:pt x="6597" y="1"/>
                    <a:pt x="57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8" name="Google Shape;1038;p27"/>
            <p:cNvSpPr/>
            <p:nvPr/>
          </p:nvSpPr>
          <p:spPr>
            <a:xfrm>
              <a:off x="5646262" y="2580053"/>
              <a:ext cx="249578" cy="69380"/>
            </a:xfrm>
            <a:custGeom>
              <a:avLst/>
              <a:gdLst/>
              <a:ahLst/>
              <a:cxnLst/>
              <a:rect l="l" t="t" r="r" b="b"/>
              <a:pathLst>
                <a:path w="7288" h="2026" extrusionOk="0">
                  <a:moveTo>
                    <a:pt x="3644" y="691"/>
                  </a:moveTo>
                  <a:cubicBezTo>
                    <a:pt x="3906" y="691"/>
                    <a:pt x="4049" y="1001"/>
                    <a:pt x="3858" y="1192"/>
                  </a:cubicBezTo>
                  <a:cubicBezTo>
                    <a:pt x="3797" y="1252"/>
                    <a:pt x="3725" y="1279"/>
                    <a:pt x="3654" y="1279"/>
                  </a:cubicBezTo>
                  <a:cubicBezTo>
                    <a:pt x="3502" y="1279"/>
                    <a:pt x="3358" y="1156"/>
                    <a:pt x="3358" y="977"/>
                  </a:cubicBezTo>
                  <a:cubicBezTo>
                    <a:pt x="3358" y="810"/>
                    <a:pt x="3477" y="691"/>
                    <a:pt x="3644" y="691"/>
                  </a:cubicBezTo>
                  <a:close/>
                  <a:moveTo>
                    <a:pt x="0" y="1"/>
                  </a:moveTo>
                  <a:lnTo>
                    <a:pt x="0" y="501"/>
                  </a:lnTo>
                  <a:cubicBezTo>
                    <a:pt x="0" y="1334"/>
                    <a:pt x="691" y="2025"/>
                    <a:pt x="1548" y="2025"/>
                  </a:cubicBezTo>
                  <a:lnTo>
                    <a:pt x="5763" y="2025"/>
                  </a:lnTo>
                  <a:cubicBezTo>
                    <a:pt x="6597" y="2025"/>
                    <a:pt x="7287" y="1334"/>
                    <a:pt x="7287" y="501"/>
                  </a:cubicBezTo>
                  <a:lnTo>
                    <a:pt x="72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39" name="Google Shape;1039;p27"/>
          <p:cNvGrpSpPr/>
          <p:nvPr/>
        </p:nvGrpSpPr>
        <p:grpSpPr>
          <a:xfrm>
            <a:off x="6222168" y="4093166"/>
            <a:ext cx="366770" cy="297474"/>
            <a:chOff x="831093" y="2905635"/>
            <a:chExt cx="366770" cy="297474"/>
          </a:xfrm>
        </p:grpSpPr>
        <p:sp>
          <p:nvSpPr>
            <p:cNvPr id="1040" name="Google Shape;1040;p27"/>
            <p:cNvSpPr/>
            <p:nvPr/>
          </p:nvSpPr>
          <p:spPr>
            <a:xfrm>
              <a:off x="831093" y="3009116"/>
              <a:ext cx="286079" cy="193993"/>
            </a:xfrm>
            <a:custGeom>
              <a:avLst/>
              <a:gdLst/>
              <a:ahLst/>
              <a:cxnLst/>
              <a:rect l="l" t="t" r="r" b="b"/>
              <a:pathLst>
                <a:path w="8360" h="5669" extrusionOk="0">
                  <a:moveTo>
                    <a:pt x="4177" y="1339"/>
                  </a:moveTo>
                  <a:cubicBezTo>
                    <a:pt x="4942" y="1339"/>
                    <a:pt x="5669" y="1935"/>
                    <a:pt x="5669" y="2835"/>
                  </a:cubicBezTo>
                  <a:cubicBezTo>
                    <a:pt x="5669" y="3644"/>
                    <a:pt x="5002" y="4311"/>
                    <a:pt x="4192" y="4311"/>
                  </a:cubicBezTo>
                  <a:cubicBezTo>
                    <a:pt x="2859" y="4311"/>
                    <a:pt x="2192" y="2716"/>
                    <a:pt x="3121" y="1787"/>
                  </a:cubicBezTo>
                  <a:cubicBezTo>
                    <a:pt x="3430" y="1477"/>
                    <a:pt x="3808" y="1339"/>
                    <a:pt x="4177" y="1339"/>
                  </a:cubicBezTo>
                  <a:close/>
                  <a:moveTo>
                    <a:pt x="1346" y="1305"/>
                  </a:moveTo>
                  <a:cubicBezTo>
                    <a:pt x="1519" y="1305"/>
                    <a:pt x="1692" y="1418"/>
                    <a:pt x="1668" y="1644"/>
                  </a:cubicBezTo>
                  <a:lnTo>
                    <a:pt x="1668" y="4002"/>
                  </a:lnTo>
                  <a:cubicBezTo>
                    <a:pt x="1692" y="4228"/>
                    <a:pt x="1519" y="4341"/>
                    <a:pt x="1346" y="4341"/>
                  </a:cubicBezTo>
                  <a:cubicBezTo>
                    <a:pt x="1174" y="4341"/>
                    <a:pt x="1001" y="4228"/>
                    <a:pt x="1025" y="4002"/>
                  </a:cubicBezTo>
                  <a:lnTo>
                    <a:pt x="1025" y="1644"/>
                  </a:lnTo>
                  <a:cubicBezTo>
                    <a:pt x="1001" y="1418"/>
                    <a:pt x="1174" y="1305"/>
                    <a:pt x="1346" y="1305"/>
                  </a:cubicBezTo>
                  <a:close/>
                  <a:moveTo>
                    <a:pt x="1293" y="0"/>
                  </a:moveTo>
                  <a:cubicBezTo>
                    <a:pt x="574" y="0"/>
                    <a:pt x="1" y="610"/>
                    <a:pt x="1" y="1334"/>
                  </a:cubicBezTo>
                  <a:lnTo>
                    <a:pt x="1" y="4359"/>
                  </a:lnTo>
                  <a:cubicBezTo>
                    <a:pt x="1" y="5073"/>
                    <a:pt x="596" y="5669"/>
                    <a:pt x="1335" y="5669"/>
                  </a:cubicBezTo>
                  <a:lnTo>
                    <a:pt x="7050" y="5669"/>
                  </a:lnTo>
                  <a:cubicBezTo>
                    <a:pt x="7764" y="5669"/>
                    <a:pt x="8360" y="5073"/>
                    <a:pt x="8360" y="4359"/>
                  </a:cubicBezTo>
                  <a:lnTo>
                    <a:pt x="8360" y="2620"/>
                  </a:lnTo>
                  <a:lnTo>
                    <a:pt x="8217" y="2620"/>
                  </a:lnTo>
                  <a:cubicBezTo>
                    <a:pt x="7907" y="2620"/>
                    <a:pt x="7622" y="2573"/>
                    <a:pt x="7336" y="2501"/>
                  </a:cubicBezTo>
                  <a:lnTo>
                    <a:pt x="7336" y="4002"/>
                  </a:lnTo>
                  <a:cubicBezTo>
                    <a:pt x="7360" y="4228"/>
                    <a:pt x="7193" y="4341"/>
                    <a:pt x="7023" y="4341"/>
                  </a:cubicBezTo>
                  <a:cubicBezTo>
                    <a:pt x="6854" y="4341"/>
                    <a:pt x="6681" y="4228"/>
                    <a:pt x="6693" y="4002"/>
                  </a:cubicBezTo>
                  <a:lnTo>
                    <a:pt x="6693" y="2239"/>
                  </a:lnTo>
                  <a:cubicBezTo>
                    <a:pt x="5859" y="1763"/>
                    <a:pt x="5264" y="930"/>
                    <a:pt x="5097" y="1"/>
                  </a:cubicBezTo>
                  <a:lnTo>
                    <a:pt x="1335" y="1"/>
                  </a:lnTo>
                  <a:cubicBezTo>
                    <a:pt x="1321" y="0"/>
                    <a:pt x="1307" y="0"/>
                    <a:pt x="1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1" name="Google Shape;1041;p27"/>
            <p:cNvSpPr/>
            <p:nvPr/>
          </p:nvSpPr>
          <p:spPr>
            <a:xfrm>
              <a:off x="996547" y="2905635"/>
              <a:ext cx="201316" cy="171819"/>
            </a:xfrm>
            <a:custGeom>
              <a:avLst/>
              <a:gdLst/>
              <a:ahLst/>
              <a:cxnLst/>
              <a:rect l="l" t="t" r="r" b="b"/>
              <a:pathLst>
                <a:path w="5883" h="5021" extrusionOk="0">
                  <a:moveTo>
                    <a:pt x="3370" y="882"/>
                  </a:moveTo>
                  <a:cubicBezTo>
                    <a:pt x="3519" y="882"/>
                    <a:pt x="3668" y="977"/>
                    <a:pt x="3692" y="1167"/>
                  </a:cubicBezTo>
                  <a:lnTo>
                    <a:pt x="3692" y="2191"/>
                  </a:lnTo>
                  <a:lnTo>
                    <a:pt x="4406" y="2191"/>
                  </a:lnTo>
                  <a:cubicBezTo>
                    <a:pt x="4421" y="2190"/>
                    <a:pt x="4435" y="2189"/>
                    <a:pt x="4448" y="2189"/>
                  </a:cubicBezTo>
                  <a:cubicBezTo>
                    <a:pt x="4844" y="2189"/>
                    <a:pt x="4844" y="2813"/>
                    <a:pt x="4448" y="2813"/>
                  </a:cubicBezTo>
                  <a:cubicBezTo>
                    <a:pt x="4435" y="2813"/>
                    <a:pt x="4421" y="2812"/>
                    <a:pt x="4406" y="2811"/>
                  </a:cubicBezTo>
                  <a:lnTo>
                    <a:pt x="3382" y="2811"/>
                  </a:lnTo>
                  <a:cubicBezTo>
                    <a:pt x="3191" y="2811"/>
                    <a:pt x="3049" y="2668"/>
                    <a:pt x="3049" y="2501"/>
                  </a:cubicBezTo>
                  <a:lnTo>
                    <a:pt x="3049" y="1167"/>
                  </a:lnTo>
                  <a:cubicBezTo>
                    <a:pt x="3072" y="977"/>
                    <a:pt x="3221" y="882"/>
                    <a:pt x="3370" y="882"/>
                  </a:cubicBezTo>
                  <a:close/>
                  <a:moveTo>
                    <a:pt x="3382" y="0"/>
                  </a:moveTo>
                  <a:cubicBezTo>
                    <a:pt x="1120" y="0"/>
                    <a:pt x="0" y="2691"/>
                    <a:pt x="1596" y="4287"/>
                  </a:cubicBezTo>
                  <a:cubicBezTo>
                    <a:pt x="2103" y="4794"/>
                    <a:pt x="2728" y="5021"/>
                    <a:pt x="3343" y="5021"/>
                  </a:cubicBezTo>
                  <a:cubicBezTo>
                    <a:pt x="4636" y="5021"/>
                    <a:pt x="5882" y="4018"/>
                    <a:pt x="5882" y="2501"/>
                  </a:cubicBezTo>
                  <a:cubicBezTo>
                    <a:pt x="5882" y="1120"/>
                    <a:pt x="4763" y="0"/>
                    <a:pt x="3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2" name="Google Shape;1042;p27"/>
            <p:cNvSpPr/>
            <p:nvPr/>
          </p:nvSpPr>
          <p:spPr>
            <a:xfrm>
              <a:off x="935430" y="3076769"/>
              <a:ext cx="69295" cy="58858"/>
            </a:xfrm>
            <a:custGeom>
              <a:avLst/>
              <a:gdLst/>
              <a:ahLst/>
              <a:cxnLst/>
              <a:rect l="l" t="t" r="r" b="b"/>
              <a:pathLst>
                <a:path w="2025" h="1720" extrusionOk="0">
                  <a:moveTo>
                    <a:pt x="1143" y="0"/>
                  </a:moveTo>
                  <a:cubicBezTo>
                    <a:pt x="381" y="0"/>
                    <a:pt x="0" y="929"/>
                    <a:pt x="548" y="1477"/>
                  </a:cubicBezTo>
                  <a:cubicBezTo>
                    <a:pt x="715" y="1644"/>
                    <a:pt x="926" y="1719"/>
                    <a:pt x="1135" y="1719"/>
                  </a:cubicBezTo>
                  <a:cubicBezTo>
                    <a:pt x="1583" y="1719"/>
                    <a:pt x="2024" y="1377"/>
                    <a:pt x="2024" y="858"/>
                  </a:cubicBezTo>
                  <a:cubicBezTo>
                    <a:pt x="2024" y="382"/>
                    <a:pt x="1620" y="0"/>
                    <a:pt x="1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49" name="Google Shape;1049;p27"/>
          <p:cNvGrpSpPr/>
          <p:nvPr/>
        </p:nvGrpSpPr>
        <p:grpSpPr>
          <a:xfrm>
            <a:off x="395607" y="1318097"/>
            <a:ext cx="2607533" cy="519600"/>
            <a:chOff x="457202" y="1304762"/>
            <a:chExt cx="2607533" cy="519600"/>
          </a:xfrm>
        </p:grpSpPr>
        <p:sp>
          <p:nvSpPr>
            <p:cNvPr id="1051" name="Google Shape;1051;p27"/>
            <p:cNvSpPr txBox="1"/>
            <p:nvPr/>
          </p:nvSpPr>
          <p:spPr>
            <a:xfrm>
              <a:off x="457202" y="138772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00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Required Data fields?</a:t>
              </a:r>
              <a:endParaRPr lang="en-US"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1053" name="Google Shape;1053;p27"/>
            <p:cNvSpPr/>
            <p:nvPr/>
          </p:nvSpPr>
          <p:spPr>
            <a:xfrm>
              <a:off x="2545135" y="1304762"/>
              <a:ext cx="519600" cy="51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chemeClr val="lt1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01</a:t>
              </a:r>
              <a:endParaRPr sz="1200" b="1">
                <a:solidFill>
                  <a:schemeClr val="lt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</p:grpSp>
      <p:grpSp>
        <p:nvGrpSpPr>
          <p:cNvPr id="1054" name="Google Shape;1054;p27"/>
          <p:cNvGrpSpPr/>
          <p:nvPr/>
        </p:nvGrpSpPr>
        <p:grpSpPr>
          <a:xfrm>
            <a:off x="457194" y="2577475"/>
            <a:ext cx="2545946" cy="585385"/>
            <a:chOff x="457194" y="2577475"/>
            <a:chExt cx="2545946" cy="585385"/>
          </a:xfrm>
        </p:grpSpPr>
        <p:sp>
          <p:nvSpPr>
            <p:cNvPr id="1056" name="Google Shape;1056;p27"/>
            <p:cNvSpPr txBox="1"/>
            <p:nvPr/>
          </p:nvSpPr>
          <p:spPr>
            <a:xfrm>
              <a:off x="457194" y="257747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00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What is datatype that we need?</a:t>
              </a:r>
              <a:endParaRPr lang="en-US"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1058" name="Google Shape;1058;p27"/>
            <p:cNvSpPr/>
            <p:nvPr/>
          </p:nvSpPr>
          <p:spPr>
            <a:xfrm>
              <a:off x="2483540" y="2643260"/>
              <a:ext cx="519600" cy="519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chemeClr val="lt1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0</a:t>
              </a:r>
              <a:r>
                <a:rPr lang="en-US" altLang="en-GB" sz="1200" b="1">
                  <a:solidFill>
                    <a:schemeClr val="lt1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2</a:t>
              </a:r>
              <a:endParaRPr lang="en-US" altLang="en-GB" sz="1200" b="1">
                <a:solidFill>
                  <a:schemeClr val="lt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</p:grpSp>
      <p:grpSp>
        <p:nvGrpSpPr>
          <p:cNvPr id="1059" name="Google Shape;1059;p27"/>
          <p:cNvGrpSpPr/>
          <p:nvPr/>
        </p:nvGrpSpPr>
        <p:grpSpPr>
          <a:xfrm>
            <a:off x="457194" y="3906271"/>
            <a:ext cx="2545946" cy="595139"/>
            <a:chOff x="457194" y="3906271"/>
            <a:chExt cx="2545946" cy="595139"/>
          </a:xfrm>
        </p:grpSpPr>
        <p:sp>
          <p:nvSpPr>
            <p:cNvPr id="1061" name="Google Shape;1061;p27"/>
            <p:cNvSpPr txBox="1"/>
            <p:nvPr/>
          </p:nvSpPr>
          <p:spPr>
            <a:xfrm>
              <a:off x="457194" y="39062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1"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How to store connect php and python?</a:t>
              </a:r>
              <a:endParaRPr lang="en-US"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1063" name="Google Shape;1063;p27"/>
            <p:cNvSpPr/>
            <p:nvPr/>
          </p:nvSpPr>
          <p:spPr>
            <a:xfrm>
              <a:off x="2483540" y="3981810"/>
              <a:ext cx="519600" cy="519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chemeClr val="lt1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0</a:t>
              </a:r>
              <a:r>
                <a:rPr lang="en-US" altLang="en-GB" sz="1200" b="1">
                  <a:solidFill>
                    <a:schemeClr val="lt1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3</a:t>
              </a:r>
              <a:endParaRPr lang="en-US" altLang="en-GB" sz="1200" b="1">
                <a:solidFill>
                  <a:schemeClr val="lt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</p:grpSp>
      <p:grpSp>
        <p:nvGrpSpPr>
          <p:cNvPr id="1064" name="Google Shape;1064;p27"/>
          <p:cNvGrpSpPr/>
          <p:nvPr/>
        </p:nvGrpSpPr>
        <p:grpSpPr>
          <a:xfrm>
            <a:off x="6156088" y="1248663"/>
            <a:ext cx="2530714" cy="589034"/>
            <a:chOff x="6156088" y="1248663"/>
            <a:chExt cx="2530714" cy="589034"/>
          </a:xfrm>
        </p:grpSpPr>
        <p:sp>
          <p:nvSpPr>
            <p:cNvPr id="1066" name="Google Shape;1066;p27"/>
            <p:cNvSpPr txBox="1"/>
            <p:nvPr/>
          </p:nvSpPr>
          <p:spPr>
            <a:xfrm>
              <a:off x="6705602" y="12486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00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What previledges should admin and faculties have over database?</a:t>
              </a:r>
              <a:endParaRPr lang="en-US"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6156088" y="1318097"/>
              <a:ext cx="519600" cy="51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chemeClr val="lt1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0</a:t>
              </a:r>
              <a:r>
                <a:rPr lang="en-US" altLang="en-GB" sz="1200" b="1">
                  <a:solidFill>
                    <a:schemeClr val="lt1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4</a:t>
              </a:r>
              <a:endParaRPr lang="en-US" altLang="en-GB" sz="1200" b="1">
                <a:solidFill>
                  <a:schemeClr val="lt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</p:grpSp>
      <p:grpSp>
        <p:nvGrpSpPr>
          <p:cNvPr id="1069" name="Google Shape;1069;p27"/>
          <p:cNvGrpSpPr/>
          <p:nvPr/>
        </p:nvGrpSpPr>
        <p:grpSpPr>
          <a:xfrm>
            <a:off x="6145293" y="2577475"/>
            <a:ext cx="2541509" cy="586020"/>
            <a:chOff x="6145293" y="2577475"/>
            <a:chExt cx="2541509" cy="586020"/>
          </a:xfrm>
        </p:grpSpPr>
        <p:sp>
          <p:nvSpPr>
            <p:cNvPr id="1071" name="Google Shape;1071;p27"/>
            <p:cNvSpPr txBox="1"/>
            <p:nvPr/>
          </p:nvSpPr>
          <p:spPr>
            <a:xfrm>
              <a:off x="6705602" y="257747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00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Redundant Data</a:t>
              </a:r>
              <a:endParaRPr lang="en-US"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6145293" y="2643895"/>
              <a:ext cx="519600" cy="519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chemeClr val="lt1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0</a:t>
              </a:r>
              <a:r>
                <a:rPr lang="en-US" altLang="en-GB" sz="1200" b="1">
                  <a:solidFill>
                    <a:schemeClr val="lt1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5</a:t>
              </a:r>
              <a:endParaRPr lang="en-US" altLang="en-GB" sz="1200" b="1">
                <a:solidFill>
                  <a:schemeClr val="lt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</p:grpSp>
      <p:grpSp>
        <p:nvGrpSpPr>
          <p:cNvPr id="1074" name="Google Shape;1074;p27"/>
          <p:cNvGrpSpPr/>
          <p:nvPr/>
        </p:nvGrpSpPr>
        <p:grpSpPr>
          <a:xfrm>
            <a:off x="6145928" y="3906271"/>
            <a:ext cx="2540874" cy="593234"/>
            <a:chOff x="6145928" y="3906271"/>
            <a:chExt cx="2540874" cy="593234"/>
          </a:xfrm>
        </p:grpSpPr>
        <p:sp>
          <p:nvSpPr>
            <p:cNvPr id="1076" name="Google Shape;1076;p27"/>
            <p:cNvSpPr txBox="1"/>
            <p:nvPr/>
          </p:nvSpPr>
          <p:spPr>
            <a:xfrm>
              <a:off x="6705602" y="39062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00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Storing Attendance</a:t>
              </a:r>
              <a:endParaRPr lang="en-US"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6145928" y="3979905"/>
              <a:ext cx="519600" cy="519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chemeClr val="lt1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06</a:t>
              </a:r>
              <a:endParaRPr sz="1200" b="1">
                <a:solidFill>
                  <a:schemeClr val="lt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32"/>
          <p:cNvSpPr/>
          <p:nvPr/>
        </p:nvSpPr>
        <p:spPr>
          <a:xfrm>
            <a:off x="5683350" y="3550875"/>
            <a:ext cx="3000000" cy="1181100"/>
          </a:xfrm>
          <a:prstGeom prst="roundRect">
            <a:avLst>
              <a:gd name="adj" fmla="val 8324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7" name="Google Shape;1437;p32"/>
          <p:cNvSpPr/>
          <p:nvPr/>
        </p:nvSpPr>
        <p:spPr>
          <a:xfrm>
            <a:off x="5683350" y="1219200"/>
            <a:ext cx="3000000" cy="1181100"/>
          </a:xfrm>
          <a:prstGeom prst="roundRect">
            <a:avLst>
              <a:gd name="adj" fmla="val 10110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8" name="Google Shape;1438;p32"/>
          <p:cNvSpPr/>
          <p:nvPr/>
        </p:nvSpPr>
        <p:spPr>
          <a:xfrm>
            <a:off x="457200" y="2332700"/>
            <a:ext cx="4115100" cy="1285800"/>
          </a:xfrm>
          <a:prstGeom prst="roundRect">
            <a:avLst>
              <a:gd name="adj" fmla="val 70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9" name="Google Shape;1439;p3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Next 2 weeks plan:</a:t>
            </a:r>
            <a:endParaRPr lang="en-US" altLang="en-GB"/>
          </a:p>
        </p:txBody>
      </p:sp>
      <p:grpSp>
        <p:nvGrpSpPr>
          <p:cNvPr id="1440" name="Google Shape;1440;p32"/>
          <p:cNvGrpSpPr/>
          <p:nvPr/>
        </p:nvGrpSpPr>
        <p:grpSpPr>
          <a:xfrm>
            <a:off x="457126" y="1219157"/>
            <a:ext cx="1222740" cy="2516543"/>
            <a:chOff x="-2050539" y="1195241"/>
            <a:chExt cx="1087557" cy="2238519"/>
          </a:xfrm>
        </p:grpSpPr>
        <p:sp>
          <p:nvSpPr>
            <p:cNvPr id="1441" name="Google Shape;1441;p32"/>
            <p:cNvSpPr/>
            <p:nvPr/>
          </p:nvSpPr>
          <p:spPr>
            <a:xfrm>
              <a:off x="-2050539" y="1195241"/>
              <a:ext cx="1087557" cy="2238519"/>
            </a:xfrm>
            <a:custGeom>
              <a:avLst/>
              <a:gdLst/>
              <a:ahLst/>
              <a:cxnLst/>
              <a:rect l="l" t="t" r="r" b="b"/>
              <a:pathLst>
                <a:path w="38679" h="79613" extrusionOk="0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7058"/>
                  </a:lnTo>
                  <a:lnTo>
                    <a:pt x="15" y="77312"/>
                  </a:lnTo>
                  <a:lnTo>
                    <a:pt x="60" y="77566"/>
                  </a:lnTo>
                  <a:lnTo>
                    <a:pt x="120" y="77820"/>
                  </a:lnTo>
                  <a:lnTo>
                    <a:pt x="209" y="78044"/>
                  </a:lnTo>
                  <a:lnTo>
                    <a:pt x="314" y="78268"/>
                  </a:lnTo>
                  <a:lnTo>
                    <a:pt x="433" y="78477"/>
                  </a:lnTo>
                  <a:lnTo>
                    <a:pt x="583" y="78687"/>
                  </a:lnTo>
                  <a:lnTo>
                    <a:pt x="747" y="78866"/>
                  </a:lnTo>
                  <a:lnTo>
                    <a:pt x="941" y="79030"/>
                  </a:lnTo>
                  <a:lnTo>
                    <a:pt x="1136" y="79180"/>
                  </a:lnTo>
                  <a:lnTo>
                    <a:pt x="1345" y="79299"/>
                  </a:lnTo>
                  <a:lnTo>
                    <a:pt x="1569" y="79419"/>
                  </a:lnTo>
                  <a:lnTo>
                    <a:pt x="1808" y="79493"/>
                  </a:lnTo>
                  <a:lnTo>
                    <a:pt x="2047" y="79553"/>
                  </a:lnTo>
                  <a:lnTo>
                    <a:pt x="2301" y="79598"/>
                  </a:lnTo>
                  <a:lnTo>
                    <a:pt x="2555" y="79613"/>
                  </a:lnTo>
                  <a:lnTo>
                    <a:pt x="36124" y="79613"/>
                  </a:lnTo>
                  <a:lnTo>
                    <a:pt x="36378" y="79598"/>
                  </a:lnTo>
                  <a:lnTo>
                    <a:pt x="36632" y="79553"/>
                  </a:lnTo>
                  <a:lnTo>
                    <a:pt x="36886" y="79493"/>
                  </a:lnTo>
                  <a:lnTo>
                    <a:pt x="37110" y="79419"/>
                  </a:lnTo>
                  <a:lnTo>
                    <a:pt x="37334" y="79299"/>
                  </a:lnTo>
                  <a:lnTo>
                    <a:pt x="37558" y="79180"/>
                  </a:lnTo>
                  <a:lnTo>
                    <a:pt x="37753" y="79030"/>
                  </a:lnTo>
                  <a:lnTo>
                    <a:pt x="37932" y="78866"/>
                  </a:lnTo>
                  <a:lnTo>
                    <a:pt x="38096" y="78687"/>
                  </a:lnTo>
                  <a:lnTo>
                    <a:pt x="38246" y="78477"/>
                  </a:lnTo>
                  <a:lnTo>
                    <a:pt x="38365" y="78268"/>
                  </a:lnTo>
                  <a:lnTo>
                    <a:pt x="38485" y="78044"/>
                  </a:lnTo>
                  <a:lnTo>
                    <a:pt x="38559" y="77820"/>
                  </a:lnTo>
                  <a:lnTo>
                    <a:pt x="38634" y="77566"/>
                  </a:lnTo>
                  <a:lnTo>
                    <a:pt x="38664" y="77312"/>
                  </a:lnTo>
                  <a:lnTo>
                    <a:pt x="38679" y="77058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-2050539" y="1195241"/>
              <a:ext cx="1087557" cy="2238519"/>
            </a:xfrm>
            <a:custGeom>
              <a:avLst/>
              <a:gdLst/>
              <a:ahLst/>
              <a:cxnLst/>
              <a:rect l="l" t="t" r="r" b="b"/>
              <a:pathLst>
                <a:path w="38679" h="79613" fill="none" extrusionOk="0">
                  <a:moveTo>
                    <a:pt x="38679" y="1912"/>
                  </a:moveTo>
                  <a:lnTo>
                    <a:pt x="38679" y="77058"/>
                  </a:lnTo>
                  <a:lnTo>
                    <a:pt x="38679" y="77058"/>
                  </a:lnTo>
                  <a:lnTo>
                    <a:pt x="38664" y="77312"/>
                  </a:lnTo>
                  <a:lnTo>
                    <a:pt x="38634" y="77566"/>
                  </a:lnTo>
                  <a:lnTo>
                    <a:pt x="38559" y="77820"/>
                  </a:lnTo>
                  <a:lnTo>
                    <a:pt x="38485" y="78044"/>
                  </a:lnTo>
                  <a:lnTo>
                    <a:pt x="38365" y="78268"/>
                  </a:lnTo>
                  <a:lnTo>
                    <a:pt x="38246" y="78477"/>
                  </a:lnTo>
                  <a:lnTo>
                    <a:pt x="38096" y="78687"/>
                  </a:lnTo>
                  <a:lnTo>
                    <a:pt x="37932" y="78866"/>
                  </a:lnTo>
                  <a:lnTo>
                    <a:pt x="37753" y="79030"/>
                  </a:lnTo>
                  <a:lnTo>
                    <a:pt x="37558" y="79180"/>
                  </a:lnTo>
                  <a:lnTo>
                    <a:pt x="37334" y="79299"/>
                  </a:lnTo>
                  <a:lnTo>
                    <a:pt x="37110" y="79419"/>
                  </a:lnTo>
                  <a:lnTo>
                    <a:pt x="36886" y="79493"/>
                  </a:lnTo>
                  <a:lnTo>
                    <a:pt x="36632" y="79553"/>
                  </a:lnTo>
                  <a:lnTo>
                    <a:pt x="36378" y="79598"/>
                  </a:lnTo>
                  <a:lnTo>
                    <a:pt x="36124" y="79613"/>
                  </a:lnTo>
                  <a:lnTo>
                    <a:pt x="2555" y="79613"/>
                  </a:lnTo>
                  <a:lnTo>
                    <a:pt x="2555" y="79613"/>
                  </a:lnTo>
                  <a:lnTo>
                    <a:pt x="2301" y="79598"/>
                  </a:lnTo>
                  <a:lnTo>
                    <a:pt x="2047" y="79553"/>
                  </a:lnTo>
                  <a:lnTo>
                    <a:pt x="1808" y="79493"/>
                  </a:lnTo>
                  <a:lnTo>
                    <a:pt x="1569" y="79419"/>
                  </a:lnTo>
                  <a:lnTo>
                    <a:pt x="1345" y="79299"/>
                  </a:lnTo>
                  <a:lnTo>
                    <a:pt x="1136" y="79180"/>
                  </a:lnTo>
                  <a:lnTo>
                    <a:pt x="941" y="79030"/>
                  </a:lnTo>
                  <a:lnTo>
                    <a:pt x="747" y="78866"/>
                  </a:lnTo>
                  <a:lnTo>
                    <a:pt x="583" y="78687"/>
                  </a:lnTo>
                  <a:lnTo>
                    <a:pt x="433" y="78477"/>
                  </a:lnTo>
                  <a:lnTo>
                    <a:pt x="314" y="78268"/>
                  </a:lnTo>
                  <a:lnTo>
                    <a:pt x="209" y="78044"/>
                  </a:lnTo>
                  <a:lnTo>
                    <a:pt x="120" y="77820"/>
                  </a:lnTo>
                  <a:lnTo>
                    <a:pt x="60" y="77566"/>
                  </a:lnTo>
                  <a:lnTo>
                    <a:pt x="15" y="77312"/>
                  </a:lnTo>
                  <a:lnTo>
                    <a:pt x="0" y="77058"/>
                  </a:lnTo>
                  <a:lnTo>
                    <a:pt x="0" y="1912"/>
                  </a:lnTo>
                  <a:lnTo>
                    <a:pt x="0" y="1912"/>
                  </a:lnTo>
                  <a:lnTo>
                    <a:pt x="15" y="1718"/>
                  </a:lnTo>
                  <a:lnTo>
                    <a:pt x="45" y="1524"/>
                  </a:lnTo>
                  <a:lnTo>
                    <a:pt x="90" y="1345"/>
                  </a:lnTo>
                  <a:lnTo>
                    <a:pt x="150" y="1165"/>
                  </a:lnTo>
                  <a:lnTo>
                    <a:pt x="239" y="1001"/>
                  </a:lnTo>
                  <a:lnTo>
                    <a:pt x="329" y="852"/>
                  </a:lnTo>
                  <a:lnTo>
                    <a:pt x="433" y="702"/>
                  </a:lnTo>
                  <a:lnTo>
                    <a:pt x="568" y="568"/>
                  </a:lnTo>
                  <a:lnTo>
                    <a:pt x="702" y="448"/>
                  </a:lnTo>
                  <a:lnTo>
                    <a:pt x="837" y="329"/>
                  </a:lnTo>
                  <a:lnTo>
                    <a:pt x="1001" y="239"/>
                  </a:lnTo>
                  <a:lnTo>
                    <a:pt x="1165" y="150"/>
                  </a:lnTo>
                  <a:lnTo>
                    <a:pt x="1345" y="90"/>
                  </a:lnTo>
                  <a:lnTo>
                    <a:pt x="1524" y="45"/>
                  </a:lnTo>
                  <a:lnTo>
                    <a:pt x="1718" y="15"/>
                  </a:lnTo>
                  <a:lnTo>
                    <a:pt x="1912" y="0"/>
                  </a:lnTo>
                  <a:lnTo>
                    <a:pt x="36767" y="0"/>
                  </a:lnTo>
                  <a:lnTo>
                    <a:pt x="36767" y="0"/>
                  </a:lnTo>
                  <a:lnTo>
                    <a:pt x="36961" y="15"/>
                  </a:lnTo>
                  <a:lnTo>
                    <a:pt x="37155" y="45"/>
                  </a:lnTo>
                  <a:lnTo>
                    <a:pt x="37334" y="90"/>
                  </a:lnTo>
                  <a:lnTo>
                    <a:pt x="37514" y="150"/>
                  </a:lnTo>
                  <a:lnTo>
                    <a:pt x="37678" y="239"/>
                  </a:lnTo>
                  <a:lnTo>
                    <a:pt x="37842" y="329"/>
                  </a:lnTo>
                  <a:lnTo>
                    <a:pt x="37992" y="448"/>
                  </a:lnTo>
                  <a:lnTo>
                    <a:pt x="38126" y="568"/>
                  </a:lnTo>
                  <a:lnTo>
                    <a:pt x="38246" y="702"/>
                  </a:lnTo>
                  <a:lnTo>
                    <a:pt x="38350" y="852"/>
                  </a:lnTo>
                  <a:lnTo>
                    <a:pt x="38455" y="1001"/>
                  </a:lnTo>
                  <a:lnTo>
                    <a:pt x="38529" y="1165"/>
                  </a:lnTo>
                  <a:lnTo>
                    <a:pt x="38589" y="1345"/>
                  </a:lnTo>
                  <a:lnTo>
                    <a:pt x="38634" y="1524"/>
                  </a:lnTo>
                  <a:lnTo>
                    <a:pt x="38664" y="1718"/>
                  </a:lnTo>
                  <a:lnTo>
                    <a:pt x="38679" y="19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-2050539" y="1195241"/>
              <a:ext cx="1087557" cy="202474"/>
            </a:xfrm>
            <a:custGeom>
              <a:avLst/>
              <a:gdLst/>
              <a:ahLst/>
              <a:cxnLst/>
              <a:rect l="l" t="t" r="r" b="b"/>
              <a:pathLst>
                <a:path w="38679" h="7201" extrusionOk="0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201"/>
                  </a:lnTo>
                  <a:lnTo>
                    <a:pt x="38679" y="7201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4" name="Google Shape;1444;p32"/>
            <p:cNvSpPr/>
            <p:nvPr/>
          </p:nvSpPr>
          <p:spPr>
            <a:xfrm>
              <a:off x="-1296958" y="1251533"/>
              <a:ext cx="70603" cy="70575"/>
            </a:xfrm>
            <a:custGeom>
              <a:avLst/>
              <a:gdLst/>
              <a:ahLst/>
              <a:cxnLst/>
              <a:rect l="l" t="t" r="r" b="b"/>
              <a:pathLst>
                <a:path w="2511" h="2510" extrusionOk="0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4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5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1" y="762"/>
                  </a:lnTo>
                  <a:lnTo>
                    <a:pt x="61" y="881"/>
                  </a:lnTo>
                  <a:lnTo>
                    <a:pt x="31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1" y="1509"/>
                  </a:lnTo>
                  <a:lnTo>
                    <a:pt x="61" y="1628"/>
                  </a:lnTo>
                  <a:lnTo>
                    <a:pt x="91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5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4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3" y="2226"/>
                  </a:lnTo>
                  <a:lnTo>
                    <a:pt x="2137" y="2151"/>
                  </a:lnTo>
                  <a:lnTo>
                    <a:pt x="2227" y="2062"/>
                  </a:lnTo>
                  <a:lnTo>
                    <a:pt x="2302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1" y="1389"/>
                  </a:lnTo>
                  <a:lnTo>
                    <a:pt x="2511" y="1255"/>
                  </a:lnTo>
                  <a:lnTo>
                    <a:pt x="2511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2" y="553"/>
                  </a:lnTo>
                  <a:lnTo>
                    <a:pt x="2227" y="463"/>
                  </a:lnTo>
                  <a:lnTo>
                    <a:pt x="2137" y="374"/>
                  </a:lnTo>
                  <a:lnTo>
                    <a:pt x="2063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5" name="Google Shape;1445;p32"/>
            <p:cNvSpPr/>
            <p:nvPr/>
          </p:nvSpPr>
          <p:spPr>
            <a:xfrm>
              <a:off x="-1182266" y="1251533"/>
              <a:ext cx="70603" cy="70575"/>
            </a:xfrm>
            <a:custGeom>
              <a:avLst/>
              <a:gdLst/>
              <a:ahLst/>
              <a:cxnLst/>
              <a:rect l="l" t="t" r="r" b="b"/>
              <a:pathLst>
                <a:path w="2511" h="2510" extrusionOk="0">
                  <a:moveTo>
                    <a:pt x="1121" y="0"/>
                  </a:moveTo>
                  <a:lnTo>
                    <a:pt x="1001" y="30"/>
                  </a:lnTo>
                  <a:lnTo>
                    <a:pt x="882" y="60"/>
                  </a:lnTo>
                  <a:lnTo>
                    <a:pt x="762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45" y="881"/>
                  </a:lnTo>
                  <a:lnTo>
                    <a:pt x="15" y="1001"/>
                  </a:lnTo>
                  <a:lnTo>
                    <a:pt x="0" y="1120"/>
                  </a:lnTo>
                  <a:lnTo>
                    <a:pt x="0" y="1255"/>
                  </a:lnTo>
                  <a:lnTo>
                    <a:pt x="0" y="1389"/>
                  </a:lnTo>
                  <a:lnTo>
                    <a:pt x="15" y="1509"/>
                  </a:lnTo>
                  <a:lnTo>
                    <a:pt x="45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2" y="2420"/>
                  </a:lnTo>
                  <a:lnTo>
                    <a:pt x="882" y="2450"/>
                  </a:lnTo>
                  <a:lnTo>
                    <a:pt x="1001" y="2495"/>
                  </a:lnTo>
                  <a:lnTo>
                    <a:pt x="1121" y="2510"/>
                  </a:lnTo>
                  <a:lnTo>
                    <a:pt x="1375" y="2510"/>
                  </a:lnTo>
                  <a:lnTo>
                    <a:pt x="1509" y="2495"/>
                  </a:lnTo>
                  <a:lnTo>
                    <a:pt x="1629" y="2450"/>
                  </a:lnTo>
                  <a:lnTo>
                    <a:pt x="1748" y="2420"/>
                  </a:lnTo>
                  <a:lnTo>
                    <a:pt x="1853" y="2360"/>
                  </a:lnTo>
                  <a:lnTo>
                    <a:pt x="1957" y="2301"/>
                  </a:lnTo>
                  <a:lnTo>
                    <a:pt x="2047" y="2226"/>
                  </a:lnTo>
                  <a:lnTo>
                    <a:pt x="2137" y="2151"/>
                  </a:lnTo>
                  <a:lnTo>
                    <a:pt x="2226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06" y="1748"/>
                  </a:lnTo>
                  <a:lnTo>
                    <a:pt x="2450" y="1628"/>
                  </a:lnTo>
                  <a:lnTo>
                    <a:pt x="2480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0" y="1001"/>
                  </a:lnTo>
                  <a:lnTo>
                    <a:pt x="2450" y="881"/>
                  </a:lnTo>
                  <a:lnTo>
                    <a:pt x="2406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6" y="463"/>
                  </a:lnTo>
                  <a:lnTo>
                    <a:pt x="2137" y="374"/>
                  </a:lnTo>
                  <a:lnTo>
                    <a:pt x="2047" y="284"/>
                  </a:lnTo>
                  <a:lnTo>
                    <a:pt x="1957" y="209"/>
                  </a:lnTo>
                  <a:lnTo>
                    <a:pt x="1853" y="149"/>
                  </a:lnTo>
                  <a:lnTo>
                    <a:pt x="1748" y="105"/>
                  </a:lnTo>
                  <a:lnTo>
                    <a:pt x="1629" y="60"/>
                  </a:lnTo>
                  <a:lnTo>
                    <a:pt x="1509" y="30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6" name="Google Shape;1446;p32"/>
            <p:cNvSpPr/>
            <p:nvPr/>
          </p:nvSpPr>
          <p:spPr>
            <a:xfrm>
              <a:off x="-1072636" y="1251533"/>
              <a:ext cx="70603" cy="70575"/>
            </a:xfrm>
            <a:custGeom>
              <a:avLst/>
              <a:gdLst/>
              <a:ahLst/>
              <a:cxnLst/>
              <a:rect l="l" t="t" r="r" b="b"/>
              <a:pathLst>
                <a:path w="2511" h="2510" extrusionOk="0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60" y="881"/>
                  </a:lnTo>
                  <a:lnTo>
                    <a:pt x="30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0" y="1509"/>
                  </a:lnTo>
                  <a:lnTo>
                    <a:pt x="60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2" y="2226"/>
                  </a:lnTo>
                  <a:lnTo>
                    <a:pt x="2152" y="2151"/>
                  </a:lnTo>
                  <a:lnTo>
                    <a:pt x="2227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7" y="463"/>
                  </a:lnTo>
                  <a:lnTo>
                    <a:pt x="2152" y="374"/>
                  </a:lnTo>
                  <a:lnTo>
                    <a:pt x="2062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447" name="Google Shape;1447;p32"/>
            <p:cNvGrpSpPr/>
            <p:nvPr/>
          </p:nvGrpSpPr>
          <p:grpSpPr>
            <a:xfrm>
              <a:off x="-1837553" y="1587475"/>
              <a:ext cx="691023" cy="562245"/>
              <a:chOff x="-3597915" y="995403"/>
              <a:chExt cx="1552860" cy="1263472"/>
            </a:xfrm>
          </p:grpSpPr>
          <p:sp>
            <p:nvSpPr>
              <p:cNvPr id="1448" name="Google Shape;1448;p32"/>
              <p:cNvSpPr/>
              <p:nvPr/>
            </p:nvSpPr>
            <p:spPr>
              <a:xfrm>
                <a:off x="-3597915" y="995403"/>
                <a:ext cx="1552843" cy="922581"/>
              </a:xfrm>
              <a:custGeom>
                <a:avLst/>
                <a:gdLst/>
                <a:ahLst/>
                <a:cxnLst/>
                <a:rect l="l" t="t" r="r" b="b"/>
                <a:pathLst>
                  <a:path w="43937" h="26104" extrusionOk="0">
                    <a:moveTo>
                      <a:pt x="19778" y="1"/>
                    </a:moveTo>
                    <a:lnTo>
                      <a:pt x="19207" y="28"/>
                    </a:lnTo>
                    <a:lnTo>
                      <a:pt x="18636" y="69"/>
                    </a:lnTo>
                    <a:lnTo>
                      <a:pt x="18078" y="123"/>
                    </a:lnTo>
                    <a:lnTo>
                      <a:pt x="17507" y="191"/>
                    </a:lnTo>
                    <a:lnTo>
                      <a:pt x="16935" y="273"/>
                    </a:lnTo>
                    <a:lnTo>
                      <a:pt x="16214" y="409"/>
                    </a:lnTo>
                    <a:lnTo>
                      <a:pt x="15507" y="572"/>
                    </a:lnTo>
                    <a:lnTo>
                      <a:pt x="14800" y="762"/>
                    </a:lnTo>
                    <a:lnTo>
                      <a:pt x="14120" y="966"/>
                    </a:lnTo>
                    <a:lnTo>
                      <a:pt x="13439" y="1198"/>
                    </a:lnTo>
                    <a:lnTo>
                      <a:pt x="12759" y="1456"/>
                    </a:lnTo>
                    <a:lnTo>
                      <a:pt x="12106" y="1728"/>
                    </a:lnTo>
                    <a:lnTo>
                      <a:pt x="11467" y="2027"/>
                    </a:lnTo>
                    <a:lnTo>
                      <a:pt x="10937" y="2300"/>
                    </a:lnTo>
                    <a:lnTo>
                      <a:pt x="10433" y="2572"/>
                    </a:lnTo>
                    <a:lnTo>
                      <a:pt x="9930" y="2871"/>
                    </a:lnTo>
                    <a:lnTo>
                      <a:pt x="9427" y="3170"/>
                    </a:lnTo>
                    <a:lnTo>
                      <a:pt x="8991" y="3456"/>
                    </a:lnTo>
                    <a:lnTo>
                      <a:pt x="8556" y="3755"/>
                    </a:lnTo>
                    <a:lnTo>
                      <a:pt x="8121" y="4068"/>
                    </a:lnTo>
                    <a:lnTo>
                      <a:pt x="7713" y="4394"/>
                    </a:lnTo>
                    <a:lnTo>
                      <a:pt x="7209" y="4802"/>
                    </a:lnTo>
                    <a:lnTo>
                      <a:pt x="6720" y="5238"/>
                    </a:lnTo>
                    <a:lnTo>
                      <a:pt x="6257" y="5673"/>
                    </a:lnTo>
                    <a:lnTo>
                      <a:pt x="5795" y="6135"/>
                    </a:lnTo>
                    <a:lnTo>
                      <a:pt x="5523" y="6408"/>
                    </a:lnTo>
                    <a:lnTo>
                      <a:pt x="5264" y="6693"/>
                    </a:lnTo>
                    <a:lnTo>
                      <a:pt x="4761" y="7264"/>
                    </a:lnTo>
                    <a:lnTo>
                      <a:pt x="4394" y="7713"/>
                    </a:lnTo>
                    <a:lnTo>
                      <a:pt x="4040" y="8176"/>
                    </a:lnTo>
                    <a:lnTo>
                      <a:pt x="3700" y="8638"/>
                    </a:lnTo>
                    <a:lnTo>
                      <a:pt x="3373" y="9114"/>
                    </a:lnTo>
                    <a:lnTo>
                      <a:pt x="3061" y="9604"/>
                    </a:lnTo>
                    <a:lnTo>
                      <a:pt x="2761" y="10107"/>
                    </a:lnTo>
                    <a:lnTo>
                      <a:pt x="2476" y="10611"/>
                    </a:lnTo>
                    <a:lnTo>
                      <a:pt x="2217" y="11128"/>
                    </a:lnTo>
                    <a:lnTo>
                      <a:pt x="1932" y="11685"/>
                    </a:lnTo>
                    <a:lnTo>
                      <a:pt x="1673" y="12257"/>
                    </a:lnTo>
                    <a:lnTo>
                      <a:pt x="1510" y="12665"/>
                    </a:lnTo>
                    <a:lnTo>
                      <a:pt x="1347" y="13059"/>
                    </a:lnTo>
                    <a:lnTo>
                      <a:pt x="1197" y="13467"/>
                    </a:lnTo>
                    <a:lnTo>
                      <a:pt x="1047" y="13889"/>
                    </a:lnTo>
                    <a:lnTo>
                      <a:pt x="911" y="14297"/>
                    </a:lnTo>
                    <a:lnTo>
                      <a:pt x="789" y="14719"/>
                    </a:lnTo>
                    <a:lnTo>
                      <a:pt x="680" y="15140"/>
                    </a:lnTo>
                    <a:lnTo>
                      <a:pt x="571" y="15576"/>
                    </a:lnTo>
                    <a:lnTo>
                      <a:pt x="435" y="16133"/>
                    </a:lnTo>
                    <a:lnTo>
                      <a:pt x="326" y="16705"/>
                    </a:lnTo>
                    <a:lnTo>
                      <a:pt x="245" y="17222"/>
                    </a:lnTo>
                    <a:lnTo>
                      <a:pt x="163" y="17752"/>
                    </a:lnTo>
                    <a:lnTo>
                      <a:pt x="109" y="18269"/>
                    </a:lnTo>
                    <a:lnTo>
                      <a:pt x="68" y="18799"/>
                    </a:lnTo>
                    <a:lnTo>
                      <a:pt x="27" y="19357"/>
                    </a:lnTo>
                    <a:lnTo>
                      <a:pt x="14" y="19928"/>
                    </a:lnTo>
                    <a:lnTo>
                      <a:pt x="0" y="20336"/>
                    </a:lnTo>
                    <a:lnTo>
                      <a:pt x="0" y="22690"/>
                    </a:lnTo>
                    <a:lnTo>
                      <a:pt x="14" y="22867"/>
                    </a:lnTo>
                    <a:lnTo>
                      <a:pt x="27" y="23043"/>
                    </a:lnTo>
                    <a:lnTo>
                      <a:pt x="41" y="23207"/>
                    </a:lnTo>
                    <a:lnTo>
                      <a:pt x="82" y="23383"/>
                    </a:lnTo>
                    <a:lnTo>
                      <a:pt x="109" y="23547"/>
                    </a:lnTo>
                    <a:lnTo>
                      <a:pt x="163" y="23710"/>
                    </a:lnTo>
                    <a:lnTo>
                      <a:pt x="218" y="23860"/>
                    </a:lnTo>
                    <a:lnTo>
                      <a:pt x="272" y="24023"/>
                    </a:lnTo>
                    <a:lnTo>
                      <a:pt x="422" y="24322"/>
                    </a:lnTo>
                    <a:lnTo>
                      <a:pt x="585" y="24594"/>
                    </a:lnTo>
                    <a:lnTo>
                      <a:pt x="789" y="24866"/>
                    </a:lnTo>
                    <a:lnTo>
                      <a:pt x="1007" y="25097"/>
                    </a:lnTo>
                    <a:lnTo>
                      <a:pt x="1251" y="25329"/>
                    </a:lnTo>
                    <a:lnTo>
                      <a:pt x="1510" y="25519"/>
                    </a:lnTo>
                    <a:lnTo>
                      <a:pt x="1796" y="25696"/>
                    </a:lnTo>
                    <a:lnTo>
                      <a:pt x="2095" y="25832"/>
                    </a:lnTo>
                    <a:lnTo>
                      <a:pt x="2244" y="25900"/>
                    </a:lnTo>
                    <a:lnTo>
                      <a:pt x="2408" y="25954"/>
                    </a:lnTo>
                    <a:lnTo>
                      <a:pt x="2571" y="25995"/>
                    </a:lnTo>
                    <a:lnTo>
                      <a:pt x="2734" y="26036"/>
                    </a:lnTo>
                    <a:lnTo>
                      <a:pt x="2897" y="26063"/>
                    </a:lnTo>
                    <a:lnTo>
                      <a:pt x="3074" y="26090"/>
                    </a:lnTo>
                    <a:lnTo>
                      <a:pt x="3237" y="26104"/>
                    </a:lnTo>
                    <a:lnTo>
                      <a:pt x="43936" y="26104"/>
                    </a:lnTo>
                    <a:lnTo>
                      <a:pt x="43936" y="18772"/>
                    </a:lnTo>
                    <a:lnTo>
                      <a:pt x="43936" y="18459"/>
                    </a:lnTo>
                    <a:lnTo>
                      <a:pt x="43909" y="17888"/>
                    </a:lnTo>
                    <a:lnTo>
                      <a:pt x="43882" y="17317"/>
                    </a:lnTo>
                    <a:lnTo>
                      <a:pt x="43841" y="16922"/>
                    </a:lnTo>
                    <a:lnTo>
                      <a:pt x="43800" y="16528"/>
                    </a:lnTo>
                    <a:lnTo>
                      <a:pt x="43760" y="16133"/>
                    </a:lnTo>
                    <a:lnTo>
                      <a:pt x="43692" y="15752"/>
                    </a:lnTo>
                    <a:lnTo>
                      <a:pt x="43624" y="15358"/>
                    </a:lnTo>
                    <a:lnTo>
                      <a:pt x="43556" y="14977"/>
                    </a:lnTo>
                    <a:lnTo>
                      <a:pt x="43474" y="14596"/>
                    </a:lnTo>
                    <a:lnTo>
                      <a:pt x="43379" y="14215"/>
                    </a:lnTo>
                    <a:lnTo>
                      <a:pt x="43175" y="13467"/>
                    </a:lnTo>
                    <a:lnTo>
                      <a:pt x="42943" y="12733"/>
                    </a:lnTo>
                    <a:lnTo>
                      <a:pt x="42685" y="12012"/>
                    </a:lnTo>
                    <a:lnTo>
                      <a:pt x="42399" y="11318"/>
                    </a:lnTo>
                    <a:lnTo>
                      <a:pt x="42141" y="10733"/>
                    </a:lnTo>
                    <a:lnTo>
                      <a:pt x="41855" y="10175"/>
                    </a:lnTo>
                    <a:lnTo>
                      <a:pt x="41651" y="9795"/>
                    </a:lnTo>
                    <a:lnTo>
                      <a:pt x="41447" y="9414"/>
                    </a:lnTo>
                    <a:lnTo>
                      <a:pt x="41230" y="9046"/>
                    </a:lnTo>
                    <a:lnTo>
                      <a:pt x="40998" y="8679"/>
                    </a:lnTo>
                    <a:lnTo>
                      <a:pt x="40753" y="8312"/>
                    </a:lnTo>
                    <a:lnTo>
                      <a:pt x="40509" y="7958"/>
                    </a:lnTo>
                    <a:lnTo>
                      <a:pt x="40264" y="7605"/>
                    </a:lnTo>
                    <a:lnTo>
                      <a:pt x="40005" y="7264"/>
                    </a:lnTo>
                    <a:lnTo>
                      <a:pt x="39774" y="6979"/>
                    </a:lnTo>
                    <a:lnTo>
                      <a:pt x="39529" y="6693"/>
                    </a:lnTo>
                    <a:lnTo>
                      <a:pt x="39298" y="6408"/>
                    </a:lnTo>
                    <a:lnTo>
                      <a:pt x="39039" y="6135"/>
                    </a:lnTo>
                    <a:lnTo>
                      <a:pt x="38767" y="5836"/>
                    </a:lnTo>
                    <a:lnTo>
                      <a:pt x="38495" y="5551"/>
                    </a:lnTo>
                    <a:lnTo>
                      <a:pt x="38210" y="5278"/>
                    </a:lnTo>
                    <a:lnTo>
                      <a:pt x="37924" y="5006"/>
                    </a:lnTo>
                    <a:lnTo>
                      <a:pt x="37638" y="4734"/>
                    </a:lnTo>
                    <a:lnTo>
                      <a:pt x="37339" y="4476"/>
                    </a:lnTo>
                    <a:lnTo>
                      <a:pt x="37026" y="4217"/>
                    </a:lnTo>
                    <a:lnTo>
                      <a:pt x="36713" y="3973"/>
                    </a:lnTo>
                    <a:lnTo>
                      <a:pt x="36401" y="3728"/>
                    </a:lnTo>
                    <a:lnTo>
                      <a:pt x="36088" y="3497"/>
                    </a:lnTo>
                    <a:lnTo>
                      <a:pt x="35761" y="3265"/>
                    </a:lnTo>
                    <a:lnTo>
                      <a:pt x="35421" y="3048"/>
                    </a:lnTo>
                    <a:lnTo>
                      <a:pt x="35095" y="2830"/>
                    </a:lnTo>
                    <a:lnTo>
                      <a:pt x="34755" y="2626"/>
                    </a:lnTo>
                    <a:lnTo>
                      <a:pt x="34401" y="2422"/>
                    </a:lnTo>
                    <a:lnTo>
                      <a:pt x="34061" y="2232"/>
                    </a:lnTo>
                    <a:lnTo>
                      <a:pt x="33707" y="2041"/>
                    </a:lnTo>
                    <a:lnTo>
                      <a:pt x="33340" y="1864"/>
                    </a:lnTo>
                    <a:lnTo>
                      <a:pt x="32986" y="1687"/>
                    </a:lnTo>
                    <a:lnTo>
                      <a:pt x="32619" y="1524"/>
                    </a:lnTo>
                    <a:lnTo>
                      <a:pt x="32238" y="1375"/>
                    </a:lnTo>
                    <a:lnTo>
                      <a:pt x="31871" y="1225"/>
                    </a:lnTo>
                    <a:lnTo>
                      <a:pt x="31490" y="1089"/>
                    </a:lnTo>
                    <a:lnTo>
                      <a:pt x="31109" y="953"/>
                    </a:lnTo>
                    <a:lnTo>
                      <a:pt x="30715" y="830"/>
                    </a:lnTo>
                    <a:lnTo>
                      <a:pt x="30334" y="708"/>
                    </a:lnTo>
                    <a:lnTo>
                      <a:pt x="29939" y="599"/>
                    </a:lnTo>
                    <a:lnTo>
                      <a:pt x="29531" y="504"/>
                    </a:lnTo>
                    <a:lnTo>
                      <a:pt x="29137" y="409"/>
                    </a:lnTo>
                    <a:lnTo>
                      <a:pt x="28729" y="327"/>
                    </a:lnTo>
                    <a:lnTo>
                      <a:pt x="28321" y="259"/>
                    </a:lnTo>
                    <a:lnTo>
                      <a:pt x="27913" y="191"/>
                    </a:lnTo>
                    <a:lnTo>
                      <a:pt x="27355" y="123"/>
                    </a:lnTo>
                    <a:lnTo>
                      <a:pt x="26784" y="69"/>
                    </a:lnTo>
                    <a:lnTo>
                      <a:pt x="26389" y="42"/>
                    </a:lnTo>
                    <a:lnTo>
                      <a:pt x="25981" y="14"/>
                    </a:lnTo>
                    <a:lnTo>
                      <a:pt x="25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9" name="Google Shape;1449;p32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avLst/>
                <a:gdLst/>
                <a:ahLst/>
                <a:cxnLst/>
                <a:rect l="l" t="t" r="r" b="b"/>
                <a:pathLst>
                  <a:path w="28811" h="9646" extrusionOk="0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FF5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0" name="Google Shape;1450;p32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avLst/>
                <a:gdLst/>
                <a:ahLst/>
                <a:cxnLst/>
                <a:rect l="l" t="t" r="r" b="b"/>
                <a:pathLst>
                  <a:path w="28811" h="9646" extrusionOk="0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E339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1" name="Google Shape;1451;p32"/>
              <p:cNvSpPr/>
              <p:nvPr/>
            </p:nvSpPr>
            <p:spPr>
              <a:xfrm>
                <a:off x="-2739789" y="2103051"/>
                <a:ext cx="573079" cy="155825"/>
              </a:xfrm>
              <a:custGeom>
                <a:avLst/>
                <a:gdLst/>
                <a:ahLst/>
                <a:cxnLst/>
                <a:rect l="l" t="t" r="r" b="b"/>
                <a:pathLst>
                  <a:path w="16215" h="4409" extrusionOk="0">
                    <a:moveTo>
                      <a:pt x="1" y="1"/>
                    </a:moveTo>
                    <a:lnTo>
                      <a:pt x="191" y="191"/>
                    </a:lnTo>
                    <a:lnTo>
                      <a:pt x="966" y="980"/>
                    </a:lnTo>
                    <a:lnTo>
                      <a:pt x="1347" y="1361"/>
                    </a:lnTo>
                    <a:lnTo>
                      <a:pt x="1728" y="1742"/>
                    </a:lnTo>
                    <a:lnTo>
                      <a:pt x="2109" y="2096"/>
                    </a:lnTo>
                    <a:lnTo>
                      <a:pt x="2504" y="2449"/>
                    </a:lnTo>
                    <a:lnTo>
                      <a:pt x="2912" y="2776"/>
                    </a:lnTo>
                    <a:lnTo>
                      <a:pt x="3347" y="3089"/>
                    </a:lnTo>
                    <a:lnTo>
                      <a:pt x="3565" y="3238"/>
                    </a:lnTo>
                    <a:lnTo>
                      <a:pt x="3782" y="3374"/>
                    </a:lnTo>
                    <a:lnTo>
                      <a:pt x="4013" y="3497"/>
                    </a:lnTo>
                    <a:lnTo>
                      <a:pt x="4258" y="3633"/>
                    </a:lnTo>
                    <a:lnTo>
                      <a:pt x="4503" y="3742"/>
                    </a:lnTo>
                    <a:lnTo>
                      <a:pt x="4748" y="3850"/>
                    </a:lnTo>
                    <a:lnTo>
                      <a:pt x="5020" y="3946"/>
                    </a:lnTo>
                    <a:lnTo>
                      <a:pt x="5278" y="4041"/>
                    </a:lnTo>
                    <a:lnTo>
                      <a:pt x="5564" y="4122"/>
                    </a:lnTo>
                    <a:lnTo>
                      <a:pt x="5850" y="4191"/>
                    </a:lnTo>
                    <a:lnTo>
                      <a:pt x="6149" y="4259"/>
                    </a:lnTo>
                    <a:lnTo>
                      <a:pt x="6448" y="4313"/>
                    </a:lnTo>
                    <a:lnTo>
                      <a:pt x="6775" y="4354"/>
                    </a:lnTo>
                    <a:lnTo>
                      <a:pt x="7101" y="4381"/>
                    </a:lnTo>
                    <a:lnTo>
                      <a:pt x="7441" y="4395"/>
                    </a:lnTo>
                    <a:lnTo>
                      <a:pt x="7795" y="4408"/>
                    </a:lnTo>
                    <a:lnTo>
                      <a:pt x="8271" y="4395"/>
                    </a:lnTo>
                    <a:lnTo>
                      <a:pt x="8747" y="4354"/>
                    </a:lnTo>
                    <a:lnTo>
                      <a:pt x="9223" y="4299"/>
                    </a:lnTo>
                    <a:lnTo>
                      <a:pt x="9686" y="4218"/>
                    </a:lnTo>
                    <a:lnTo>
                      <a:pt x="10148" y="4109"/>
                    </a:lnTo>
                    <a:lnTo>
                      <a:pt x="10611" y="3986"/>
                    </a:lnTo>
                    <a:lnTo>
                      <a:pt x="11060" y="3837"/>
                    </a:lnTo>
                    <a:lnTo>
                      <a:pt x="11495" y="3660"/>
                    </a:lnTo>
                    <a:lnTo>
                      <a:pt x="11930" y="3470"/>
                    </a:lnTo>
                    <a:lnTo>
                      <a:pt x="12352" y="3266"/>
                    </a:lnTo>
                    <a:lnTo>
                      <a:pt x="12760" y="3034"/>
                    </a:lnTo>
                    <a:lnTo>
                      <a:pt x="13168" y="2776"/>
                    </a:lnTo>
                    <a:lnTo>
                      <a:pt x="13549" y="2504"/>
                    </a:lnTo>
                    <a:lnTo>
                      <a:pt x="13930" y="2205"/>
                    </a:lnTo>
                    <a:lnTo>
                      <a:pt x="14283" y="1905"/>
                    </a:lnTo>
                    <a:lnTo>
                      <a:pt x="14637" y="1565"/>
                    </a:lnTo>
                    <a:lnTo>
                      <a:pt x="1621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2" name="Google Shape;1452;p32"/>
              <p:cNvSpPr/>
              <p:nvPr/>
            </p:nvSpPr>
            <p:spPr>
              <a:xfrm>
                <a:off x="-3597456" y="1659815"/>
                <a:ext cx="235593" cy="133665"/>
              </a:xfrm>
              <a:custGeom>
                <a:avLst/>
                <a:gdLst/>
                <a:ahLst/>
                <a:cxnLst/>
                <a:rect l="l" t="t" r="r" b="b"/>
                <a:pathLst>
                  <a:path w="6666" h="3782" extrusionOk="0">
                    <a:moveTo>
                      <a:pt x="55" y="0"/>
                    </a:moveTo>
                    <a:lnTo>
                      <a:pt x="14" y="558"/>
                    </a:lnTo>
                    <a:lnTo>
                      <a:pt x="1" y="1129"/>
                    </a:lnTo>
                    <a:lnTo>
                      <a:pt x="2884" y="1129"/>
                    </a:lnTo>
                    <a:lnTo>
                      <a:pt x="3156" y="1143"/>
                    </a:lnTo>
                    <a:lnTo>
                      <a:pt x="3415" y="1184"/>
                    </a:lnTo>
                    <a:lnTo>
                      <a:pt x="3673" y="1252"/>
                    </a:lnTo>
                    <a:lnTo>
                      <a:pt x="3918" y="1347"/>
                    </a:lnTo>
                    <a:lnTo>
                      <a:pt x="4149" y="1456"/>
                    </a:lnTo>
                    <a:lnTo>
                      <a:pt x="4367" y="1592"/>
                    </a:lnTo>
                    <a:lnTo>
                      <a:pt x="4571" y="1742"/>
                    </a:lnTo>
                    <a:lnTo>
                      <a:pt x="4762" y="1905"/>
                    </a:lnTo>
                    <a:lnTo>
                      <a:pt x="4925" y="2095"/>
                    </a:lnTo>
                    <a:lnTo>
                      <a:pt x="5074" y="2299"/>
                    </a:lnTo>
                    <a:lnTo>
                      <a:pt x="5210" y="2517"/>
                    </a:lnTo>
                    <a:lnTo>
                      <a:pt x="5319" y="2748"/>
                    </a:lnTo>
                    <a:lnTo>
                      <a:pt x="5414" y="2993"/>
                    </a:lnTo>
                    <a:lnTo>
                      <a:pt x="5482" y="3251"/>
                    </a:lnTo>
                    <a:lnTo>
                      <a:pt x="5523" y="3510"/>
                    </a:lnTo>
                    <a:lnTo>
                      <a:pt x="5537" y="3782"/>
                    </a:lnTo>
                    <a:lnTo>
                      <a:pt x="6666" y="3782"/>
                    </a:lnTo>
                    <a:lnTo>
                      <a:pt x="6666" y="3591"/>
                    </a:lnTo>
                    <a:lnTo>
                      <a:pt x="6652" y="3387"/>
                    </a:lnTo>
                    <a:lnTo>
                      <a:pt x="6625" y="3211"/>
                    </a:lnTo>
                    <a:lnTo>
                      <a:pt x="6598" y="3020"/>
                    </a:lnTo>
                    <a:lnTo>
                      <a:pt x="6543" y="2830"/>
                    </a:lnTo>
                    <a:lnTo>
                      <a:pt x="6503" y="2653"/>
                    </a:lnTo>
                    <a:lnTo>
                      <a:pt x="6435" y="2476"/>
                    </a:lnTo>
                    <a:lnTo>
                      <a:pt x="6367" y="2313"/>
                    </a:lnTo>
                    <a:lnTo>
                      <a:pt x="6299" y="2136"/>
                    </a:lnTo>
                    <a:lnTo>
                      <a:pt x="6217" y="1973"/>
                    </a:lnTo>
                    <a:lnTo>
                      <a:pt x="6122" y="1823"/>
                    </a:lnTo>
                    <a:lnTo>
                      <a:pt x="6027" y="1660"/>
                    </a:lnTo>
                    <a:lnTo>
                      <a:pt x="5918" y="1524"/>
                    </a:lnTo>
                    <a:lnTo>
                      <a:pt x="5809" y="1374"/>
                    </a:lnTo>
                    <a:lnTo>
                      <a:pt x="5686" y="1238"/>
                    </a:lnTo>
                    <a:lnTo>
                      <a:pt x="5564" y="1102"/>
                    </a:lnTo>
                    <a:lnTo>
                      <a:pt x="5428" y="980"/>
                    </a:lnTo>
                    <a:lnTo>
                      <a:pt x="5292" y="857"/>
                    </a:lnTo>
                    <a:lnTo>
                      <a:pt x="5142" y="749"/>
                    </a:lnTo>
                    <a:lnTo>
                      <a:pt x="4993" y="640"/>
                    </a:lnTo>
                    <a:lnTo>
                      <a:pt x="4843" y="545"/>
                    </a:lnTo>
                    <a:lnTo>
                      <a:pt x="4694" y="449"/>
                    </a:lnTo>
                    <a:lnTo>
                      <a:pt x="4530" y="368"/>
                    </a:lnTo>
                    <a:lnTo>
                      <a:pt x="4353" y="300"/>
                    </a:lnTo>
                    <a:lnTo>
                      <a:pt x="4190" y="232"/>
                    </a:lnTo>
                    <a:lnTo>
                      <a:pt x="4013" y="164"/>
                    </a:lnTo>
                    <a:lnTo>
                      <a:pt x="3823" y="109"/>
                    </a:lnTo>
                    <a:lnTo>
                      <a:pt x="3646" y="68"/>
                    </a:lnTo>
                    <a:lnTo>
                      <a:pt x="3456" y="41"/>
                    </a:lnTo>
                    <a:lnTo>
                      <a:pt x="3265" y="14"/>
                    </a:lnTo>
                    <a:lnTo>
                      <a:pt x="307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3" name="Google Shape;1453;p32"/>
              <p:cNvSpPr/>
              <p:nvPr/>
            </p:nvSpPr>
            <p:spPr>
              <a:xfrm>
                <a:off x="-3586393" y="1355018"/>
                <a:ext cx="411069" cy="230787"/>
              </a:xfrm>
              <a:custGeom>
                <a:avLst/>
                <a:gdLst/>
                <a:ahLst/>
                <a:cxnLst/>
                <a:rect l="l" t="t" r="r" b="b"/>
                <a:pathLst>
                  <a:path w="11631" h="6530" extrusionOk="0">
                    <a:moveTo>
                      <a:pt x="10502" y="0"/>
                    </a:moveTo>
                    <a:lnTo>
                      <a:pt x="10488" y="272"/>
                    </a:lnTo>
                    <a:lnTo>
                      <a:pt x="10474" y="558"/>
                    </a:lnTo>
                    <a:lnTo>
                      <a:pt x="10434" y="817"/>
                    </a:lnTo>
                    <a:lnTo>
                      <a:pt x="10393" y="1089"/>
                    </a:lnTo>
                    <a:lnTo>
                      <a:pt x="10325" y="1347"/>
                    </a:lnTo>
                    <a:lnTo>
                      <a:pt x="10257" y="1606"/>
                    </a:lnTo>
                    <a:lnTo>
                      <a:pt x="10175" y="1850"/>
                    </a:lnTo>
                    <a:lnTo>
                      <a:pt x="10080" y="2095"/>
                    </a:lnTo>
                    <a:lnTo>
                      <a:pt x="9971" y="2340"/>
                    </a:lnTo>
                    <a:lnTo>
                      <a:pt x="9849" y="2571"/>
                    </a:lnTo>
                    <a:lnTo>
                      <a:pt x="9713" y="2803"/>
                    </a:lnTo>
                    <a:lnTo>
                      <a:pt x="9577" y="3020"/>
                    </a:lnTo>
                    <a:lnTo>
                      <a:pt x="9427" y="3224"/>
                    </a:lnTo>
                    <a:lnTo>
                      <a:pt x="9264" y="3428"/>
                    </a:lnTo>
                    <a:lnTo>
                      <a:pt x="9101" y="3632"/>
                    </a:lnTo>
                    <a:lnTo>
                      <a:pt x="8910" y="3823"/>
                    </a:lnTo>
                    <a:lnTo>
                      <a:pt x="8733" y="4000"/>
                    </a:lnTo>
                    <a:lnTo>
                      <a:pt x="8529" y="4163"/>
                    </a:lnTo>
                    <a:lnTo>
                      <a:pt x="8325" y="4326"/>
                    </a:lnTo>
                    <a:lnTo>
                      <a:pt x="8121" y="4476"/>
                    </a:lnTo>
                    <a:lnTo>
                      <a:pt x="7904" y="4612"/>
                    </a:lnTo>
                    <a:lnTo>
                      <a:pt x="7672" y="4748"/>
                    </a:lnTo>
                    <a:lnTo>
                      <a:pt x="7441" y="4870"/>
                    </a:lnTo>
                    <a:lnTo>
                      <a:pt x="7196" y="4979"/>
                    </a:lnTo>
                    <a:lnTo>
                      <a:pt x="6951" y="5074"/>
                    </a:lnTo>
                    <a:lnTo>
                      <a:pt x="6707" y="5156"/>
                    </a:lnTo>
                    <a:lnTo>
                      <a:pt x="6448" y="5224"/>
                    </a:lnTo>
                    <a:lnTo>
                      <a:pt x="6190" y="5292"/>
                    </a:lnTo>
                    <a:lnTo>
                      <a:pt x="5918" y="5333"/>
                    </a:lnTo>
                    <a:lnTo>
                      <a:pt x="5646" y="5373"/>
                    </a:lnTo>
                    <a:lnTo>
                      <a:pt x="5373" y="5387"/>
                    </a:lnTo>
                    <a:lnTo>
                      <a:pt x="5101" y="5401"/>
                    </a:lnTo>
                    <a:lnTo>
                      <a:pt x="245" y="5401"/>
                    </a:lnTo>
                    <a:lnTo>
                      <a:pt x="109" y="5958"/>
                    </a:lnTo>
                    <a:lnTo>
                      <a:pt x="0" y="6530"/>
                    </a:lnTo>
                    <a:lnTo>
                      <a:pt x="5101" y="6530"/>
                    </a:lnTo>
                    <a:lnTo>
                      <a:pt x="5523" y="6516"/>
                    </a:lnTo>
                    <a:lnTo>
                      <a:pt x="5945" y="6475"/>
                    </a:lnTo>
                    <a:lnTo>
                      <a:pt x="6353" y="6407"/>
                    </a:lnTo>
                    <a:lnTo>
                      <a:pt x="6761" y="6326"/>
                    </a:lnTo>
                    <a:lnTo>
                      <a:pt x="7155" y="6203"/>
                    </a:lnTo>
                    <a:lnTo>
                      <a:pt x="7536" y="6067"/>
                    </a:lnTo>
                    <a:lnTo>
                      <a:pt x="7904" y="5904"/>
                    </a:lnTo>
                    <a:lnTo>
                      <a:pt x="8271" y="5713"/>
                    </a:lnTo>
                    <a:lnTo>
                      <a:pt x="8611" y="5509"/>
                    </a:lnTo>
                    <a:lnTo>
                      <a:pt x="8937" y="5278"/>
                    </a:lnTo>
                    <a:lnTo>
                      <a:pt x="9250" y="5033"/>
                    </a:lnTo>
                    <a:lnTo>
                      <a:pt x="9549" y="4775"/>
                    </a:lnTo>
                    <a:lnTo>
                      <a:pt x="9835" y="4489"/>
                    </a:lnTo>
                    <a:lnTo>
                      <a:pt x="10107" y="4190"/>
                    </a:lnTo>
                    <a:lnTo>
                      <a:pt x="10352" y="3877"/>
                    </a:lnTo>
                    <a:lnTo>
                      <a:pt x="10583" y="3551"/>
                    </a:lnTo>
                    <a:lnTo>
                      <a:pt x="10747" y="3279"/>
                    </a:lnTo>
                    <a:lnTo>
                      <a:pt x="10910" y="2993"/>
                    </a:lnTo>
                    <a:lnTo>
                      <a:pt x="11046" y="2707"/>
                    </a:lnTo>
                    <a:lnTo>
                      <a:pt x="11168" y="2422"/>
                    </a:lnTo>
                    <a:lnTo>
                      <a:pt x="11277" y="2136"/>
                    </a:lnTo>
                    <a:lnTo>
                      <a:pt x="11372" y="1850"/>
                    </a:lnTo>
                    <a:lnTo>
                      <a:pt x="11454" y="1551"/>
                    </a:lnTo>
                    <a:lnTo>
                      <a:pt x="11508" y="1252"/>
                    </a:lnTo>
                    <a:lnTo>
                      <a:pt x="11563" y="939"/>
                    </a:lnTo>
                    <a:lnTo>
                      <a:pt x="11603" y="640"/>
                    </a:lnTo>
                    <a:lnTo>
                      <a:pt x="11631" y="313"/>
                    </a:lnTo>
                    <a:lnTo>
                      <a:pt x="1163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4" name="Google Shape;1454;p32"/>
              <p:cNvSpPr/>
              <p:nvPr/>
            </p:nvSpPr>
            <p:spPr>
              <a:xfrm>
                <a:off x="-2484966" y="1641048"/>
                <a:ext cx="439908" cy="172648"/>
              </a:xfrm>
              <a:custGeom>
                <a:avLst/>
                <a:gdLst/>
                <a:ahLst/>
                <a:cxnLst/>
                <a:rect l="l" t="t" r="r" b="b"/>
                <a:pathLst>
                  <a:path w="12447" h="4885" extrusionOk="0">
                    <a:moveTo>
                      <a:pt x="0" y="1"/>
                    </a:moveTo>
                    <a:lnTo>
                      <a:pt x="14" y="246"/>
                    </a:lnTo>
                    <a:lnTo>
                      <a:pt x="27" y="491"/>
                    </a:lnTo>
                    <a:lnTo>
                      <a:pt x="54" y="735"/>
                    </a:lnTo>
                    <a:lnTo>
                      <a:pt x="109" y="980"/>
                    </a:lnTo>
                    <a:lnTo>
                      <a:pt x="150" y="1212"/>
                    </a:lnTo>
                    <a:lnTo>
                      <a:pt x="218" y="1443"/>
                    </a:lnTo>
                    <a:lnTo>
                      <a:pt x="299" y="1660"/>
                    </a:lnTo>
                    <a:lnTo>
                      <a:pt x="381" y="1878"/>
                    </a:lnTo>
                    <a:lnTo>
                      <a:pt x="476" y="2096"/>
                    </a:lnTo>
                    <a:lnTo>
                      <a:pt x="585" y="2300"/>
                    </a:lnTo>
                    <a:lnTo>
                      <a:pt x="694" y="2504"/>
                    </a:lnTo>
                    <a:lnTo>
                      <a:pt x="816" y="2708"/>
                    </a:lnTo>
                    <a:lnTo>
                      <a:pt x="952" y="2898"/>
                    </a:lnTo>
                    <a:lnTo>
                      <a:pt x="1102" y="3075"/>
                    </a:lnTo>
                    <a:lnTo>
                      <a:pt x="1251" y="3252"/>
                    </a:lnTo>
                    <a:lnTo>
                      <a:pt x="1401" y="3415"/>
                    </a:lnTo>
                    <a:lnTo>
                      <a:pt x="1564" y="3578"/>
                    </a:lnTo>
                    <a:lnTo>
                      <a:pt x="1741" y="3728"/>
                    </a:lnTo>
                    <a:lnTo>
                      <a:pt x="1918" y="3878"/>
                    </a:lnTo>
                    <a:lnTo>
                      <a:pt x="2108" y="4014"/>
                    </a:lnTo>
                    <a:lnTo>
                      <a:pt x="2312" y="4150"/>
                    </a:lnTo>
                    <a:lnTo>
                      <a:pt x="2503" y="4258"/>
                    </a:lnTo>
                    <a:lnTo>
                      <a:pt x="2707" y="4367"/>
                    </a:lnTo>
                    <a:lnTo>
                      <a:pt x="2925" y="4476"/>
                    </a:lnTo>
                    <a:lnTo>
                      <a:pt x="3142" y="4558"/>
                    </a:lnTo>
                    <a:lnTo>
                      <a:pt x="3360" y="4639"/>
                    </a:lnTo>
                    <a:lnTo>
                      <a:pt x="3591" y="4707"/>
                    </a:lnTo>
                    <a:lnTo>
                      <a:pt x="3822" y="4762"/>
                    </a:lnTo>
                    <a:lnTo>
                      <a:pt x="4054" y="4816"/>
                    </a:lnTo>
                    <a:lnTo>
                      <a:pt x="4298" y="4843"/>
                    </a:lnTo>
                    <a:lnTo>
                      <a:pt x="4543" y="4871"/>
                    </a:lnTo>
                    <a:lnTo>
                      <a:pt x="4788" y="4884"/>
                    </a:lnTo>
                    <a:lnTo>
                      <a:pt x="12446" y="4884"/>
                    </a:lnTo>
                    <a:lnTo>
                      <a:pt x="12446" y="3742"/>
                    </a:lnTo>
                    <a:lnTo>
                      <a:pt x="4693" y="3742"/>
                    </a:lnTo>
                    <a:lnTo>
                      <a:pt x="4503" y="3728"/>
                    </a:lnTo>
                    <a:lnTo>
                      <a:pt x="4312" y="3701"/>
                    </a:lnTo>
                    <a:lnTo>
                      <a:pt x="4122" y="3674"/>
                    </a:lnTo>
                    <a:lnTo>
                      <a:pt x="3945" y="3619"/>
                    </a:lnTo>
                    <a:lnTo>
                      <a:pt x="3768" y="3578"/>
                    </a:lnTo>
                    <a:lnTo>
                      <a:pt x="3591" y="3510"/>
                    </a:lnTo>
                    <a:lnTo>
                      <a:pt x="3428" y="3442"/>
                    </a:lnTo>
                    <a:lnTo>
                      <a:pt x="3265" y="3374"/>
                    </a:lnTo>
                    <a:lnTo>
                      <a:pt x="3101" y="3293"/>
                    </a:lnTo>
                    <a:lnTo>
                      <a:pt x="2938" y="3197"/>
                    </a:lnTo>
                    <a:lnTo>
                      <a:pt x="2789" y="3102"/>
                    </a:lnTo>
                    <a:lnTo>
                      <a:pt x="2639" y="2993"/>
                    </a:lnTo>
                    <a:lnTo>
                      <a:pt x="2503" y="2885"/>
                    </a:lnTo>
                    <a:lnTo>
                      <a:pt x="2367" y="2776"/>
                    </a:lnTo>
                    <a:lnTo>
                      <a:pt x="2231" y="2653"/>
                    </a:lnTo>
                    <a:lnTo>
                      <a:pt x="2108" y="2517"/>
                    </a:lnTo>
                    <a:lnTo>
                      <a:pt x="2000" y="2381"/>
                    </a:lnTo>
                    <a:lnTo>
                      <a:pt x="1891" y="2245"/>
                    </a:lnTo>
                    <a:lnTo>
                      <a:pt x="1782" y="2096"/>
                    </a:lnTo>
                    <a:lnTo>
                      <a:pt x="1687" y="1946"/>
                    </a:lnTo>
                    <a:lnTo>
                      <a:pt x="1592" y="1783"/>
                    </a:lnTo>
                    <a:lnTo>
                      <a:pt x="1510" y="1620"/>
                    </a:lnTo>
                    <a:lnTo>
                      <a:pt x="1442" y="1456"/>
                    </a:lnTo>
                    <a:lnTo>
                      <a:pt x="1374" y="1293"/>
                    </a:lnTo>
                    <a:lnTo>
                      <a:pt x="1306" y="1116"/>
                    </a:lnTo>
                    <a:lnTo>
                      <a:pt x="1265" y="939"/>
                    </a:lnTo>
                    <a:lnTo>
                      <a:pt x="1224" y="763"/>
                    </a:lnTo>
                    <a:lnTo>
                      <a:pt x="1183" y="572"/>
                    </a:lnTo>
                    <a:lnTo>
                      <a:pt x="1156" y="382"/>
                    </a:lnTo>
                    <a:lnTo>
                      <a:pt x="1143" y="191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5" name="Google Shape;1455;p32"/>
              <p:cNvSpPr/>
              <p:nvPr/>
            </p:nvSpPr>
            <p:spPr>
              <a:xfrm>
                <a:off x="-3538786" y="1388664"/>
                <a:ext cx="189931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5374" h="1130" extrusionOk="0">
                    <a:moveTo>
                      <a:pt x="544" y="1"/>
                    </a:moveTo>
                    <a:lnTo>
                      <a:pt x="259" y="558"/>
                    </a:lnTo>
                    <a:lnTo>
                      <a:pt x="0" y="1130"/>
                    </a:lnTo>
                    <a:lnTo>
                      <a:pt x="5373" y="1130"/>
                    </a:lnTo>
                    <a:lnTo>
                      <a:pt x="537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6" name="Google Shape;1456;p32"/>
              <p:cNvSpPr/>
              <p:nvPr/>
            </p:nvSpPr>
            <p:spPr>
              <a:xfrm>
                <a:off x="-2663342" y="1212232"/>
                <a:ext cx="479350" cy="223117"/>
              </a:xfrm>
              <a:custGeom>
                <a:avLst/>
                <a:gdLst/>
                <a:ahLst/>
                <a:cxnLst/>
                <a:rect l="l" t="t" r="r" b="b"/>
                <a:pathLst>
                  <a:path w="13563" h="6313" extrusionOk="0">
                    <a:moveTo>
                      <a:pt x="5972" y="0"/>
                    </a:moveTo>
                    <a:lnTo>
                      <a:pt x="5618" y="41"/>
                    </a:lnTo>
                    <a:lnTo>
                      <a:pt x="5265" y="82"/>
                    </a:lnTo>
                    <a:lnTo>
                      <a:pt x="4925" y="150"/>
                    </a:lnTo>
                    <a:lnTo>
                      <a:pt x="4598" y="232"/>
                    </a:lnTo>
                    <a:lnTo>
                      <a:pt x="4272" y="341"/>
                    </a:lnTo>
                    <a:lnTo>
                      <a:pt x="3945" y="463"/>
                    </a:lnTo>
                    <a:lnTo>
                      <a:pt x="3632" y="599"/>
                    </a:lnTo>
                    <a:lnTo>
                      <a:pt x="3333" y="749"/>
                    </a:lnTo>
                    <a:lnTo>
                      <a:pt x="3047" y="925"/>
                    </a:lnTo>
                    <a:lnTo>
                      <a:pt x="2762" y="1102"/>
                    </a:lnTo>
                    <a:lnTo>
                      <a:pt x="2490" y="1293"/>
                    </a:lnTo>
                    <a:lnTo>
                      <a:pt x="2231" y="1510"/>
                    </a:lnTo>
                    <a:lnTo>
                      <a:pt x="1986" y="1742"/>
                    </a:lnTo>
                    <a:lnTo>
                      <a:pt x="1742" y="1973"/>
                    </a:lnTo>
                    <a:lnTo>
                      <a:pt x="1524" y="2218"/>
                    </a:lnTo>
                    <a:lnTo>
                      <a:pt x="1320" y="2463"/>
                    </a:lnTo>
                    <a:lnTo>
                      <a:pt x="1129" y="2721"/>
                    </a:lnTo>
                    <a:lnTo>
                      <a:pt x="966" y="2979"/>
                    </a:lnTo>
                    <a:lnTo>
                      <a:pt x="803" y="3251"/>
                    </a:lnTo>
                    <a:lnTo>
                      <a:pt x="626" y="3605"/>
                    </a:lnTo>
                    <a:lnTo>
                      <a:pt x="463" y="3959"/>
                    </a:lnTo>
                    <a:lnTo>
                      <a:pt x="327" y="4326"/>
                    </a:lnTo>
                    <a:lnTo>
                      <a:pt x="218" y="4707"/>
                    </a:lnTo>
                    <a:lnTo>
                      <a:pt x="123" y="5101"/>
                    </a:lnTo>
                    <a:lnTo>
                      <a:pt x="55" y="5496"/>
                    </a:lnTo>
                    <a:lnTo>
                      <a:pt x="14" y="5904"/>
                    </a:lnTo>
                    <a:lnTo>
                      <a:pt x="0" y="6312"/>
                    </a:lnTo>
                    <a:lnTo>
                      <a:pt x="1143" y="6312"/>
                    </a:lnTo>
                    <a:lnTo>
                      <a:pt x="1157" y="6054"/>
                    </a:lnTo>
                    <a:lnTo>
                      <a:pt x="1170" y="5782"/>
                    </a:lnTo>
                    <a:lnTo>
                      <a:pt x="1198" y="5523"/>
                    </a:lnTo>
                    <a:lnTo>
                      <a:pt x="1252" y="5265"/>
                    </a:lnTo>
                    <a:lnTo>
                      <a:pt x="1306" y="5020"/>
                    </a:lnTo>
                    <a:lnTo>
                      <a:pt x="1374" y="4775"/>
                    </a:lnTo>
                    <a:lnTo>
                      <a:pt x="1456" y="4530"/>
                    </a:lnTo>
                    <a:lnTo>
                      <a:pt x="1551" y="4299"/>
                    </a:lnTo>
                    <a:lnTo>
                      <a:pt x="1660" y="4068"/>
                    </a:lnTo>
                    <a:lnTo>
                      <a:pt x="1769" y="3850"/>
                    </a:lnTo>
                    <a:lnTo>
                      <a:pt x="1891" y="3632"/>
                    </a:lnTo>
                    <a:lnTo>
                      <a:pt x="2027" y="3415"/>
                    </a:lnTo>
                    <a:lnTo>
                      <a:pt x="2177" y="3211"/>
                    </a:lnTo>
                    <a:lnTo>
                      <a:pt x="2327" y="3020"/>
                    </a:lnTo>
                    <a:lnTo>
                      <a:pt x="2490" y="2830"/>
                    </a:lnTo>
                    <a:lnTo>
                      <a:pt x="2667" y="2653"/>
                    </a:lnTo>
                    <a:lnTo>
                      <a:pt x="2843" y="2476"/>
                    </a:lnTo>
                    <a:lnTo>
                      <a:pt x="3034" y="2313"/>
                    </a:lnTo>
                    <a:lnTo>
                      <a:pt x="3224" y="2163"/>
                    </a:lnTo>
                    <a:lnTo>
                      <a:pt x="3428" y="2014"/>
                    </a:lnTo>
                    <a:lnTo>
                      <a:pt x="3646" y="1878"/>
                    </a:lnTo>
                    <a:lnTo>
                      <a:pt x="3864" y="1755"/>
                    </a:lnTo>
                    <a:lnTo>
                      <a:pt x="4081" y="1646"/>
                    </a:lnTo>
                    <a:lnTo>
                      <a:pt x="4313" y="1538"/>
                    </a:lnTo>
                    <a:lnTo>
                      <a:pt x="4544" y="1442"/>
                    </a:lnTo>
                    <a:lnTo>
                      <a:pt x="4789" y="1361"/>
                    </a:lnTo>
                    <a:lnTo>
                      <a:pt x="5033" y="1293"/>
                    </a:lnTo>
                    <a:lnTo>
                      <a:pt x="5292" y="1238"/>
                    </a:lnTo>
                    <a:lnTo>
                      <a:pt x="5537" y="1197"/>
                    </a:lnTo>
                    <a:lnTo>
                      <a:pt x="5795" y="1157"/>
                    </a:lnTo>
                    <a:lnTo>
                      <a:pt x="6067" y="1143"/>
                    </a:lnTo>
                    <a:lnTo>
                      <a:pt x="6326" y="1129"/>
                    </a:lnTo>
                    <a:lnTo>
                      <a:pt x="13562" y="1129"/>
                    </a:lnTo>
                    <a:lnTo>
                      <a:pt x="13331" y="844"/>
                    </a:lnTo>
                    <a:lnTo>
                      <a:pt x="13086" y="558"/>
                    </a:lnTo>
                    <a:lnTo>
                      <a:pt x="12855" y="273"/>
                    </a:lnTo>
                    <a:lnTo>
                      <a:pt x="12596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7" name="Google Shape;1457;p32"/>
              <p:cNvSpPr/>
              <p:nvPr/>
            </p:nvSpPr>
            <p:spPr>
              <a:xfrm>
                <a:off x="-2390742" y="1355018"/>
                <a:ext cx="291364" cy="40432"/>
              </a:xfrm>
              <a:custGeom>
                <a:avLst/>
                <a:gdLst/>
                <a:ahLst/>
                <a:cxnLst/>
                <a:rect l="l" t="t" r="r" b="b"/>
                <a:pathLst>
                  <a:path w="8244" h="1144" extrusionOk="0">
                    <a:moveTo>
                      <a:pt x="0" y="0"/>
                    </a:moveTo>
                    <a:lnTo>
                      <a:pt x="0" y="1143"/>
                    </a:lnTo>
                    <a:lnTo>
                      <a:pt x="8243" y="1143"/>
                    </a:lnTo>
                    <a:lnTo>
                      <a:pt x="7985" y="558"/>
                    </a:lnTo>
                    <a:lnTo>
                      <a:pt x="769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8" name="Google Shape;1458;p32"/>
              <p:cNvSpPr/>
              <p:nvPr/>
            </p:nvSpPr>
            <p:spPr>
              <a:xfrm>
                <a:off x="-3103715" y="1620867"/>
                <a:ext cx="144728" cy="297124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8407" extrusionOk="0">
                    <a:moveTo>
                      <a:pt x="4095" y="1"/>
                    </a:moveTo>
                    <a:lnTo>
                      <a:pt x="3755" y="28"/>
                    </a:lnTo>
                    <a:lnTo>
                      <a:pt x="3428" y="69"/>
                    </a:lnTo>
                    <a:lnTo>
                      <a:pt x="3102" y="123"/>
                    </a:lnTo>
                    <a:lnTo>
                      <a:pt x="2789" y="218"/>
                    </a:lnTo>
                    <a:lnTo>
                      <a:pt x="2490" y="341"/>
                    </a:lnTo>
                    <a:lnTo>
                      <a:pt x="2204" y="477"/>
                    </a:lnTo>
                    <a:lnTo>
                      <a:pt x="1932" y="626"/>
                    </a:lnTo>
                    <a:lnTo>
                      <a:pt x="1660" y="817"/>
                    </a:lnTo>
                    <a:lnTo>
                      <a:pt x="1415" y="1007"/>
                    </a:lnTo>
                    <a:lnTo>
                      <a:pt x="1184" y="1225"/>
                    </a:lnTo>
                    <a:lnTo>
                      <a:pt x="966" y="1470"/>
                    </a:lnTo>
                    <a:lnTo>
                      <a:pt x="776" y="1715"/>
                    </a:lnTo>
                    <a:lnTo>
                      <a:pt x="599" y="1973"/>
                    </a:lnTo>
                    <a:lnTo>
                      <a:pt x="449" y="2259"/>
                    </a:lnTo>
                    <a:lnTo>
                      <a:pt x="313" y="2544"/>
                    </a:lnTo>
                    <a:lnTo>
                      <a:pt x="205" y="2857"/>
                    </a:lnTo>
                    <a:lnTo>
                      <a:pt x="123" y="3116"/>
                    </a:lnTo>
                    <a:lnTo>
                      <a:pt x="68" y="3401"/>
                    </a:lnTo>
                    <a:lnTo>
                      <a:pt x="28" y="3687"/>
                    </a:lnTo>
                    <a:lnTo>
                      <a:pt x="14" y="3973"/>
                    </a:lnTo>
                    <a:lnTo>
                      <a:pt x="0" y="4095"/>
                    </a:lnTo>
                    <a:lnTo>
                      <a:pt x="0" y="8407"/>
                    </a:lnTo>
                    <a:lnTo>
                      <a:pt x="1143" y="8407"/>
                    </a:lnTo>
                    <a:lnTo>
                      <a:pt x="1143" y="4095"/>
                    </a:lnTo>
                    <a:lnTo>
                      <a:pt x="1157" y="3796"/>
                    </a:lnTo>
                    <a:lnTo>
                      <a:pt x="1198" y="3496"/>
                    </a:lnTo>
                    <a:lnTo>
                      <a:pt x="1279" y="3224"/>
                    </a:lnTo>
                    <a:lnTo>
                      <a:pt x="1374" y="2952"/>
                    </a:lnTo>
                    <a:lnTo>
                      <a:pt x="1497" y="2694"/>
                    </a:lnTo>
                    <a:lnTo>
                      <a:pt x="1646" y="2449"/>
                    </a:lnTo>
                    <a:lnTo>
                      <a:pt x="1823" y="2218"/>
                    </a:lnTo>
                    <a:lnTo>
                      <a:pt x="2014" y="2014"/>
                    </a:lnTo>
                    <a:lnTo>
                      <a:pt x="2218" y="1823"/>
                    </a:lnTo>
                    <a:lnTo>
                      <a:pt x="2449" y="1647"/>
                    </a:lnTo>
                    <a:lnTo>
                      <a:pt x="2694" y="1497"/>
                    </a:lnTo>
                    <a:lnTo>
                      <a:pt x="2952" y="1374"/>
                    </a:lnTo>
                    <a:lnTo>
                      <a:pt x="3224" y="1279"/>
                    </a:lnTo>
                    <a:lnTo>
                      <a:pt x="3496" y="1198"/>
                    </a:lnTo>
                    <a:lnTo>
                      <a:pt x="3796" y="1157"/>
                    </a:lnTo>
                    <a:lnTo>
                      <a:pt x="4095" y="1143"/>
                    </a:lnTo>
                    <a:lnTo>
                      <a:pt x="409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9" name="Google Shape;1459;p32"/>
              <p:cNvSpPr/>
              <p:nvPr/>
            </p:nvSpPr>
            <p:spPr>
              <a:xfrm>
                <a:off x="-2999383" y="999750"/>
                <a:ext cx="163000" cy="267331"/>
              </a:xfrm>
              <a:custGeom>
                <a:avLst/>
                <a:gdLst/>
                <a:ahLst/>
                <a:cxnLst/>
                <a:rect l="l" t="t" r="r" b="b"/>
                <a:pathLst>
                  <a:path w="4612" h="7564" extrusionOk="0">
                    <a:moveTo>
                      <a:pt x="1143" y="0"/>
                    </a:moveTo>
                    <a:lnTo>
                      <a:pt x="572" y="68"/>
                    </a:lnTo>
                    <a:lnTo>
                      <a:pt x="0" y="150"/>
                    </a:lnTo>
                    <a:lnTo>
                      <a:pt x="0" y="2952"/>
                    </a:lnTo>
                    <a:lnTo>
                      <a:pt x="14" y="3183"/>
                    </a:lnTo>
                    <a:lnTo>
                      <a:pt x="27" y="3428"/>
                    </a:lnTo>
                    <a:lnTo>
                      <a:pt x="55" y="3659"/>
                    </a:lnTo>
                    <a:lnTo>
                      <a:pt x="95" y="3877"/>
                    </a:lnTo>
                    <a:lnTo>
                      <a:pt x="150" y="4108"/>
                    </a:lnTo>
                    <a:lnTo>
                      <a:pt x="204" y="4326"/>
                    </a:lnTo>
                    <a:lnTo>
                      <a:pt x="286" y="4530"/>
                    </a:lnTo>
                    <a:lnTo>
                      <a:pt x="368" y="4747"/>
                    </a:lnTo>
                    <a:lnTo>
                      <a:pt x="463" y="4951"/>
                    </a:lnTo>
                    <a:lnTo>
                      <a:pt x="558" y="5142"/>
                    </a:lnTo>
                    <a:lnTo>
                      <a:pt x="667" y="5346"/>
                    </a:lnTo>
                    <a:lnTo>
                      <a:pt x="789" y="5523"/>
                    </a:lnTo>
                    <a:lnTo>
                      <a:pt x="925" y="5713"/>
                    </a:lnTo>
                    <a:lnTo>
                      <a:pt x="1061" y="5890"/>
                    </a:lnTo>
                    <a:lnTo>
                      <a:pt x="1197" y="6053"/>
                    </a:lnTo>
                    <a:lnTo>
                      <a:pt x="1361" y="6216"/>
                    </a:lnTo>
                    <a:lnTo>
                      <a:pt x="1510" y="6366"/>
                    </a:lnTo>
                    <a:lnTo>
                      <a:pt x="1687" y="6516"/>
                    </a:lnTo>
                    <a:lnTo>
                      <a:pt x="1864" y="6652"/>
                    </a:lnTo>
                    <a:lnTo>
                      <a:pt x="2041" y="6774"/>
                    </a:lnTo>
                    <a:lnTo>
                      <a:pt x="2231" y="6897"/>
                    </a:lnTo>
                    <a:lnTo>
                      <a:pt x="2422" y="7005"/>
                    </a:lnTo>
                    <a:lnTo>
                      <a:pt x="2612" y="7114"/>
                    </a:lnTo>
                    <a:lnTo>
                      <a:pt x="2816" y="7196"/>
                    </a:lnTo>
                    <a:lnTo>
                      <a:pt x="3034" y="7277"/>
                    </a:lnTo>
                    <a:lnTo>
                      <a:pt x="3251" y="7359"/>
                    </a:lnTo>
                    <a:lnTo>
                      <a:pt x="3469" y="7414"/>
                    </a:lnTo>
                    <a:lnTo>
                      <a:pt x="3687" y="7468"/>
                    </a:lnTo>
                    <a:lnTo>
                      <a:pt x="3918" y="7509"/>
                    </a:lnTo>
                    <a:lnTo>
                      <a:pt x="4149" y="7536"/>
                    </a:lnTo>
                    <a:lnTo>
                      <a:pt x="4380" y="7563"/>
                    </a:lnTo>
                    <a:lnTo>
                      <a:pt x="4612" y="7563"/>
                    </a:lnTo>
                    <a:lnTo>
                      <a:pt x="4612" y="6434"/>
                    </a:lnTo>
                    <a:lnTo>
                      <a:pt x="4435" y="6421"/>
                    </a:lnTo>
                    <a:lnTo>
                      <a:pt x="4258" y="6407"/>
                    </a:lnTo>
                    <a:lnTo>
                      <a:pt x="4081" y="6393"/>
                    </a:lnTo>
                    <a:lnTo>
                      <a:pt x="3918" y="6353"/>
                    </a:lnTo>
                    <a:lnTo>
                      <a:pt x="3755" y="6312"/>
                    </a:lnTo>
                    <a:lnTo>
                      <a:pt x="3578" y="6271"/>
                    </a:lnTo>
                    <a:lnTo>
                      <a:pt x="3428" y="6216"/>
                    </a:lnTo>
                    <a:lnTo>
                      <a:pt x="3265" y="6148"/>
                    </a:lnTo>
                    <a:lnTo>
                      <a:pt x="3115" y="6080"/>
                    </a:lnTo>
                    <a:lnTo>
                      <a:pt x="2966" y="6012"/>
                    </a:lnTo>
                    <a:lnTo>
                      <a:pt x="2666" y="5836"/>
                    </a:lnTo>
                    <a:lnTo>
                      <a:pt x="2408" y="5632"/>
                    </a:lnTo>
                    <a:lnTo>
                      <a:pt x="2163" y="5414"/>
                    </a:lnTo>
                    <a:lnTo>
                      <a:pt x="1932" y="5169"/>
                    </a:lnTo>
                    <a:lnTo>
                      <a:pt x="1728" y="4897"/>
                    </a:lnTo>
                    <a:lnTo>
                      <a:pt x="1565" y="4611"/>
                    </a:lnTo>
                    <a:lnTo>
                      <a:pt x="1483" y="4462"/>
                    </a:lnTo>
                    <a:lnTo>
                      <a:pt x="1415" y="4299"/>
                    </a:lnTo>
                    <a:lnTo>
                      <a:pt x="1347" y="4149"/>
                    </a:lnTo>
                    <a:lnTo>
                      <a:pt x="1293" y="3986"/>
                    </a:lnTo>
                    <a:lnTo>
                      <a:pt x="1252" y="3822"/>
                    </a:lnTo>
                    <a:lnTo>
                      <a:pt x="1211" y="3646"/>
                    </a:lnTo>
                    <a:lnTo>
                      <a:pt x="1184" y="3482"/>
                    </a:lnTo>
                    <a:lnTo>
                      <a:pt x="1156" y="3306"/>
                    </a:lnTo>
                    <a:lnTo>
                      <a:pt x="1143" y="3129"/>
                    </a:lnTo>
                    <a:lnTo>
                      <a:pt x="1143" y="295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0" name="Google Shape;1460;p32"/>
              <p:cNvSpPr/>
              <p:nvPr/>
            </p:nvSpPr>
            <p:spPr>
              <a:xfrm>
                <a:off x="-2773435" y="997807"/>
                <a:ext cx="162045" cy="151973"/>
              </a:xfrm>
              <a:custGeom>
                <a:avLst/>
                <a:gdLst/>
                <a:ahLst/>
                <a:cxnLst/>
                <a:rect l="l" t="t" r="r" b="b"/>
                <a:pathLst>
                  <a:path w="4585" h="4300" extrusionOk="0">
                    <a:moveTo>
                      <a:pt x="3456" y="1"/>
                    </a:moveTo>
                    <a:lnTo>
                      <a:pt x="3415" y="327"/>
                    </a:lnTo>
                    <a:lnTo>
                      <a:pt x="3333" y="640"/>
                    </a:lnTo>
                    <a:lnTo>
                      <a:pt x="3238" y="953"/>
                    </a:lnTo>
                    <a:lnTo>
                      <a:pt x="3102" y="1239"/>
                    </a:lnTo>
                    <a:lnTo>
                      <a:pt x="2952" y="1511"/>
                    </a:lnTo>
                    <a:lnTo>
                      <a:pt x="2775" y="1783"/>
                    </a:lnTo>
                    <a:lnTo>
                      <a:pt x="2571" y="2014"/>
                    </a:lnTo>
                    <a:lnTo>
                      <a:pt x="2340" y="2245"/>
                    </a:lnTo>
                    <a:lnTo>
                      <a:pt x="2109" y="2449"/>
                    </a:lnTo>
                    <a:lnTo>
                      <a:pt x="1850" y="2626"/>
                    </a:lnTo>
                    <a:lnTo>
                      <a:pt x="1565" y="2776"/>
                    </a:lnTo>
                    <a:lnTo>
                      <a:pt x="1279" y="2912"/>
                    </a:lnTo>
                    <a:lnTo>
                      <a:pt x="980" y="3020"/>
                    </a:lnTo>
                    <a:lnTo>
                      <a:pt x="653" y="3102"/>
                    </a:lnTo>
                    <a:lnTo>
                      <a:pt x="327" y="3143"/>
                    </a:lnTo>
                    <a:lnTo>
                      <a:pt x="0" y="3157"/>
                    </a:lnTo>
                    <a:lnTo>
                      <a:pt x="0" y="4299"/>
                    </a:lnTo>
                    <a:lnTo>
                      <a:pt x="218" y="4286"/>
                    </a:lnTo>
                    <a:lnTo>
                      <a:pt x="436" y="4272"/>
                    </a:lnTo>
                    <a:lnTo>
                      <a:pt x="653" y="4245"/>
                    </a:lnTo>
                    <a:lnTo>
                      <a:pt x="871" y="4218"/>
                    </a:lnTo>
                    <a:lnTo>
                      <a:pt x="1089" y="4163"/>
                    </a:lnTo>
                    <a:lnTo>
                      <a:pt x="1293" y="4109"/>
                    </a:lnTo>
                    <a:lnTo>
                      <a:pt x="1497" y="4041"/>
                    </a:lnTo>
                    <a:lnTo>
                      <a:pt x="1701" y="3973"/>
                    </a:lnTo>
                    <a:lnTo>
                      <a:pt x="1891" y="3891"/>
                    </a:lnTo>
                    <a:lnTo>
                      <a:pt x="2082" y="3796"/>
                    </a:lnTo>
                    <a:lnTo>
                      <a:pt x="2259" y="3701"/>
                    </a:lnTo>
                    <a:lnTo>
                      <a:pt x="2449" y="3592"/>
                    </a:lnTo>
                    <a:lnTo>
                      <a:pt x="2626" y="3483"/>
                    </a:lnTo>
                    <a:lnTo>
                      <a:pt x="2789" y="3347"/>
                    </a:lnTo>
                    <a:lnTo>
                      <a:pt x="2952" y="3225"/>
                    </a:lnTo>
                    <a:lnTo>
                      <a:pt x="3102" y="3089"/>
                    </a:lnTo>
                    <a:lnTo>
                      <a:pt x="3265" y="2939"/>
                    </a:lnTo>
                    <a:lnTo>
                      <a:pt x="3401" y="2789"/>
                    </a:lnTo>
                    <a:lnTo>
                      <a:pt x="3537" y="2640"/>
                    </a:lnTo>
                    <a:lnTo>
                      <a:pt x="3673" y="2476"/>
                    </a:lnTo>
                    <a:lnTo>
                      <a:pt x="3796" y="2300"/>
                    </a:lnTo>
                    <a:lnTo>
                      <a:pt x="3904" y="2123"/>
                    </a:lnTo>
                    <a:lnTo>
                      <a:pt x="4013" y="1946"/>
                    </a:lnTo>
                    <a:lnTo>
                      <a:pt x="4108" y="1755"/>
                    </a:lnTo>
                    <a:lnTo>
                      <a:pt x="4204" y="1565"/>
                    </a:lnTo>
                    <a:lnTo>
                      <a:pt x="4285" y="1375"/>
                    </a:lnTo>
                    <a:lnTo>
                      <a:pt x="4367" y="1184"/>
                    </a:lnTo>
                    <a:lnTo>
                      <a:pt x="4421" y="980"/>
                    </a:lnTo>
                    <a:lnTo>
                      <a:pt x="4476" y="762"/>
                    </a:lnTo>
                    <a:lnTo>
                      <a:pt x="4530" y="558"/>
                    </a:lnTo>
                    <a:lnTo>
                      <a:pt x="4557" y="341"/>
                    </a:lnTo>
                    <a:lnTo>
                      <a:pt x="4585" y="123"/>
                    </a:lnTo>
                    <a:lnTo>
                      <a:pt x="4027" y="55"/>
                    </a:lnTo>
                    <a:lnTo>
                      <a:pt x="345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1" name="Google Shape;1461;p32"/>
              <p:cNvSpPr/>
              <p:nvPr/>
            </p:nvSpPr>
            <p:spPr>
              <a:xfrm>
                <a:off x="-3429683" y="1212232"/>
                <a:ext cx="410114" cy="177914"/>
              </a:xfrm>
              <a:custGeom>
                <a:avLst/>
                <a:gdLst/>
                <a:ahLst/>
                <a:cxnLst/>
                <a:rect l="l" t="t" r="r" b="b"/>
                <a:pathLst>
                  <a:path w="11604" h="5034" extrusionOk="0">
                    <a:moveTo>
                      <a:pt x="1035" y="0"/>
                    </a:moveTo>
                    <a:lnTo>
                      <a:pt x="763" y="273"/>
                    </a:lnTo>
                    <a:lnTo>
                      <a:pt x="504" y="558"/>
                    </a:lnTo>
                    <a:lnTo>
                      <a:pt x="1" y="1129"/>
                    </a:lnTo>
                    <a:lnTo>
                      <a:pt x="6571" y="1129"/>
                    </a:lnTo>
                    <a:lnTo>
                      <a:pt x="6761" y="1143"/>
                    </a:lnTo>
                    <a:lnTo>
                      <a:pt x="6965" y="1157"/>
                    </a:lnTo>
                    <a:lnTo>
                      <a:pt x="7156" y="1170"/>
                    </a:lnTo>
                    <a:lnTo>
                      <a:pt x="7346" y="1211"/>
                    </a:lnTo>
                    <a:lnTo>
                      <a:pt x="7537" y="1252"/>
                    </a:lnTo>
                    <a:lnTo>
                      <a:pt x="7727" y="1306"/>
                    </a:lnTo>
                    <a:lnTo>
                      <a:pt x="7904" y="1374"/>
                    </a:lnTo>
                    <a:lnTo>
                      <a:pt x="8081" y="1442"/>
                    </a:lnTo>
                    <a:lnTo>
                      <a:pt x="8258" y="1510"/>
                    </a:lnTo>
                    <a:lnTo>
                      <a:pt x="8421" y="1606"/>
                    </a:lnTo>
                    <a:lnTo>
                      <a:pt x="8584" y="1701"/>
                    </a:lnTo>
                    <a:lnTo>
                      <a:pt x="8747" y="1796"/>
                    </a:lnTo>
                    <a:lnTo>
                      <a:pt x="8897" y="1905"/>
                    </a:lnTo>
                    <a:lnTo>
                      <a:pt x="9047" y="2027"/>
                    </a:lnTo>
                    <a:lnTo>
                      <a:pt x="9196" y="2150"/>
                    </a:lnTo>
                    <a:lnTo>
                      <a:pt x="9332" y="2272"/>
                    </a:lnTo>
                    <a:lnTo>
                      <a:pt x="9455" y="2408"/>
                    </a:lnTo>
                    <a:lnTo>
                      <a:pt x="9577" y="2558"/>
                    </a:lnTo>
                    <a:lnTo>
                      <a:pt x="9700" y="2707"/>
                    </a:lnTo>
                    <a:lnTo>
                      <a:pt x="9808" y="2857"/>
                    </a:lnTo>
                    <a:lnTo>
                      <a:pt x="9904" y="3007"/>
                    </a:lnTo>
                    <a:lnTo>
                      <a:pt x="9999" y="3170"/>
                    </a:lnTo>
                    <a:lnTo>
                      <a:pt x="10094" y="3347"/>
                    </a:lnTo>
                    <a:lnTo>
                      <a:pt x="10162" y="3524"/>
                    </a:lnTo>
                    <a:lnTo>
                      <a:pt x="10230" y="3700"/>
                    </a:lnTo>
                    <a:lnTo>
                      <a:pt x="10298" y="3877"/>
                    </a:lnTo>
                    <a:lnTo>
                      <a:pt x="10353" y="4054"/>
                    </a:lnTo>
                    <a:lnTo>
                      <a:pt x="10393" y="4244"/>
                    </a:lnTo>
                    <a:lnTo>
                      <a:pt x="10434" y="4435"/>
                    </a:lnTo>
                    <a:lnTo>
                      <a:pt x="10448" y="4639"/>
                    </a:lnTo>
                    <a:lnTo>
                      <a:pt x="10475" y="4829"/>
                    </a:lnTo>
                    <a:lnTo>
                      <a:pt x="10475" y="5033"/>
                    </a:lnTo>
                    <a:lnTo>
                      <a:pt x="11604" y="5033"/>
                    </a:lnTo>
                    <a:lnTo>
                      <a:pt x="11604" y="4775"/>
                    </a:lnTo>
                    <a:lnTo>
                      <a:pt x="11590" y="4516"/>
                    </a:lnTo>
                    <a:lnTo>
                      <a:pt x="11550" y="4272"/>
                    </a:lnTo>
                    <a:lnTo>
                      <a:pt x="11509" y="4027"/>
                    </a:lnTo>
                    <a:lnTo>
                      <a:pt x="11454" y="3782"/>
                    </a:lnTo>
                    <a:lnTo>
                      <a:pt x="11386" y="3537"/>
                    </a:lnTo>
                    <a:lnTo>
                      <a:pt x="11305" y="3306"/>
                    </a:lnTo>
                    <a:lnTo>
                      <a:pt x="11209" y="3075"/>
                    </a:lnTo>
                    <a:lnTo>
                      <a:pt x="11114" y="2857"/>
                    </a:lnTo>
                    <a:lnTo>
                      <a:pt x="11005" y="2639"/>
                    </a:lnTo>
                    <a:lnTo>
                      <a:pt x="10883" y="2422"/>
                    </a:lnTo>
                    <a:lnTo>
                      <a:pt x="10747" y="2218"/>
                    </a:lnTo>
                    <a:lnTo>
                      <a:pt x="10611" y="2027"/>
                    </a:lnTo>
                    <a:lnTo>
                      <a:pt x="10461" y="1837"/>
                    </a:lnTo>
                    <a:lnTo>
                      <a:pt x="10298" y="1646"/>
                    </a:lnTo>
                    <a:lnTo>
                      <a:pt x="10135" y="1470"/>
                    </a:lnTo>
                    <a:lnTo>
                      <a:pt x="9958" y="1306"/>
                    </a:lnTo>
                    <a:lnTo>
                      <a:pt x="9768" y="1143"/>
                    </a:lnTo>
                    <a:lnTo>
                      <a:pt x="9577" y="993"/>
                    </a:lnTo>
                    <a:lnTo>
                      <a:pt x="9387" y="857"/>
                    </a:lnTo>
                    <a:lnTo>
                      <a:pt x="9183" y="721"/>
                    </a:lnTo>
                    <a:lnTo>
                      <a:pt x="8965" y="599"/>
                    </a:lnTo>
                    <a:lnTo>
                      <a:pt x="8747" y="490"/>
                    </a:lnTo>
                    <a:lnTo>
                      <a:pt x="8530" y="395"/>
                    </a:lnTo>
                    <a:lnTo>
                      <a:pt x="8299" y="300"/>
                    </a:lnTo>
                    <a:lnTo>
                      <a:pt x="8067" y="218"/>
                    </a:lnTo>
                    <a:lnTo>
                      <a:pt x="7822" y="150"/>
                    </a:lnTo>
                    <a:lnTo>
                      <a:pt x="7578" y="96"/>
                    </a:lnTo>
                    <a:lnTo>
                      <a:pt x="7333" y="55"/>
                    </a:lnTo>
                    <a:lnTo>
                      <a:pt x="7074" y="28"/>
                    </a:lnTo>
                    <a:lnTo>
                      <a:pt x="682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2" name="Google Shape;1462;p32"/>
              <p:cNvSpPr/>
              <p:nvPr/>
            </p:nvSpPr>
            <p:spPr>
              <a:xfrm>
                <a:off x="-2735936" y="1199261"/>
                <a:ext cx="135609" cy="131757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3728" extrusionOk="0">
                    <a:moveTo>
                      <a:pt x="0" y="0"/>
                    </a:moveTo>
                    <a:lnTo>
                      <a:pt x="14" y="191"/>
                    </a:lnTo>
                    <a:lnTo>
                      <a:pt x="28" y="381"/>
                    </a:lnTo>
                    <a:lnTo>
                      <a:pt x="41" y="571"/>
                    </a:lnTo>
                    <a:lnTo>
                      <a:pt x="82" y="748"/>
                    </a:lnTo>
                    <a:lnTo>
                      <a:pt x="123" y="939"/>
                    </a:lnTo>
                    <a:lnTo>
                      <a:pt x="177" y="1116"/>
                    </a:lnTo>
                    <a:lnTo>
                      <a:pt x="232" y="1279"/>
                    </a:lnTo>
                    <a:lnTo>
                      <a:pt x="300" y="1456"/>
                    </a:lnTo>
                    <a:lnTo>
                      <a:pt x="368" y="1619"/>
                    </a:lnTo>
                    <a:lnTo>
                      <a:pt x="449" y="1782"/>
                    </a:lnTo>
                    <a:lnTo>
                      <a:pt x="545" y="1932"/>
                    </a:lnTo>
                    <a:lnTo>
                      <a:pt x="640" y="2081"/>
                    </a:lnTo>
                    <a:lnTo>
                      <a:pt x="749" y="2231"/>
                    </a:lnTo>
                    <a:lnTo>
                      <a:pt x="857" y="2381"/>
                    </a:lnTo>
                    <a:lnTo>
                      <a:pt x="980" y="2517"/>
                    </a:lnTo>
                    <a:lnTo>
                      <a:pt x="1102" y="2639"/>
                    </a:lnTo>
                    <a:lnTo>
                      <a:pt x="1225" y="2761"/>
                    </a:lnTo>
                    <a:lnTo>
                      <a:pt x="1361" y="2884"/>
                    </a:lnTo>
                    <a:lnTo>
                      <a:pt x="1497" y="2993"/>
                    </a:lnTo>
                    <a:lnTo>
                      <a:pt x="1646" y="3102"/>
                    </a:lnTo>
                    <a:lnTo>
                      <a:pt x="1796" y="3197"/>
                    </a:lnTo>
                    <a:lnTo>
                      <a:pt x="1959" y="3278"/>
                    </a:lnTo>
                    <a:lnTo>
                      <a:pt x="2122" y="3360"/>
                    </a:lnTo>
                    <a:lnTo>
                      <a:pt x="2286" y="3442"/>
                    </a:lnTo>
                    <a:lnTo>
                      <a:pt x="2449" y="3510"/>
                    </a:lnTo>
                    <a:lnTo>
                      <a:pt x="2626" y="3564"/>
                    </a:lnTo>
                    <a:lnTo>
                      <a:pt x="2803" y="3618"/>
                    </a:lnTo>
                    <a:lnTo>
                      <a:pt x="2979" y="3659"/>
                    </a:lnTo>
                    <a:lnTo>
                      <a:pt x="3170" y="3686"/>
                    </a:lnTo>
                    <a:lnTo>
                      <a:pt x="3347" y="3714"/>
                    </a:lnTo>
                    <a:lnTo>
                      <a:pt x="3537" y="3727"/>
                    </a:lnTo>
                    <a:lnTo>
                      <a:pt x="3836" y="3727"/>
                    </a:lnTo>
                    <a:lnTo>
                      <a:pt x="3836" y="2598"/>
                    </a:lnTo>
                    <a:lnTo>
                      <a:pt x="3728" y="2598"/>
                    </a:lnTo>
                    <a:lnTo>
                      <a:pt x="3469" y="2585"/>
                    </a:lnTo>
                    <a:lnTo>
                      <a:pt x="3211" y="2544"/>
                    </a:lnTo>
                    <a:lnTo>
                      <a:pt x="2966" y="2476"/>
                    </a:lnTo>
                    <a:lnTo>
                      <a:pt x="2721" y="2394"/>
                    </a:lnTo>
                    <a:lnTo>
                      <a:pt x="2503" y="2285"/>
                    </a:lnTo>
                    <a:lnTo>
                      <a:pt x="2286" y="2149"/>
                    </a:lnTo>
                    <a:lnTo>
                      <a:pt x="2082" y="2000"/>
                    </a:lnTo>
                    <a:lnTo>
                      <a:pt x="1905" y="1837"/>
                    </a:lnTo>
                    <a:lnTo>
                      <a:pt x="1728" y="1646"/>
                    </a:lnTo>
                    <a:lnTo>
                      <a:pt x="1578" y="1456"/>
                    </a:lnTo>
                    <a:lnTo>
                      <a:pt x="1456" y="1238"/>
                    </a:lnTo>
                    <a:lnTo>
                      <a:pt x="1347" y="1007"/>
                    </a:lnTo>
                    <a:lnTo>
                      <a:pt x="1252" y="776"/>
                    </a:lnTo>
                    <a:lnTo>
                      <a:pt x="1198" y="531"/>
                    </a:lnTo>
                    <a:lnTo>
                      <a:pt x="1157" y="27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3" name="Google Shape;1463;p32"/>
              <p:cNvSpPr/>
              <p:nvPr/>
            </p:nvSpPr>
            <p:spPr>
              <a:xfrm>
                <a:off x="-3195076" y="1579056"/>
                <a:ext cx="113980" cy="184134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5210" extrusionOk="0">
                    <a:moveTo>
                      <a:pt x="1" y="0"/>
                    </a:moveTo>
                    <a:lnTo>
                      <a:pt x="1" y="2000"/>
                    </a:lnTo>
                    <a:lnTo>
                      <a:pt x="15" y="2163"/>
                    </a:lnTo>
                    <a:lnTo>
                      <a:pt x="28" y="2326"/>
                    </a:lnTo>
                    <a:lnTo>
                      <a:pt x="42" y="2489"/>
                    </a:lnTo>
                    <a:lnTo>
                      <a:pt x="69" y="2653"/>
                    </a:lnTo>
                    <a:lnTo>
                      <a:pt x="151" y="2952"/>
                    </a:lnTo>
                    <a:lnTo>
                      <a:pt x="259" y="3251"/>
                    </a:lnTo>
                    <a:lnTo>
                      <a:pt x="395" y="3537"/>
                    </a:lnTo>
                    <a:lnTo>
                      <a:pt x="559" y="3795"/>
                    </a:lnTo>
                    <a:lnTo>
                      <a:pt x="736" y="4040"/>
                    </a:lnTo>
                    <a:lnTo>
                      <a:pt x="953" y="4271"/>
                    </a:lnTo>
                    <a:lnTo>
                      <a:pt x="1171" y="4475"/>
                    </a:lnTo>
                    <a:lnTo>
                      <a:pt x="1429" y="4666"/>
                    </a:lnTo>
                    <a:lnTo>
                      <a:pt x="1688" y="4829"/>
                    </a:lnTo>
                    <a:lnTo>
                      <a:pt x="1973" y="4965"/>
                    </a:lnTo>
                    <a:lnTo>
                      <a:pt x="2259" y="5074"/>
                    </a:lnTo>
                    <a:lnTo>
                      <a:pt x="2572" y="5142"/>
                    </a:lnTo>
                    <a:lnTo>
                      <a:pt x="2735" y="5183"/>
                    </a:lnTo>
                    <a:lnTo>
                      <a:pt x="2885" y="5196"/>
                    </a:lnTo>
                    <a:lnTo>
                      <a:pt x="3048" y="5210"/>
                    </a:lnTo>
                    <a:lnTo>
                      <a:pt x="3225" y="5210"/>
                    </a:lnTo>
                    <a:lnTo>
                      <a:pt x="3225" y="4081"/>
                    </a:lnTo>
                    <a:lnTo>
                      <a:pt x="3007" y="4067"/>
                    </a:lnTo>
                    <a:lnTo>
                      <a:pt x="2803" y="4040"/>
                    </a:lnTo>
                    <a:lnTo>
                      <a:pt x="2599" y="3986"/>
                    </a:lnTo>
                    <a:lnTo>
                      <a:pt x="2409" y="3918"/>
                    </a:lnTo>
                    <a:lnTo>
                      <a:pt x="2232" y="3822"/>
                    </a:lnTo>
                    <a:lnTo>
                      <a:pt x="2055" y="3727"/>
                    </a:lnTo>
                    <a:lnTo>
                      <a:pt x="1892" y="3605"/>
                    </a:lnTo>
                    <a:lnTo>
                      <a:pt x="1756" y="3469"/>
                    </a:lnTo>
                    <a:lnTo>
                      <a:pt x="1620" y="3319"/>
                    </a:lnTo>
                    <a:lnTo>
                      <a:pt x="1497" y="3156"/>
                    </a:lnTo>
                    <a:lnTo>
                      <a:pt x="1388" y="2993"/>
                    </a:lnTo>
                    <a:lnTo>
                      <a:pt x="1307" y="2802"/>
                    </a:lnTo>
                    <a:lnTo>
                      <a:pt x="1239" y="2612"/>
                    </a:lnTo>
                    <a:lnTo>
                      <a:pt x="1184" y="2421"/>
                    </a:lnTo>
                    <a:lnTo>
                      <a:pt x="1157" y="2217"/>
                    </a:lnTo>
                    <a:lnTo>
                      <a:pt x="1144" y="2000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4" name="Google Shape;1464;p32"/>
              <p:cNvSpPr/>
              <p:nvPr/>
            </p:nvSpPr>
            <p:spPr>
              <a:xfrm>
                <a:off x="-2841223" y="1661264"/>
                <a:ext cx="185619" cy="441817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12501" extrusionOk="0">
                    <a:moveTo>
                      <a:pt x="1" y="0"/>
                    </a:moveTo>
                    <a:lnTo>
                      <a:pt x="1" y="2245"/>
                    </a:lnTo>
                    <a:lnTo>
                      <a:pt x="14" y="2517"/>
                    </a:lnTo>
                    <a:lnTo>
                      <a:pt x="55" y="2775"/>
                    </a:lnTo>
                    <a:lnTo>
                      <a:pt x="109" y="3034"/>
                    </a:lnTo>
                    <a:lnTo>
                      <a:pt x="205" y="3265"/>
                    </a:lnTo>
                    <a:lnTo>
                      <a:pt x="313" y="3496"/>
                    </a:lnTo>
                    <a:lnTo>
                      <a:pt x="449" y="3714"/>
                    </a:lnTo>
                    <a:lnTo>
                      <a:pt x="599" y="3918"/>
                    </a:lnTo>
                    <a:lnTo>
                      <a:pt x="762" y="4108"/>
                    </a:lnTo>
                    <a:lnTo>
                      <a:pt x="953" y="4271"/>
                    </a:lnTo>
                    <a:lnTo>
                      <a:pt x="1157" y="4435"/>
                    </a:lnTo>
                    <a:lnTo>
                      <a:pt x="1374" y="4557"/>
                    </a:lnTo>
                    <a:lnTo>
                      <a:pt x="1606" y="4666"/>
                    </a:lnTo>
                    <a:lnTo>
                      <a:pt x="1850" y="4761"/>
                    </a:lnTo>
                    <a:lnTo>
                      <a:pt x="2095" y="4829"/>
                    </a:lnTo>
                    <a:lnTo>
                      <a:pt x="2354" y="4870"/>
                    </a:lnTo>
                    <a:lnTo>
                      <a:pt x="2626" y="4884"/>
                    </a:lnTo>
                    <a:lnTo>
                      <a:pt x="2775" y="4884"/>
                    </a:lnTo>
                    <a:lnTo>
                      <a:pt x="2925" y="4911"/>
                    </a:lnTo>
                    <a:lnTo>
                      <a:pt x="3075" y="4952"/>
                    </a:lnTo>
                    <a:lnTo>
                      <a:pt x="3211" y="4992"/>
                    </a:lnTo>
                    <a:lnTo>
                      <a:pt x="3333" y="5060"/>
                    </a:lnTo>
                    <a:lnTo>
                      <a:pt x="3456" y="5128"/>
                    </a:lnTo>
                    <a:lnTo>
                      <a:pt x="3578" y="5224"/>
                    </a:lnTo>
                    <a:lnTo>
                      <a:pt x="3687" y="5319"/>
                    </a:lnTo>
                    <a:lnTo>
                      <a:pt x="3782" y="5428"/>
                    </a:lnTo>
                    <a:lnTo>
                      <a:pt x="3864" y="5536"/>
                    </a:lnTo>
                    <a:lnTo>
                      <a:pt x="3945" y="5659"/>
                    </a:lnTo>
                    <a:lnTo>
                      <a:pt x="4000" y="5795"/>
                    </a:lnTo>
                    <a:lnTo>
                      <a:pt x="4054" y="5931"/>
                    </a:lnTo>
                    <a:lnTo>
                      <a:pt x="4095" y="6067"/>
                    </a:lnTo>
                    <a:lnTo>
                      <a:pt x="4109" y="6217"/>
                    </a:lnTo>
                    <a:lnTo>
                      <a:pt x="4122" y="6366"/>
                    </a:lnTo>
                    <a:lnTo>
                      <a:pt x="4122" y="12501"/>
                    </a:lnTo>
                    <a:lnTo>
                      <a:pt x="5251" y="12501"/>
                    </a:lnTo>
                    <a:lnTo>
                      <a:pt x="5251" y="6366"/>
                    </a:lnTo>
                    <a:lnTo>
                      <a:pt x="5238" y="6108"/>
                    </a:lnTo>
                    <a:lnTo>
                      <a:pt x="5197" y="5836"/>
                    </a:lnTo>
                    <a:lnTo>
                      <a:pt x="5142" y="5591"/>
                    </a:lnTo>
                    <a:lnTo>
                      <a:pt x="5047" y="5346"/>
                    </a:lnTo>
                    <a:lnTo>
                      <a:pt x="4938" y="5115"/>
                    </a:lnTo>
                    <a:lnTo>
                      <a:pt x="4802" y="4897"/>
                    </a:lnTo>
                    <a:lnTo>
                      <a:pt x="4653" y="4693"/>
                    </a:lnTo>
                    <a:lnTo>
                      <a:pt x="4489" y="4516"/>
                    </a:lnTo>
                    <a:lnTo>
                      <a:pt x="4299" y="4339"/>
                    </a:lnTo>
                    <a:lnTo>
                      <a:pt x="4095" y="4190"/>
                    </a:lnTo>
                    <a:lnTo>
                      <a:pt x="3877" y="4054"/>
                    </a:lnTo>
                    <a:lnTo>
                      <a:pt x="3646" y="3945"/>
                    </a:lnTo>
                    <a:lnTo>
                      <a:pt x="3401" y="3863"/>
                    </a:lnTo>
                    <a:lnTo>
                      <a:pt x="3156" y="3795"/>
                    </a:lnTo>
                    <a:lnTo>
                      <a:pt x="2898" y="3755"/>
                    </a:lnTo>
                    <a:lnTo>
                      <a:pt x="2626" y="3741"/>
                    </a:lnTo>
                    <a:lnTo>
                      <a:pt x="2476" y="3727"/>
                    </a:lnTo>
                    <a:lnTo>
                      <a:pt x="2327" y="3714"/>
                    </a:lnTo>
                    <a:lnTo>
                      <a:pt x="2177" y="3673"/>
                    </a:lnTo>
                    <a:lnTo>
                      <a:pt x="2041" y="3618"/>
                    </a:lnTo>
                    <a:lnTo>
                      <a:pt x="1918" y="3564"/>
                    </a:lnTo>
                    <a:lnTo>
                      <a:pt x="1796" y="3482"/>
                    </a:lnTo>
                    <a:lnTo>
                      <a:pt x="1674" y="3401"/>
                    </a:lnTo>
                    <a:lnTo>
                      <a:pt x="1565" y="3306"/>
                    </a:lnTo>
                    <a:lnTo>
                      <a:pt x="1470" y="3197"/>
                    </a:lnTo>
                    <a:lnTo>
                      <a:pt x="1388" y="3088"/>
                    </a:lnTo>
                    <a:lnTo>
                      <a:pt x="1306" y="2966"/>
                    </a:lnTo>
                    <a:lnTo>
                      <a:pt x="1252" y="2830"/>
                    </a:lnTo>
                    <a:lnTo>
                      <a:pt x="1198" y="2694"/>
                    </a:lnTo>
                    <a:lnTo>
                      <a:pt x="1157" y="2544"/>
                    </a:lnTo>
                    <a:lnTo>
                      <a:pt x="1143" y="2394"/>
                    </a:lnTo>
                    <a:lnTo>
                      <a:pt x="1130" y="2245"/>
                    </a:lnTo>
                    <a:lnTo>
                      <a:pt x="113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5" name="Google Shape;1465;p32"/>
              <p:cNvSpPr/>
              <p:nvPr/>
            </p:nvSpPr>
            <p:spPr>
              <a:xfrm>
                <a:off x="-2675359" y="1846814"/>
                <a:ext cx="133665" cy="155790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4408" extrusionOk="0">
                    <a:moveTo>
                      <a:pt x="2639" y="1"/>
                    </a:moveTo>
                    <a:lnTo>
                      <a:pt x="2639" y="627"/>
                    </a:lnTo>
                    <a:lnTo>
                      <a:pt x="2626" y="899"/>
                    </a:lnTo>
                    <a:lnTo>
                      <a:pt x="2599" y="1157"/>
                    </a:lnTo>
                    <a:lnTo>
                      <a:pt x="2530" y="1415"/>
                    </a:lnTo>
                    <a:lnTo>
                      <a:pt x="2435" y="1647"/>
                    </a:lnTo>
                    <a:lnTo>
                      <a:pt x="2326" y="1892"/>
                    </a:lnTo>
                    <a:lnTo>
                      <a:pt x="2190" y="2109"/>
                    </a:lnTo>
                    <a:lnTo>
                      <a:pt x="2041" y="2313"/>
                    </a:lnTo>
                    <a:lnTo>
                      <a:pt x="1864" y="2490"/>
                    </a:lnTo>
                    <a:lnTo>
                      <a:pt x="1674" y="2667"/>
                    </a:lnTo>
                    <a:lnTo>
                      <a:pt x="1469" y="2817"/>
                    </a:lnTo>
                    <a:lnTo>
                      <a:pt x="1252" y="2953"/>
                    </a:lnTo>
                    <a:lnTo>
                      <a:pt x="1021" y="3061"/>
                    </a:lnTo>
                    <a:lnTo>
                      <a:pt x="776" y="3157"/>
                    </a:lnTo>
                    <a:lnTo>
                      <a:pt x="531" y="3225"/>
                    </a:lnTo>
                    <a:lnTo>
                      <a:pt x="259" y="3265"/>
                    </a:lnTo>
                    <a:lnTo>
                      <a:pt x="0" y="3279"/>
                    </a:lnTo>
                    <a:lnTo>
                      <a:pt x="0" y="4408"/>
                    </a:lnTo>
                    <a:lnTo>
                      <a:pt x="191" y="4408"/>
                    </a:lnTo>
                    <a:lnTo>
                      <a:pt x="381" y="4394"/>
                    </a:lnTo>
                    <a:lnTo>
                      <a:pt x="572" y="4367"/>
                    </a:lnTo>
                    <a:lnTo>
                      <a:pt x="762" y="4326"/>
                    </a:lnTo>
                    <a:lnTo>
                      <a:pt x="939" y="4286"/>
                    </a:lnTo>
                    <a:lnTo>
                      <a:pt x="1116" y="4245"/>
                    </a:lnTo>
                    <a:lnTo>
                      <a:pt x="1293" y="4177"/>
                    </a:lnTo>
                    <a:lnTo>
                      <a:pt x="1469" y="4109"/>
                    </a:lnTo>
                    <a:lnTo>
                      <a:pt x="1633" y="4041"/>
                    </a:lnTo>
                    <a:lnTo>
                      <a:pt x="1796" y="3946"/>
                    </a:lnTo>
                    <a:lnTo>
                      <a:pt x="1959" y="3864"/>
                    </a:lnTo>
                    <a:lnTo>
                      <a:pt x="2109" y="3769"/>
                    </a:lnTo>
                    <a:lnTo>
                      <a:pt x="2258" y="3660"/>
                    </a:lnTo>
                    <a:lnTo>
                      <a:pt x="2408" y="3537"/>
                    </a:lnTo>
                    <a:lnTo>
                      <a:pt x="2544" y="3429"/>
                    </a:lnTo>
                    <a:lnTo>
                      <a:pt x="2667" y="3293"/>
                    </a:lnTo>
                    <a:lnTo>
                      <a:pt x="2803" y="3170"/>
                    </a:lnTo>
                    <a:lnTo>
                      <a:pt x="2911" y="3034"/>
                    </a:lnTo>
                    <a:lnTo>
                      <a:pt x="3034" y="2885"/>
                    </a:lnTo>
                    <a:lnTo>
                      <a:pt x="3129" y="2735"/>
                    </a:lnTo>
                    <a:lnTo>
                      <a:pt x="3238" y="2585"/>
                    </a:lnTo>
                    <a:lnTo>
                      <a:pt x="3319" y="2422"/>
                    </a:lnTo>
                    <a:lnTo>
                      <a:pt x="3415" y="2259"/>
                    </a:lnTo>
                    <a:lnTo>
                      <a:pt x="3483" y="2096"/>
                    </a:lnTo>
                    <a:lnTo>
                      <a:pt x="3551" y="1919"/>
                    </a:lnTo>
                    <a:lnTo>
                      <a:pt x="3605" y="1742"/>
                    </a:lnTo>
                    <a:lnTo>
                      <a:pt x="3660" y="1565"/>
                    </a:lnTo>
                    <a:lnTo>
                      <a:pt x="3700" y="1388"/>
                    </a:lnTo>
                    <a:lnTo>
                      <a:pt x="3741" y="1198"/>
                    </a:lnTo>
                    <a:lnTo>
                      <a:pt x="3768" y="1007"/>
                    </a:lnTo>
                    <a:lnTo>
                      <a:pt x="3782" y="817"/>
                    </a:lnTo>
                    <a:lnTo>
                      <a:pt x="3782" y="627"/>
                    </a:lnTo>
                    <a:lnTo>
                      <a:pt x="3782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6" name="Google Shape;1466;p32"/>
              <p:cNvSpPr/>
              <p:nvPr/>
            </p:nvSpPr>
            <p:spPr>
              <a:xfrm>
                <a:off x="-3223421" y="1440583"/>
                <a:ext cx="503383" cy="187068"/>
              </a:xfrm>
              <a:custGeom>
                <a:avLst/>
                <a:gdLst/>
                <a:ahLst/>
                <a:cxnLst/>
                <a:rect l="l" t="t" r="r" b="b"/>
                <a:pathLst>
                  <a:path w="14243" h="5293" extrusionOk="0">
                    <a:moveTo>
                      <a:pt x="0" y="1"/>
                    </a:moveTo>
                    <a:lnTo>
                      <a:pt x="0" y="1130"/>
                    </a:lnTo>
                    <a:lnTo>
                      <a:pt x="8937" y="1130"/>
                    </a:lnTo>
                    <a:lnTo>
                      <a:pt x="9155" y="1143"/>
                    </a:lnTo>
                    <a:lnTo>
                      <a:pt x="9373" y="1157"/>
                    </a:lnTo>
                    <a:lnTo>
                      <a:pt x="9577" y="1184"/>
                    </a:lnTo>
                    <a:lnTo>
                      <a:pt x="9781" y="1211"/>
                    </a:lnTo>
                    <a:lnTo>
                      <a:pt x="9985" y="1266"/>
                    </a:lnTo>
                    <a:lnTo>
                      <a:pt x="10175" y="1320"/>
                    </a:lnTo>
                    <a:lnTo>
                      <a:pt x="10379" y="1388"/>
                    </a:lnTo>
                    <a:lnTo>
                      <a:pt x="10570" y="1456"/>
                    </a:lnTo>
                    <a:lnTo>
                      <a:pt x="10746" y="1538"/>
                    </a:lnTo>
                    <a:lnTo>
                      <a:pt x="10923" y="1633"/>
                    </a:lnTo>
                    <a:lnTo>
                      <a:pt x="11100" y="1742"/>
                    </a:lnTo>
                    <a:lnTo>
                      <a:pt x="11277" y="1837"/>
                    </a:lnTo>
                    <a:lnTo>
                      <a:pt x="11440" y="1959"/>
                    </a:lnTo>
                    <a:lnTo>
                      <a:pt x="11590" y="2082"/>
                    </a:lnTo>
                    <a:lnTo>
                      <a:pt x="11739" y="2218"/>
                    </a:lnTo>
                    <a:lnTo>
                      <a:pt x="11889" y="2354"/>
                    </a:lnTo>
                    <a:lnTo>
                      <a:pt x="12025" y="2504"/>
                    </a:lnTo>
                    <a:lnTo>
                      <a:pt x="12161" y="2653"/>
                    </a:lnTo>
                    <a:lnTo>
                      <a:pt x="12284" y="2803"/>
                    </a:lnTo>
                    <a:lnTo>
                      <a:pt x="12392" y="2966"/>
                    </a:lnTo>
                    <a:lnTo>
                      <a:pt x="12501" y="3143"/>
                    </a:lnTo>
                    <a:lnTo>
                      <a:pt x="12610" y="3320"/>
                    </a:lnTo>
                    <a:lnTo>
                      <a:pt x="12705" y="3497"/>
                    </a:lnTo>
                    <a:lnTo>
                      <a:pt x="12787" y="3673"/>
                    </a:lnTo>
                    <a:lnTo>
                      <a:pt x="12855" y="3864"/>
                    </a:lnTo>
                    <a:lnTo>
                      <a:pt x="12923" y="4054"/>
                    </a:lnTo>
                    <a:lnTo>
                      <a:pt x="12977" y="4258"/>
                    </a:lnTo>
                    <a:lnTo>
                      <a:pt x="13032" y="4462"/>
                    </a:lnTo>
                    <a:lnTo>
                      <a:pt x="13059" y="4666"/>
                    </a:lnTo>
                    <a:lnTo>
                      <a:pt x="13086" y="4870"/>
                    </a:lnTo>
                    <a:lnTo>
                      <a:pt x="13100" y="5088"/>
                    </a:lnTo>
                    <a:lnTo>
                      <a:pt x="13113" y="5292"/>
                    </a:lnTo>
                    <a:lnTo>
                      <a:pt x="14242" y="5292"/>
                    </a:lnTo>
                    <a:lnTo>
                      <a:pt x="14242" y="5020"/>
                    </a:lnTo>
                    <a:lnTo>
                      <a:pt x="14215" y="4762"/>
                    </a:lnTo>
                    <a:lnTo>
                      <a:pt x="14188" y="4489"/>
                    </a:lnTo>
                    <a:lnTo>
                      <a:pt x="14134" y="4231"/>
                    </a:lnTo>
                    <a:lnTo>
                      <a:pt x="14079" y="3973"/>
                    </a:lnTo>
                    <a:lnTo>
                      <a:pt x="14011" y="3728"/>
                    </a:lnTo>
                    <a:lnTo>
                      <a:pt x="13930" y="3483"/>
                    </a:lnTo>
                    <a:lnTo>
                      <a:pt x="13834" y="3238"/>
                    </a:lnTo>
                    <a:lnTo>
                      <a:pt x="13725" y="3007"/>
                    </a:lnTo>
                    <a:lnTo>
                      <a:pt x="13603" y="2776"/>
                    </a:lnTo>
                    <a:lnTo>
                      <a:pt x="13481" y="2544"/>
                    </a:lnTo>
                    <a:lnTo>
                      <a:pt x="13345" y="2340"/>
                    </a:lnTo>
                    <a:lnTo>
                      <a:pt x="13195" y="2123"/>
                    </a:lnTo>
                    <a:lnTo>
                      <a:pt x="13032" y="1932"/>
                    </a:lnTo>
                    <a:lnTo>
                      <a:pt x="12869" y="1728"/>
                    </a:lnTo>
                    <a:lnTo>
                      <a:pt x="12692" y="1551"/>
                    </a:lnTo>
                    <a:lnTo>
                      <a:pt x="12501" y="1375"/>
                    </a:lnTo>
                    <a:lnTo>
                      <a:pt x="12311" y="1211"/>
                    </a:lnTo>
                    <a:lnTo>
                      <a:pt x="12120" y="1048"/>
                    </a:lnTo>
                    <a:lnTo>
                      <a:pt x="11903" y="898"/>
                    </a:lnTo>
                    <a:lnTo>
                      <a:pt x="11685" y="762"/>
                    </a:lnTo>
                    <a:lnTo>
                      <a:pt x="11467" y="640"/>
                    </a:lnTo>
                    <a:lnTo>
                      <a:pt x="11236" y="518"/>
                    </a:lnTo>
                    <a:lnTo>
                      <a:pt x="11005" y="409"/>
                    </a:lnTo>
                    <a:lnTo>
                      <a:pt x="10760" y="314"/>
                    </a:lnTo>
                    <a:lnTo>
                      <a:pt x="10515" y="232"/>
                    </a:lnTo>
                    <a:lnTo>
                      <a:pt x="10270" y="164"/>
                    </a:lnTo>
                    <a:lnTo>
                      <a:pt x="10012" y="96"/>
                    </a:lnTo>
                    <a:lnTo>
                      <a:pt x="9754" y="55"/>
                    </a:lnTo>
                    <a:lnTo>
                      <a:pt x="9481" y="28"/>
                    </a:lnTo>
                    <a:lnTo>
                      <a:pt x="920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7" name="Google Shape;1467;p32"/>
              <p:cNvSpPr/>
              <p:nvPr/>
            </p:nvSpPr>
            <p:spPr>
              <a:xfrm>
                <a:off x="-2773435" y="1400221"/>
                <a:ext cx="298573" cy="147131"/>
              </a:xfrm>
              <a:custGeom>
                <a:avLst/>
                <a:gdLst/>
                <a:ahLst/>
                <a:cxnLst/>
                <a:rect l="l" t="t" r="r" b="b"/>
                <a:pathLst>
                  <a:path w="8448" h="4163" extrusionOk="0">
                    <a:moveTo>
                      <a:pt x="7319" y="0"/>
                    </a:moveTo>
                    <a:lnTo>
                      <a:pt x="7305" y="313"/>
                    </a:lnTo>
                    <a:lnTo>
                      <a:pt x="7251" y="612"/>
                    </a:lnTo>
                    <a:lnTo>
                      <a:pt x="7183" y="898"/>
                    </a:lnTo>
                    <a:lnTo>
                      <a:pt x="7074" y="1183"/>
                    </a:lnTo>
                    <a:lnTo>
                      <a:pt x="6951" y="1442"/>
                    </a:lnTo>
                    <a:lnTo>
                      <a:pt x="6802" y="1687"/>
                    </a:lnTo>
                    <a:lnTo>
                      <a:pt x="6625" y="1932"/>
                    </a:lnTo>
                    <a:lnTo>
                      <a:pt x="6421" y="2136"/>
                    </a:lnTo>
                    <a:lnTo>
                      <a:pt x="6217" y="2340"/>
                    </a:lnTo>
                    <a:lnTo>
                      <a:pt x="5986" y="2517"/>
                    </a:lnTo>
                    <a:lnTo>
                      <a:pt x="5727" y="2666"/>
                    </a:lnTo>
                    <a:lnTo>
                      <a:pt x="5469" y="2789"/>
                    </a:lnTo>
                    <a:lnTo>
                      <a:pt x="5183" y="2897"/>
                    </a:lnTo>
                    <a:lnTo>
                      <a:pt x="4897" y="2965"/>
                    </a:lnTo>
                    <a:lnTo>
                      <a:pt x="4598" y="3006"/>
                    </a:lnTo>
                    <a:lnTo>
                      <a:pt x="4285" y="3033"/>
                    </a:lnTo>
                    <a:lnTo>
                      <a:pt x="0" y="3033"/>
                    </a:lnTo>
                    <a:lnTo>
                      <a:pt x="0" y="4162"/>
                    </a:lnTo>
                    <a:lnTo>
                      <a:pt x="4503" y="4162"/>
                    </a:lnTo>
                    <a:lnTo>
                      <a:pt x="4707" y="4149"/>
                    </a:lnTo>
                    <a:lnTo>
                      <a:pt x="4925" y="4122"/>
                    </a:lnTo>
                    <a:lnTo>
                      <a:pt x="5129" y="4081"/>
                    </a:lnTo>
                    <a:lnTo>
                      <a:pt x="5333" y="4026"/>
                    </a:lnTo>
                    <a:lnTo>
                      <a:pt x="5523" y="3972"/>
                    </a:lnTo>
                    <a:lnTo>
                      <a:pt x="5714" y="3918"/>
                    </a:lnTo>
                    <a:lnTo>
                      <a:pt x="5904" y="3836"/>
                    </a:lnTo>
                    <a:lnTo>
                      <a:pt x="6094" y="3754"/>
                    </a:lnTo>
                    <a:lnTo>
                      <a:pt x="6271" y="3659"/>
                    </a:lnTo>
                    <a:lnTo>
                      <a:pt x="6448" y="3564"/>
                    </a:lnTo>
                    <a:lnTo>
                      <a:pt x="6611" y="3455"/>
                    </a:lnTo>
                    <a:lnTo>
                      <a:pt x="6775" y="3333"/>
                    </a:lnTo>
                    <a:lnTo>
                      <a:pt x="6938" y="3210"/>
                    </a:lnTo>
                    <a:lnTo>
                      <a:pt x="7087" y="3088"/>
                    </a:lnTo>
                    <a:lnTo>
                      <a:pt x="7237" y="2938"/>
                    </a:lnTo>
                    <a:lnTo>
                      <a:pt x="7373" y="2802"/>
                    </a:lnTo>
                    <a:lnTo>
                      <a:pt x="7496" y="2653"/>
                    </a:lnTo>
                    <a:lnTo>
                      <a:pt x="7618" y="2489"/>
                    </a:lnTo>
                    <a:lnTo>
                      <a:pt x="7740" y="2326"/>
                    </a:lnTo>
                    <a:lnTo>
                      <a:pt x="7849" y="2163"/>
                    </a:lnTo>
                    <a:lnTo>
                      <a:pt x="7944" y="1986"/>
                    </a:lnTo>
                    <a:lnTo>
                      <a:pt x="8040" y="1809"/>
                    </a:lnTo>
                    <a:lnTo>
                      <a:pt x="8121" y="1619"/>
                    </a:lnTo>
                    <a:lnTo>
                      <a:pt x="8203" y="1428"/>
                    </a:lnTo>
                    <a:lnTo>
                      <a:pt x="8257" y="1238"/>
                    </a:lnTo>
                    <a:lnTo>
                      <a:pt x="8325" y="1034"/>
                    </a:lnTo>
                    <a:lnTo>
                      <a:pt x="8366" y="843"/>
                    </a:lnTo>
                    <a:lnTo>
                      <a:pt x="8407" y="639"/>
                    </a:lnTo>
                    <a:lnTo>
                      <a:pt x="8434" y="422"/>
                    </a:lnTo>
                    <a:lnTo>
                      <a:pt x="8448" y="218"/>
                    </a:lnTo>
                    <a:lnTo>
                      <a:pt x="844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8" name="Google Shape;1468;p32"/>
              <p:cNvSpPr/>
              <p:nvPr/>
            </p:nvSpPr>
            <p:spPr>
              <a:xfrm>
                <a:off x="-2315744" y="1793447"/>
                <a:ext cx="140416" cy="163989"/>
              </a:xfrm>
              <a:custGeom>
                <a:avLst/>
                <a:gdLst/>
                <a:ahLst/>
                <a:cxnLst/>
                <a:rect l="l" t="t" r="r" b="b"/>
                <a:pathLst>
                  <a:path w="3973" h="4640" extrusionOk="0">
                    <a:moveTo>
                      <a:pt x="0" y="1"/>
                    </a:moveTo>
                    <a:lnTo>
                      <a:pt x="0" y="667"/>
                    </a:lnTo>
                    <a:lnTo>
                      <a:pt x="0" y="871"/>
                    </a:lnTo>
                    <a:lnTo>
                      <a:pt x="14" y="1076"/>
                    </a:lnTo>
                    <a:lnTo>
                      <a:pt x="41" y="1266"/>
                    </a:lnTo>
                    <a:lnTo>
                      <a:pt x="82" y="1470"/>
                    </a:lnTo>
                    <a:lnTo>
                      <a:pt x="123" y="1660"/>
                    </a:lnTo>
                    <a:lnTo>
                      <a:pt x="177" y="1851"/>
                    </a:lnTo>
                    <a:lnTo>
                      <a:pt x="245" y="2028"/>
                    </a:lnTo>
                    <a:lnTo>
                      <a:pt x="313" y="2205"/>
                    </a:lnTo>
                    <a:lnTo>
                      <a:pt x="395" y="2381"/>
                    </a:lnTo>
                    <a:lnTo>
                      <a:pt x="476" y="2558"/>
                    </a:lnTo>
                    <a:lnTo>
                      <a:pt x="571" y="2721"/>
                    </a:lnTo>
                    <a:lnTo>
                      <a:pt x="680" y="2885"/>
                    </a:lnTo>
                    <a:lnTo>
                      <a:pt x="789" y="3048"/>
                    </a:lnTo>
                    <a:lnTo>
                      <a:pt x="912" y="3197"/>
                    </a:lnTo>
                    <a:lnTo>
                      <a:pt x="1034" y="3334"/>
                    </a:lnTo>
                    <a:lnTo>
                      <a:pt x="1170" y="3470"/>
                    </a:lnTo>
                    <a:lnTo>
                      <a:pt x="1306" y="3606"/>
                    </a:lnTo>
                    <a:lnTo>
                      <a:pt x="1442" y="3728"/>
                    </a:lnTo>
                    <a:lnTo>
                      <a:pt x="1605" y="3850"/>
                    </a:lnTo>
                    <a:lnTo>
                      <a:pt x="1755" y="3959"/>
                    </a:lnTo>
                    <a:lnTo>
                      <a:pt x="1918" y="4068"/>
                    </a:lnTo>
                    <a:lnTo>
                      <a:pt x="2081" y="4163"/>
                    </a:lnTo>
                    <a:lnTo>
                      <a:pt x="2258" y="4245"/>
                    </a:lnTo>
                    <a:lnTo>
                      <a:pt x="2435" y="4327"/>
                    </a:lnTo>
                    <a:lnTo>
                      <a:pt x="2612" y="4395"/>
                    </a:lnTo>
                    <a:lnTo>
                      <a:pt x="2789" y="4463"/>
                    </a:lnTo>
                    <a:lnTo>
                      <a:pt x="2979" y="4517"/>
                    </a:lnTo>
                    <a:lnTo>
                      <a:pt x="3170" y="4558"/>
                    </a:lnTo>
                    <a:lnTo>
                      <a:pt x="3374" y="4599"/>
                    </a:lnTo>
                    <a:lnTo>
                      <a:pt x="3564" y="4626"/>
                    </a:lnTo>
                    <a:lnTo>
                      <a:pt x="3768" y="4639"/>
                    </a:lnTo>
                    <a:lnTo>
                      <a:pt x="3972" y="4639"/>
                    </a:lnTo>
                    <a:lnTo>
                      <a:pt x="3972" y="3510"/>
                    </a:lnTo>
                    <a:lnTo>
                      <a:pt x="3686" y="3497"/>
                    </a:lnTo>
                    <a:lnTo>
                      <a:pt x="3401" y="3442"/>
                    </a:lnTo>
                    <a:lnTo>
                      <a:pt x="3129" y="3374"/>
                    </a:lnTo>
                    <a:lnTo>
                      <a:pt x="2870" y="3279"/>
                    </a:lnTo>
                    <a:lnTo>
                      <a:pt x="2625" y="3157"/>
                    </a:lnTo>
                    <a:lnTo>
                      <a:pt x="2394" y="3021"/>
                    </a:lnTo>
                    <a:lnTo>
                      <a:pt x="2177" y="2857"/>
                    </a:lnTo>
                    <a:lnTo>
                      <a:pt x="1973" y="2667"/>
                    </a:lnTo>
                    <a:lnTo>
                      <a:pt x="1782" y="2477"/>
                    </a:lnTo>
                    <a:lnTo>
                      <a:pt x="1619" y="2245"/>
                    </a:lnTo>
                    <a:lnTo>
                      <a:pt x="1483" y="2014"/>
                    </a:lnTo>
                    <a:lnTo>
                      <a:pt x="1360" y="1769"/>
                    </a:lnTo>
                    <a:lnTo>
                      <a:pt x="1265" y="1511"/>
                    </a:lnTo>
                    <a:lnTo>
                      <a:pt x="1197" y="1239"/>
                    </a:lnTo>
                    <a:lnTo>
                      <a:pt x="1156" y="953"/>
                    </a:lnTo>
                    <a:lnTo>
                      <a:pt x="1129" y="667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9" name="Google Shape;1469;p32"/>
              <p:cNvSpPr/>
              <p:nvPr/>
            </p:nvSpPr>
            <p:spPr>
              <a:xfrm>
                <a:off x="-2357590" y="1375198"/>
                <a:ext cx="175511" cy="140416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3973" extrusionOk="0">
                    <a:moveTo>
                      <a:pt x="3837" y="1"/>
                    </a:moveTo>
                    <a:lnTo>
                      <a:pt x="3823" y="286"/>
                    </a:lnTo>
                    <a:lnTo>
                      <a:pt x="3782" y="572"/>
                    </a:lnTo>
                    <a:lnTo>
                      <a:pt x="3701" y="844"/>
                    </a:lnTo>
                    <a:lnTo>
                      <a:pt x="3605" y="1103"/>
                    </a:lnTo>
                    <a:lnTo>
                      <a:pt x="3497" y="1347"/>
                    </a:lnTo>
                    <a:lnTo>
                      <a:pt x="3347" y="1579"/>
                    </a:lnTo>
                    <a:lnTo>
                      <a:pt x="3184" y="1810"/>
                    </a:lnTo>
                    <a:lnTo>
                      <a:pt x="3007" y="2000"/>
                    </a:lnTo>
                    <a:lnTo>
                      <a:pt x="2803" y="2191"/>
                    </a:lnTo>
                    <a:lnTo>
                      <a:pt x="2585" y="2354"/>
                    </a:lnTo>
                    <a:lnTo>
                      <a:pt x="2340" y="2490"/>
                    </a:lnTo>
                    <a:lnTo>
                      <a:pt x="2096" y="2612"/>
                    </a:lnTo>
                    <a:lnTo>
                      <a:pt x="1837" y="2708"/>
                    </a:lnTo>
                    <a:lnTo>
                      <a:pt x="1565" y="2776"/>
                    </a:lnTo>
                    <a:lnTo>
                      <a:pt x="1279" y="2830"/>
                    </a:lnTo>
                    <a:lnTo>
                      <a:pt x="994" y="2844"/>
                    </a:lnTo>
                    <a:lnTo>
                      <a:pt x="1" y="2844"/>
                    </a:lnTo>
                    <a:lnTo>
                      <a:pt x="1" y="3973"/>
                    </a:lnTo>
                    <a:lnTo>
                      <a:pt x="1198" y="3973"/>
                    </a:lnTo>
                    <a:lnTo>
                      <a:pt x="1402" y="3959"/>
                    </a:lnTo>
                    <a:lnTo>
                      <a:pt x="1606" y="3932"/>
                    </a:lnTo>
                    <a:lnTo>
                      <a:pt x="1796" y="3891"/>
                    </a:lnTo>
                    <a:lnTo>
                      <a:pt x="1987" y="3850"/>
                    </a:lnTo>
                    <a:lnTo>
                      <a:pt x="2177" y="3796"/>
                    </a:lnTo>
                    <a:lnTo>
                      <a:pt x="2354" y="3728"/>
                    </a:lnTo>
                    <a:lnTo>
                      <a:pt x="2544" y="3660"/>
                    </a:lnTo>
                    <a:lnTo>
                      <a:pt x="2721" y="3578"/>
                    </a:lnTo>
                    <a:lnTo>
                      <a:pt x="2884" y="3497"/>
                    </a:lnTo>
                    <a:lnTo>
                      <a:pt x="3061" y="3401"/>
                    </a:lnTo>
                    <a:lnTo>
                      <a:pt x="3211" y="3293"/>
                    </a:lnTo>
                    <a:lnTo>
                      <a:pt x="3374" y="3184"/>
                    </a:lnTo>
                    <a:lnTo>
                      <a:pt x="3524" y="3061"/>
                    </a:lnTo>
                    <a:lnTo>
                      <a:pt x="3673" y="2939"/>
                    </a:lnTo>
                    <a:lnTo>
                      <a:pt x="3809" y="2803"/>
                    </a:lnTo>
                    <a:lnTo>
                      <a:pt x="3932" y="2667"/>
                    </a:lnTo>
                    <a:lnTo>
                      <a:pt x="4068" y="2531"/>
                    </a:lnTo>
                    <a:lnTo>
                      <a:pt x="4177" y="2381"/>
                    </a:lnTo>
                    <a:lnTo>
                      <a:pt x="4286" y="2218"/>
                    </a:lnTo>
                    <a:lnTo>
                      <a:pt x="4394" y="2055"/>
                    </a:lnTo>
                    <a:lnTo>
                      <a:pt x="4490" y="1891"/>
                    </a:lnTo>
                    <a:lnTo>
                      <a:pt x="4585" y="1715"/>
                    </a:lnTo>
                    <a:lnTo>
                      <a:pt x="4653" y="1551"/>
                    </a:lnTo>
                    <a:lnTo>
                      <a:pt x="4734" y="1361"/>
                    </a:lnTo>
                    <a:lnTo>
                      <a:pt x="4789" y="1184"/>
                    </a:lnTo>
                    <a:lnTo>
                      <a:pt x="4843" y="994"/>
                    </a:lnTo>
                    <a:lnTo>
                      <a:pt x="4884" y="803"/>
                    </a:lnTo>
                    <a:lnTo>
                      <a:pt x="4925" y="599"/>
                    </a:lnTo>
                    <a:lnTo>
                      <a:pt x="4952" y="409"/>
                    </a:lnTo>
                    <a:lnTo>
                      <a:pt x="4966" y="205"/>
                    </a:lnTo>
                    <a:lnTo>
                      <a:pt x="496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0" name="Google Shape;1470;p32"/>
              <p:cNvSpPr/>
              <p:nvPr/>
            </p:nvSpPr>
            <p:spPr>
              <a:xfrm>
                <a:off x="-2248946" y="1607896"/>
                <a:ext cx="203891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5769" h="1130" extrusionOk="0">
                    <a:moveTo>
                      <a:pt x="1" y="0"/>
                    </a:moveTo>
                    <a:lnTo>
                      <a:pt x="1" y="1129"/>
                    </a:lnTo>
                    <a:lnTo>
                      <a:pt x="5768" y="1129"/>
                    </a:lnTo>
                    <a:lnTo>
                      <a:pt x="5741" y="558"/>
                    </a:lnTo>
                    <a:lnTo>
                      <a:pt x="571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1" name="Google Shape;1471;p32"/>
              <p:cNvSpPr/>
              <p:nvPr/>
            </p:nvSpPr>
            <p:spPr>
              <a:xfrm>
                <a:off x="-3264773" y="1067043"/>
                <a:ext cx="197140" cy="102423"/>
              </a:xfrm>
              <a:custGeom>
                <a:avLst/>
                <a:gdLst/>
                <a:ahLst/>
                <a:cxnLst/>
                <a:rect l="l" t="t" r="r" b="b"/>
                <a:pathLst>
                  <a:path w="5578" h="2898" extrusionOk="0">
                    <a:moveTo>
                      <a:pt x="2041" y="0"/>
                    </a:moveTo>
                    <a:lnTo>
                      <a:pt x="1511" y="273"/>
                    </a:lnTo>
                    <a:lnTo>
                      <a:pt x="1007" y="545"/>
                    </a:lnTo>
                    <a:lnTo>
                      <a:pt x="504" y="844"/>
                    </a:lnTo>
                    <a:lnTo>
                      <a:pt x="1" y="1143"/>
                    </a:lnTo>
                    <a:lnTo>
                      <a:pt x="2694" y="1143"/>
                    </a:lnTo>
                    <a:lnTo>
                      <a:pt x="2871" y="1157"/>
                    </a:lnTo>
                    <a:lnTo>
                      <a:pt x="3048" y="1184"/>
                    </a:lnTo>
                    <a:lnTo>
                      <a:pt x="3211" y="1225"/>
                    </a:lnTo>
                    <a:lnTo>
                      <a:pt x="3374" y="1279"/>
                    </a:lnTo>
                    <a:lnTo>
                      <a:pt x="3524" y="1361"/>
                    </a:lnTo>
                    <a:lnTo>
                      <a:pt x="3673" y="1442"/>
                    </a:lnTo>
                    <a:lnTo>
                      <a:pt x="3796" y="1538"/>
                    </a:lnTo>
                    <a:lnTo>
                      <a:pt x="3932" y="1660"/>
                    </a:lnTo>
                    <a:lnTo>
                      <a:pt x="4041" y="1782"/>
                    </a:lnTo>
                    <a:lnTo>
                      <a:pt x="4136" y="1918"/>
                    </a:lnTo>
                    <a:lnTo>
                      <a:pt x="4231" y="2054"/>
                    </a:lnTo>
                    <a:lnTo>
                      <a:pt x="4299" y="2218"/>
                    </a:lnTo>
                    <a:lnTo>
                      <a:pt x="4353" y="2367"/>
                    </a:lnTo>
                    <a:lnTo>
                      <a:pt x="4408" y="2544"/>
                    </a:lnTo>
                    <a:lnTo>
                      <a:pt x="4435" y="2721"/>
                    </a:lnTo>
                    <a:lnTo>
                      <a:pt x="4435" y="2898"/>
                    </a:lnTo>
                    <a:lnTo>
                      <a:pt x="5578" y="2898"/>
                    </a:lnTo>
                    <a:lnTo>
                      <a:pt x="5564" y="2599"/>
                    </a:lnTo>
                    <a:lnTo>
                      <a:pt x="5510" y="2313"/>
                    </a:lnTo>
                    <a:lnTo>
                      <a:pt x="5442" y="2041"/>
                    </a:lnTo>
                    <a:lnTo>
                      <a:pt x="5346" y="1769"/>
                    </a:lnTo>
                    <a:lnTo>
                      <a:pt x="5224" y="1524"/>
                    </a:lnTo>
                    <a:lnTo>
                      <a:pt x="5074" y="1279"/>
                    </a:lnTo>
                    <a:lnTo>
                      <a:pt x="4911" y="1061"/>
                    </a:lnTo>
                    <a:lnTo>
                      <a:pt x="4734" y="857"/>
                    </a:lnTo>
                    <a:lnTo>
                      <a:pt x="4517" y="667"/>
                    </a:lnTo>
                    <a:lnTo>
                      <a:pt x="4299" y="504"/>
                    </a:lnTo>
                    <a:lnTo>
                      <a:pt x="4068" y="354"/>
                    </a:lnTo>
                    <a:lnTo>
                      <a:pt x="3809" y="232"/>
                    </a:lnTo>
                    <a:lnTo>
                      <a:pt x="3551" y="137"/>
                    </a:lnTo>
                    <a:lnTo>
                      <a:pt x="3265" y="69"/>
                    </a:lnTo>
                    <a:lnTo>
                      <a:pt x="2980" y="28"/>
                    </a:lnTo>
                    <a:lnTo>
                      <a:pt x="269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2" name="Google Shape;1472;p32"/>
              <p:cNvSpPr/>
              <p:nvPr/>
            </p:nvSpPr>
            <p:spPr>
              <a:xfrm>
                <a:off x="-3479658" y="1917960"/>
                <a:ext cx="40396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3865" extrusionOk="0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6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6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29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3" name="Google Shape;1473;p32"/>
              <p:cNvSpPr/>
              <p:nvPr/>
            </p:nvSpPr>
            <p:spPr>
              <a:xfrm>
                <a:off x="-3402751" y="1917960"/>
                <a:ext cx="40432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3865" extrusionOk="0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7" y="3850"/>
                    </a:lnTo>
                    <a:lnTo>
                      <a:pt x="586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7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4" name="Google Shape;1474;p32"/>
              <p:cNvSpPr/>
              <p:nvPr/>
            </p:nvSpPr>
            <p:spPr>
              <a:xfrm>
                <a:off x="-3325350" y="1917960"/>
                <a:ext cx="39937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3865" extrusionOk="0">
                    <a:moveTo>
                      <a:pt x="1" y="1"/>
                    </a:moveTo>
                    <a:lnTo>
                      <a:pt x="1" y="3306"/>
                    </a:lnTo>
                    <a:lnTo>
                      <a:pt x="1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64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6" y="3864"/>
                    </a:lnTo>
                    <a:lnTo>
                      <a:pt x="694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34" y="3606"/>
                    </a:lnTo>
                    <a:lnTo>
                      <a:pt x="1089" y="3510"/>
                    </a:lnTo>
                    <a:lnTo>
                      <a:pt x="1116" y="3415"/>
                    </a:lnTo>
                    <a:lnTo>
                      <a:pt x="1130" y="3306"/>
                    </a:lnTo>
                    <a:lnTo>
                      <a:pt x="113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5" name="Google Shape;1475;p32"/>
              <p:cNvSpPr/>
              <p:nvPr/>
            </p:nvSpPr>
            <p:spPr>
              <a:xfrm>
                <a:off x="-3248409" y="1917960"/>
                <a:ext cx="39937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3865" extrusionOk="0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5" y="3619"/>
                    </a:lnTo>
                    <a:lnTo>
                      <a:pt x="163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7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79" y="3687"/>
                    </a:lnTo>
                    <a:lnTo>
                      <a:pt x="1048" y="3606"/>
                    </a:lnTo>
                    <a:lnTo>
                      <a:pt x="1088" y="3510"/>
                    </a:lnTo>
                    <a:lnTo>
                      <a:pt x="1129" y="3415"/>
                    </a:lnTo>
                    <a:lnTo>
                      <a:pt x="1129" y="3306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6" name="Google Shape;1476;p32"/>
              <p:cNvSpPr/>
              <p:nvPr/>
            </p:nvSpPr>
            <p:spPr>
              <a:xfrm>
                <a:off x="-3171503" y="1917960"/>
                <a:ext cx="40432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3865" extrusionOk="0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089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477" name="Google Shape;1477;p32"/>
            <p:cNvSpPr/>
            <p:nvPr/>
          </p:nvSpPr>
          <p:spPr>
            <a:xfrm>
              <a:off x="-1893024" y="2339485"/>
              <a:ext cx="772528" cy="47490"/>
            </a:xfrm>
            <a:custGeom>
              <a:avLst/>
              <a:gdLst/>
              <a:ahLst/>
              <a:cxnLst/>
              <a:rect l="l" t="t" r="r" b="b"/>
              <a:pathLst>
                <a:path w="27475" h="1689" extrusionOk="0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3"/>
                  </a:lnTo>
                  <a:lnTo>
                    <a:pt x="1" y="852"/>
                  </a:lnTo>
                  <a:lnTo>
                    <a:pt x="30" y="1016"/>
                  </a:lnTo>
                  <a:lnTo>
                    <a:pt x="75" y="1181"/>
                  </a:lnTo>
                  <a:lnTo>
                    <a:pt x="150" y="1315"/>
                  </a:lnTo>
                  <a:lnTo>
                    <a:pt x="255" y="1450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689"/>
                  </a:lnTo>
                  <a:lnTo>
                    <a:pt x="26623" y="1689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50"/>
                  </a:lnTo>
                  <a:lnTo>
                    <a:pt x="27325" y="1315"/>
                  </a:lnTo>
                  <a:lnTo>
                    <a:pt x="27400" y="1181"/>
                  </a:lnTo>
                  <a:lnTo>
                    <a:pt x="27460" y="1016"/>
                  </a:lnTo>
                  <a:lnTo>
                    <a:pt x="27475" y="852"/>
                  </a:lnTo>
                  <a:lnTo>
                    <a:pt x="27460" y="673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8" name="Google Shape;1478;p32"/>
            <p:cNvSpPr/>
            <p:nvPr/>
          </p:nvSpPr>
          <p:spPr>
            <a:xfrm>
              <a:off x="-1893024" y="2490701"/>
              <a:ext cx="772528" cy="47912"/>
            </a:xfrm>
            <a:custGeom>
              <a:avLst/>
              <a:gdLst/>
              <a:ahLst/>
              <a:cxnLst/>
              <a:rect l="l" t="t" r="r" b="b"/>
              <a:pathLst>
                <a:path w="27475" h="1704" extrusionOk="0">
                  <a:moveTo>
                    <a:pt x="852" y="1"/>
                  </a:moveTo>
                  <a:lnTo>
                    <a:pt x="688" y="31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89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65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65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89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31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9" name="Google Shape;1479;p32"/>
            <p:cNvSpPr/>
            <p:nvPr/>
          </p:nvSpPr>
          <p:spPr>
            <a:xfrm>
              <a:off x="-1893024" y="2642339"/>
              <a:ext cx="772528" cy="47912"/>
            </a:xfrm>
            <a:custGeom>
              <a:avLst/>
              <a:gdLst/>
              <a:ahLst/>
              <a:cxnLst/>
              <a:rect l="l" t="t" r="r" b="b"/>
              <a:pathLst>
                <a:path w="27475" h="1704" extrusionOk="0">
                  <a:moveTo>
                    <a:pt x="852" y="1"/>
                  </a:moveTo>
                  <a:lnTo>
                    <a:pt x="688" y="16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2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2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0" name="Google Shape;1480;p32"/>
            <p:cNvSpPr/>
            <p:nvPr/>
          </p:nvSpPr>
          <p:spPr>
            <a:xfrm>
              <a:off x="-1893024" y="2793977"/>
              <a:ext cx="772528" cy="47940"/>
            </a:xfrm>
            <a:custGeom>
              <a:avLst/>
              <a:gdLst/>
              <a:ahLst/>
              <a:cxnLst/>
              <a:rect l="l" t="t" r="r" b="b"/>
              <a:pathLst>
                <a:path w="27475" h="1705" extrusionOk="0">
                  <a:moveTo>
                    <a:pt x="852" y="1"/>
                  </a:moveTo>
                  <a:lnTo>
                    <a:pt x="688" y="16"/>
                  </a:lnTo>
                  <a:lnTo>
                    <a:pt x="523" y="61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73"/>
                  </a:lnTo>
                  <a:lnTo>
                    <a:pt x="1" y="853"/>
                  </a:lnTo>
                  <a:lnTo>
                    <a:pt x="30" y="1017"/>
                  </a:lnTo>
                  <a:lnTo>
                    <a:pt x="75" y="1181"/>
                  </a:lnTo>
                  <a:lnTo>
                    <a:pt x="150" y="1331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1"/>
                  </a:lnTo>
                  <a:lnTo>
                    <a:pt x="27400" y="1181"/>
                  </a:lnTo>
                  <a:lnTo>
                    <a:pt x="27460" y="1017"/>
                  </a:lnTo>
                  <a:lnTo>
                    <a:pt x="27475" y="853"/>
                  </a:lnTo>
                  <a:lnTo>
                    <a:pt x="27460" y="673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61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1" name="Google Shape;1481;p32"/>
            <p:cNvSpPr/>
            <p:nvPr/>
          </p:nvSpPr>
          <p:spPr>
            <a:xfrm>
              <a:off x="-1893024" y="2945643"/>
              <a:ext cx="772528" cy="47490"/>
            </a:xfrm>
            <a:custGeom>
              <a:avLst/>
              <a:gdLst/>
              <a:ahLst/>
              <a:cxnLst/>
              <a:rect l="l" t="t" r="r" b="b"/>
              <a:pathLst>
                <a:path w="27475" h="1689" extrusionOk="0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2"/>
                  </a:lnTo>
                  <a:lnTo>
                    <a:pt x="1" y="837"/>
                  </a:lnTo>
                  <a:lnTo>
                    <a:pt x="30" y="1016"/>
                  </a:lnTo>
                  <a:lnTo>
                    <a:pt x="75" y="1180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3"/>
                  </a:lnTo>
                  <a:lnTo>
                    <a:pt x="852" y="1688"/>
                  </a:lnTo>
                  <a:lnTo>
                    <a:pt x="26623" y="1688"/>
                  </a:lnTo>
                  <a:lnTo>
                    <a:pt x="26787" y="1673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15"/>
                  </a:lnTo>
                  <a:lnTo>
                    <a:pt x="27400" y="1180"/>
                  </a:lnTo>
                  <a:lnTo>
                    <a:pt x="27460" y="1016"/>
                  </a:lnTo>
                  <a:lnTo>
                    <a:pt x="27475" y="837"/>
                  </a:lnTo>
                  <a:lnTo>
                    <a:pt x="27460" y="672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2" name="Google Shape;1482;p32"/>
            <p:cNvSpPr/>
            <p:nvPr/>
          </p:nvSpPr>
          <p:spPr>
            <a:xfrm>
              <a:off x="-1893024" y="3096859"/>
              <a:ext cx="772528" cy="47912"/>
            </a:xfrm>
            <a:custGeom>
              <a:avLst/>
              <a:gdLst/>
              <a:ahLst/>
              <a:cxnLst/>
              <a:rect l="l" t="t" r="r" b="b"/>
              <a:pathLst>
                <a:path w="27475" h="1704" extrusionOk="0">
                  <a:moveTo>
                    <a:pt x="852" y="0"/>
                  </a:moveTo>
                  <a:lnTo>
                    <a:pt x="688" y="15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4"/>
                  </a:lnTo>
                  <a:lnTo>
                    <a:pt x="150" y="374"/>
                  </a:lnTo>
                  <a:lnTo>
                    <a:pt x="75" y="523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3"/>
                  </a:lnTo>
                  <a:lnTo>
                    <a:pt x="26623" y="1703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3"/>
                  </a:lnTo>
                  <a:lnTo>
                    <a:pt x="27325" y="374"/>
                  </a:lnTo>
                  <a:lnTo>
                    <a:pt x="27221" y="254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83" name="Google Shape;1483;p32"/>
          <p:cNvGrpSpPr/>
          <p:nvPr/>
        </p:nvGrpSpPr>
        <p:grpSpPr>
          <a:xfrm>
            <a:off x="457228" y="2075312"/>
            <a:ext cx="2588083" cy="2656316"/>
            <a:chOff x="-2362222" y="2639837"/>
            <a:chExt cx="2038181" cy="2091917"/>
          </a:xfrm>
        </p:grpSpPr>
        <p:sp>
          <p:nvSpPr>
            <p:cNvPr id="1484" name="Google Shape;1484;p32"/>
            <p:cNvSpPr/>
            <p:nvPr/>
          </p:nvSpPr>
          <p:spPr>
            <a:xfrm>
              <a:off x="-2362222" y="4609077"/>
              <a:ext cx="2038181" cy="122677"/>
            </a:xfrm>
            <a:custGeom>
              <a:avLst/>
              <a:gdLst/>
              <a:ahLst/>
              <a:cxnLst/>
              <a:rect l="l" t="t" r="r" b="b"/>
              <a:pathLst>
                <a:path w="72488" h="4363" extrusionOk="0">
                  <a:moveTo>
                    <a:pt x="36244" y="1"/>
                  </a:moveTo>
                  <a:lnTo>
                    <a:pt x="32538" y="16"/>
                  </a:lnTo>
                  <a:lnTo>
                    <a:pt x="28938" y="45"/>
                  </a:lnTo>
                  <a:lnTo>
                    <a:pt x="25472" y="105"/>
                  </a:lnTo>
                  <a:lnTo>
                    <a:pt x="22141" y="180"/>
                  </a:lnTo>
                  <a:lnTo>
                    <a:pt x="18973" y="270"/>
                  </a:lnTo>
                  <a:lnTo>
                    <a:pt x="15985" y="374"/>
                  </a:lnTo>
                  <a:lnTo>
                    <a:pt x="13192" y="509"/>
                  </a:lnTo>
                  <a:lnTo>
                    <a:pt x="10622" y="643"/>
                  </a:lnTo>
                  <a:lnTo>
                    <a:pt x="8277" y="792"/>
                  </a:lnTo>
                  <a:lnTo>
                    <a:pt x="6185" y="972"/>
                  </a:lnTo>
                  <a:lnTo>
                    <a:pt x="5244" y="1061"/>
                  </a:lnTo>
                  <a:lnTo>
                    <a:pt x="4377" y="1151"/>
                  </a:lnTo>
                  <a:lnTo>
                    <a:pt x="3571" y="1241"/>
                  </a:lnTo>
                  <a:lnTo>
                    <a:pt x="2853" y="1330"/>
                  </a:lnTo>
                  <a:lnTo>
                    <a:pt x="2196" y="1435"/>
                  </a:lnTo>
                  <a:lnTo>
                    <a:pt x="1628" y="1539"/>
                  </a:lnTo>
                  <a:lnTo>
                    <a:pt x="1150" y="1644"/>
                  </a:lnTo>
                  <a:lnTo>
                    <a:pt x="732" y="1749"/>
                  </a:lnTo>
                  <a:lnTo>
                    <a:pt x="418" y="1853"/>
                  </a:lnTo>
                  <a:lnTo>
                    <a:pt x="299" y="1913"/>
                  </a:lnTo>
                  <a:lnTo>
                    <a:pt x="194" y="1958"/>
                  </a:lnTo>
                  <a:lnTo>
                    <a:pt x="105" y="2018"/>
                  </a:lnTo>
                  <a:lnTo>
                    <a:pt x="45" y="2077"/>
                  </a:lnTo>
                  <a:lnTo>
                    <a:pt x="15" y="2122"/>
                  </a:lnTo>
                  <a:lnTo>
                    <a:pt x="0" y="2182"/>
                  </a:lnTo>
                  <a:lnTo>
                    <a:pt x="15" y="2242"/>
                  </a:lnTo>
                  <a:lnTo>
                    <a:pt x="45" y="2301"/>
                  </a:lnTo>
                  <a:lnTo>
                    <a:pt x="105" y="2346"/>
                  </a:lnTo>
                  <a:lnTo>
                    <a:pt x="194" y="2406"/>
                  </a:lnTo>
                  <a:lnTo>
                    <a:pt x="299" y="2466"/>
                  </a:lnTo>
                  <a:lnTo>
                    <a:pt x="418" y="2511"/>
                  </a:lnTo>
                  <a:lnTo>
                    <a:pt x="732" y="2630"/>
                  </a:lnTo>
                  <a:lnTo>
                    <a:pt x="1150" y="2735"/>
                  </a:lnTo>
                  <a:lnTo>
                    <a:pt x="1628" y="2839"/>
                  </a:lnTo>
                  <a:lnTo>
                    <a:pt x="2196" y="2929"/>
                  </a:lnTo>
                  <a:lnTo>
                    <a:pt x="2853" y="3033"/>
                  </a:lnTo>
                  <a:lnTo>
                    <a:pt x="3571" y="3123"/>
                  </a:lnTo>
                  <a:lnTo>
                    <a:pt x="4377" y="3228"/>
                  </a:lnTo>
                  <a:lnTo>
                    <a:pt x="5244" y="3317"/>
                  </a:lnTo>
                  <a:lnTo>
                    <a:pt x="6185" y="3407"/>
                  </a:lnTo>
                  <a:lnTo>
                    <a:pt x="8277" y="3571"/>
                  </a:lnTo>
                  <a:lnTo>
                    <a:pt x="10622" y="3721"/>
                  </a:lnTo>
                  <a:lnTo>
                    <a:pt x="13192" y="3870"/>
                  </a:lnTo>
                  <a:lnTo>
                    <a:pt x="15985" y="3990"/>
                  </a:lnTo>
                  <a:lnTo>
                    <a:pt x="18973" y="4094"/>
                  </a:lnTo>
                  <a:lnTo>
                    <a:pt x="22141" y="4184"/>
                  </a:lnTo>
                  <a:lnTo>
                    <a:pt x="25472" y="4258"/>
                  </a:lnTo>
                  <a:lnTo>
                    <a:pt x="28938" y="4318"/>
                  </a:lnTo>
                  <a:lnTo>
                    <a:pt x="32538" y="4348"/>
                  </a:lnTo>
                  <a:lnTo>
                    <a:pt x="36244" y="4363"/>
                  </a:lnTo>
                  <a:lnTo>
                    <a:pt x="39949" y="4348"/>
                  </a:lnTo>
                  <a:lnTo>
                    <a:pt x="43549" y="4318"/>
                  </a:lnTo>
                  <a:lnTo>
                    <a:pt x="47015" y="4258"/>
                  </a:lnTo>
                  <a:lnTo>
                    <a:pt x="50347" y="4184"/>
                  </a:lnTo>
                  <a:lnTo>
                    <a:pt x="53514" y="4094"/>
                  </a:lnTo>
                  <a:lnTo>
                    <a:pt x="56502" y="3990"/>
                  </a:lnTo>
                  <a:lnTo>
                    <a:pt x="59295" y="3870"/>
                  </a:lnTo>
                  <a:lnTo>
                    <a:pt x="61865" y="3721"/>
                  </a:lnTo>
                  <a:lnTo>
                    <a:pt x="64210" y="3571"/>
                  </a:lnTo>
                  <a:lnTo>
                    <a:pt x="66302" y="3407"/>
                  </a:lnTo>
                  <a:lnTo>
                    <a:pt x="67243" y="3317"/>
                  </a:lnTo>
                  <a:lnTo>
                    <a:pt x="68110" y="3228"/>
                  </a:lnTo>
                  <a:lnTo>
                    <a:pt x="68916" y="3123"/>
                  </a:lnTo>
                  <a:lnTo>
                    <a:pt x="69634" y="3033"/>
                  </a:lnTo>
                  <a:lnTo>
                    <a:pt x="70291" y="2929"/>
                  </a:lnTo>
                  <a:lnTo>
                    <a:pt x="70859" y="2839"/>
                  </a:lnTo>
                  <a:lnTo>
                    <a:pt x="71352" y="2735"/>
                  </a:lnTo>
                  <a:lnTo>
                    <a:pt x="71755" y="2630"/>
                  </a:lnTo>
                  <a:lnTo>
                    <a:pt x="72069" y="2511"/>
                  </a:lnTo>
                  <a:lnTo>
                    <a:pt x="72188" y="2466"/>
                  </a:lnTo>
                  <a:lnTo>
                    <a:pt x="72293" y="2406"/>
                  </a:lnTo>
                  <a:lnTo>
                    <a:pt x="72382" y="2346"/>
                  </a:lnTo>
                  <a:lnTo>
                    <a:pt x="72442" y="2301"/>
                  </a:lnTo>
                  <a:lnTo>
                    <a:pt x="72472" y="2242"/>
                  </a:lnTo>
                  <a:lnTo>
                    <a:pt x="72487" y="2182"/>
                  </a:lnTo>
                  <a:lnTo>
                    <a:pt x="72472" y="2122"/>
                  </a:lnTo>
                  <a:lnTo>
                    <a:pt x="72442" y="2077"/>
                  </a:lnTo>
                  <a:lnTo>
                    <a:pt x="72382" y="2018"/>
                  </a:lnTo>
                  <a:lnTo>
                    <a:pt x="72293" y="1958"/>
                  </a:lnTo>
                  <a:lnTo>
                    <a:pt x="72188" y="1913"/>
                  </a:lnTo>
                  <a:lnTo>
                    <a:pt x="72069" y="1853"/>
                  </a:lnTo>
                  <a:lnTo>
                    <a:pt x="71755" y="1749"/>
                  </a:lnTo>
                  <a:lnTo>
                    <a:pt x="71352" y="1644"/>
                  </a:lnTo>
                  <a:lnTo>
                    <a:pt x="70859" y="1539"/>
                  </a:lnTo>
                  <a:lnTo>
                    <a:pt x="70291" y="1435"/>
                  </a:lnTo>
                  <a:lnTo>
                    <a:pt x="69634" y="1330"/>
                  </a:lnTo>
                  <a:lnTo>
                    <a:pt x="68916" y="1241"/>
                  </a:lnTo>
                  <a:lnTo>
                    <a:pt x="68110" y="1151"/>
                  </a:lnTo>
                  <a:lnTo>
                    <a:pt x="67243" y="1061"/>
                  </a:lnTo>
                  <a:lnTo>
                    <a:pt x="66302" y="972"/>
                  </a:lnTo>
                  <a:lnTo>
                    <a:pt x="64210" y="792"/>
                  </a:lnTo>
                  <a:lnTo>
                    <a:pt x="61865" y="643"/>
                  </a:lnTo>
                  <a:lnTo>
                    <a:pt x="59295" y="509"/>
                  </a:lnTo>
                  <a:lnTo>
                    <a:pt x="56502" y="374"/>
                  </a:lnTo>
                  <a:lnTo>
                    <a:pt x="53514" y="270"/>
                  </a:lnTo>
                  <a:lnTo>
                    <a:pt x="50347" y="180"/>
                  </a:lnTo>
                  <a:lnTo>
                    <a:pt x="47015" y="105"/>
                  </a:lnTo>
                  <a:lnTo>
                    <a:pt x="43549" y="45"/>
                  </a:lnTo>
                  <a:lnTo>
                    <a:pt x="39949" y="16"/>
                  </a:lnTo>
                  <a:lnTo>
                    <a:pt x="362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5" name="Google Shape;1485;p32"/>
            <p:cNvSpPr/>
            <p:nvPr/>
          </p:nvSpPr>
          <p:spPr>
            <a:xfrm>
              <a:off x="-1460771" y="3049397"/>
              <a:ext cx="729255" cy="492759"/>
            </a:xfrm>
            <a:custGeom>
              <a:avLst/>
              <a:gdLst/>
              <a:ahLst/>
              <a:cxnLst/>
              <a:rect l="l" t="t" r="r" b="b"/>
              <a:pathLst>
                <a:path w="25936" h="17525" extrusionOk="0">
                  <a:moveTo>
                    <a:pt x="3735" y="0"/>
                  </a:moveTo>
                  <a:lnTo>
                    <a:pt x="3377" y="30"/>
                  </a:lnTo>
                  <a:lnTo>
                    <a:pt x="3018" y="75"/>
                  </a:lnTo>
                  <a:lnTo>
                    <a:pt x="2660" y="165"/>
                  </a:lnTo>
                  <a:lnTo>
                    <a:pt x="2480" y="224"/>
                  </a:lnTo>
                  <a:lnTo>
                    <a:pt x="2316" y="299"/>
                  </a:lnTo>
                  <a:lnTo>
                    <a:pt x="2152" y="374"/>
                  </a:lnTo>
                  <a:lnTo>
                    <a:pt x="1972" y="448"/>
                  </a:lnTo>
                  <a:lnTo>
                    <a:pt x="1808" y="538"/>
                  </a:lnTo>
                  <a:lnTo>
                    <a:pt x="1659" y="643"/>
                  </a:lnTo>
                  <a:lnTo>
                    <a:pt x="1494" y="762"/>
                  </a:lnTo>
                  <a:lnTo>
                    <a:pt x="1345" y="882"/>
                  </a:lnTo>
                  <a:lnTo>
                    <a:pt x="1196" y="1001"/>
                  </a:lnTo>
                  <a:lnTo>
                    <a:pt x="1061" y="1136"/>
                  </a:lnTo>
                  <a:lnTo>
                    <a:pt x="942" y="1285"/>
                  </a:lnTo>
                  <a:lnTo>
                    <a:pt x="807" y="1419"/>
                  </a:lnTo>
                  <a:lnTo>
                    <a:pt x="703" y="1569"/>
                  </a:lnTo>
                  <a:lnTo>
                    <a:pt x="598" y="1733"/>
                  </a:lnTo>
                  <a:lnTo>
                    <a:pt x="493" y="1883"/>
                  </a:lnTo>
                  <a:lnTo>
                    <a:pt x="404" y="2047"/>
                  </a:lnTo>
                  <a:lnTo>
                    <a:pt x="254" y="2376"/>
                  </a:lnTo>
                  <a:lnTo>
                    <a:pt x="135" y="2719"/>
                  </a:lnTo>
                  <a:lnTo>
                    <a:pt x="60" y="3078"/>
                  </a:lnTo>
                  <a:lnTo>
                    <a:pt x="15" y="3436"/>
                  </a:lnTo>
                  <a:lnTo>
                    <a:pt x="0" y="3795"/>
                  </a:lnTo>
                  <a:lnTo>
                    <a:pt x="15" y="4153"/>
                  </a:lnTo>
                  <a:lnTo>
                    <a:pt x="60" y="4512"/>
                  </a:lnTo>
                  <a:lnTo>
                    <a:pt x="150" y="4870"/>
                  </a:lnTo>
                  <a:lnTo>
                    <a:pt x="210" y="5035"/>
                  </a:lnTo>
                  <a:lnTo>
                    <a:pt x="284" y="5214"/>
                  </a:lnTo>
                  <a:lnTo>
                    <a:pt x="359" y="5378"/>
                  </a:lnTo>
                  <a:lnTo>
                    <a:pt x="434" y="5558"/>
                  </a:lnTo>
                  <a:lnTo>
                    <a:pt x="538" y="5707"/>
                  </a:lnTo>
                  <a:lnTo>
                    <a:pt x="628" y="5871"/>
                  </a:lnTo>
                  <a:lnTo>
                    <a:pt x="747" y="6036"/>
                  </a:lnTo>
                  <a:lnTo>
                    <a:pt x="867" y="6185"/>
                  </a:lnTo>
                  <a:lnTo>
                    <a:pt x="9323" y="16314"/>
                  </a:lnTo>
                  <a:lnTo>
                    <a:pt x="9547" y="16583"/>
                  </a:lnTo>
                  <a:lnTo>
                    <a:pt x="9651" y="16718"/>
                  </a:lnTo>
                  <a:lnTo>
                    <a:pt x="9771" y="16837"/>
                  </a:lnTo>
                  <a:lnTo>
                    <a:pt x="9905" y="16942"/>
                  </a:lnTo>
                  <a:lnTo>
                    <a:pt x="10040" y="17046"/>
                  </a:lnTo>
                  <a:lnTo>
                    <a:pt x="10189" y="17136"/>
                  </a:lnTo>
                  <a:lnTo>
                    <a:pt x="10339" y="17225"/>
                  </a:lnTo>
                  <a:lnTo>
                    <a:pt x="10488" y="17300"/>
                  </a:lnTo>
                  <a:lnTo>
                    <a:pt x="10652" y="17360"/>
                  </a:lnTo>
                  <a:lnTo>
                    <a:pt x="10802" y="17420"/>
                  </a:lnTo>
                  <a:lnTo>
                    <a:pt x="10981" y="17465"/>
                  </a:lnTo>
                  <a:lnTo>
                    <a:pt x="11145" y="17494"/>
                  </a:lnTo>
                  <a:lnTo>
                    <a:pt x="11325" y="17524"/>
                  </a:lnTo>
                  <a:lnTo>
                    <a:pt x="11668" y="17524"/>
                  </a:lnTo>
                  <a:lnTo>
                    <a:pt x="11848" y="17509"/>
                  </a:lnTo>
                  <a:lnTo>
                    <a:pt x="12027" y="17494"/>
                  </a:lnTo>
                  <a:lnTo>
                    <a:pt x="12908" y="17315"/>
                  </a:lnTo>
                  <a:lnTo>
                    <a:pt x="13790" y="17121"/>
                  </a:lnTo>
                  <a:lnTo>
                    <a:pt x="14656" y="16912"/>
                  </a:lnTo>
                  <a:lnTo>
                    <a:pt x="15523" y="16658"/>
                  </a:lnTo>
                  <a:lnTo>
                    <a:pt x="16374" y="16404"/>
                  </a:lnTo>
                  <a:lnTo>
                    <a:pt x="17211" y="16105"/>
                  </a:lnTo>
                  <a:lnTo>
                    <a:pt x="18047" y="15791"/>
                  </a:lnTo>
                  <a:lnTo>
                    <a:pt x="18869" y="15463"/>
                  </a:lnTo>
                  <a:lnTo>
                    <a:pt x="19676" y="15104"/>
                  </a:lnTo>
                  <a:lnTo>
                    <a:pt x="20468" y="14731"/>
                  </a:lnTo>
                  <a:lnTo>
                    <a:pt x="21259" y="14342"/>
                  </a:lnTo>
                  <a:lnTo>
                    <a:pt x="22021" y="13924"/>
                  </a:lnTo>
                  <a:lnTo>
                    <a:pt x="22783" y="13506"/>
                  </a:lnTo>
                  <a:lnTo>
                    <a:pt x="23530" y="13057"/>
                  </a:lnTo>
                  <a:lnTo>
                    <a:pt x="24262" y="12594"/>
                  </a:lnTo>
                  <a:lnTo>
                    <a:pt x="24979" y="12131"/>
                  </a:lnTo>
                  <a:lnTo>
                    <a:pt x="25144" y="12012"/>
                  </a:lnTo>
                  <a:lnTo>
                    <a:pt x="25293" y="11877"/>
                  </a:lnTo>
                  <a:lnTo>
                    <a:pt x="25428" y="11728"/>
                  </a:lnTo>
                  <a:lnTo>
                    <a:pt x="25547" y="11578"/>
                  </a:lnTo>
                  <a:lnTo>
                    <a:pt x="25652" y="11414"/>
                  </a:lnTo>
                  <a:lnTo>
                    <a:pt x="25741" y="11250"/>
                  </a:lnTo>
                  <a:lnTo>
                    <a:pt x="25816" y="11070"/>
                  </a:lnTo>
                  <a:lnTo>
                    <a:pt x="25861" y="10876"/>
                  </a:lnTo>
                  <a:lnTo>
                    <a:pt x="25906" y="10697"/>
                  </a:lnTo>
                  <a:lnTo>
                    <a:pt x="25936" y="10503"/>
                  </a:lnTo>
                  <a:lnTo>
                    <a:pt x="25936" y="10308"/>
                  </a:lnTo>
                  <a:lnTo>
                    <a:pt x="25921" y="10114"/>
                  </a:lnTo>
                  <a:lnTo>
                    <a:pt x="25906" y="9920"/>
                  </a:lnTo>
                  <a:lnTo>
                    <a:pt x="25846" y="9726"/>
                  </a:lnTo>
                  <a:lnTo>
                    <a:pt x="25786" y="9532"/>
                  </a:lnTo>
                  <a:lnTo>
                    <a:pt x="25697" y="9352"/>
                  </a:lnTo>
                  <a:lnTo>
                    <a:pt x="25592" y="9158"/>
                  </a:lnTo>
                  <a:lnTo>
                    <a:pt x="25458" y="8979"/>
                  </a:lnTo>
                  <a:lnTo>
                    <a:pt x="25323" y="8815"/>
                  </a:lnTo>
                  <a:lnTo>
                    <a:pt x="25159" y="8680"/>
                  </a:lnTo>
                  <a:lnTo>
                    <a:pt x="24994" y="8546"/>
                  </a:lnTo>
                  <a:lnTo>
                    <a:pt x="24815" y="8441"/>
                  </a:lnTo>
                  <a:lnTo>
                    <a:pt x="24636" y="8351"/>
                  </a:lnTo>
                  <a:lnTo>
                    <a:pt x="24442" y="8277"/>
                  </a:lnTo>
                  <a:lnTo>
                    <a:pt x="24247" y="8232"/>
                  </a:lnTo>
                  <a:lnTo>
                    <a:pt x="24038" y="8187"/>
                  </a:lnTo>
                  <a:lnTo>
                    <a:pt x="23829" y="8172"/>
                  </a:lnTo>
                  <a:lnTo>
                    <a:pt x="23620" y="8187"/>
                  </a:lnTo>
                  <a:lnTo>
                    <a:pt x="23411" y="8202"/>
                  </a:lnTo>
                  <a:lnTo>
                    <a:pt x="23202" y="8247"/>
                  </a:lnTo>
                  <a:lnTo>
                    <a:pt x="22992" y="8322"/>
                  </a:lnTo>
                  <a:lnTo>
                    <a:pt x="22798" y="8411"/>
                  </a:lnTo>
                  <a:lnTo>
                    <a:pt x="22783" y="8411"/>
                  </a:lnTo>
                  <a:lnTo>
                    <a:pt x="22096" y="8770"/>
                  </a:lnTo>
                  <a:lnTo>
                    <a:pt x="21394" y="9098"/>
                  </a:lnTo>
                  <a:lnTo>
                    <a:pt x="20692" y="9412"/>
                  </a:lnTo>
                  <a:lnTo>
                    <a:pt x="19990" y="9696"/>
                  </a:lnTo>
                  <a:lnTo>
                    <a:pt x="19287" y="9980"/>
                  </a:lnTo>
                  <a:lnTo>
                    <a:pt x="18570" y="10234"/>
                  </a:lnTo>
                  <a:lnTo>
                    <a:pt x="17868" y="10473"/>
                  </a:lnTo>
                  <a:lnTo>
                    <a:pt x="17151" y="10682"/>
                  </a:lnTo>
                  <a:lnTo>
                    <a:pt x="16658" y="10831"/>
                  </a:lnTo>
                  <a:lnTo>
                    <a:pt x="16165" y="10951"/>
                  </a:lnTo>
                  <a:lnTo>
                    <a:pt x="15657" y="11070"/>
                  </a:lnTo>
                  <a:lnTo>
                    <a:pt x="15164" y="11175"/>
                  </a:lnTo>
                  <a:lnTo>
                    <a:pt x="14671" y="11280"/>
                  </a:lnTo>
                  <a:lnTo>
                    <a:pt x="14178" y="11369"/>
                  </a:lnTo>
                  <a:lnTo>
                    <a:pt x="13670" y="11444"/>
                  </a:lnTo>
                  <a:lnTo>
                    <a:pt x="13177" y="11519"/>
                  </a:lnTo>
                  <a:lnTo>
                    <a:pt x="6932" y="1748"/>
                  </a:lnTo>
                  <a:lnTo>
                    <a:pt x="6798" y="1554"/>
                  </a:lnTo>
                  <a:lnTo>
                    <a:pt x="6649" y="1360"/>
                  </a:lnTo>
                  <a:lnTo>
                    <a:pt x="6529" y="1210"/>
                  </a:lnTo>
                  <a:lnTo>
                    <a:pt x="6395" y="1076"/>
                  </a:lnTo>
                  <a:lnTo>
                    <a:pt x="6245" y="941"/>
                  </a:lnTo>
                  <a:lnTo>
                    <a:pt x="6111" y="822"/>
                  </a:lnTo>
                  <a:lnTo>
                    <a:pt x="5961" y="717"/>
                  </a:lnTo>
                  <a:lnTo>
                    <a:pt x="5797" y="613"/>
                  </a:lnTo>
                  <a:lnTo>
                    <a:pt x="5648" y="508"/>
                  </a:lnTo>
                  <a:lnTo>
                    <a:pt x="5483" y="419"/>
                  </a:lnTo>
                  <a:lnTo>
                    <a:pt x="5155" y="269"/>
                  </a:lnTo>
                  <a:lnTo>
                    <a:pt x="4811" y="150"/>
                  </a:lnTo>
                  <a:lnTo>
                    <a:pt x="4452" y="75"/>
                  </a:lnTo>
                  <a:lnTo>
                    <a:pt x="4094" y="15"/>
                  </a:lnTo>
                  <a:lnTo>
                    <a:pt x="373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6" name="Google Shape;1486;p32"/>
            <p:cNvSpPr/>
            <p:nvPr/>
          </p:nvSpPr>
          <p:spPr>
            <a:xfrm>
              <a:off x="-1796411" y="2946065"/>
              <a:ext cx="561647" cy="1207703"/>
            </a:xfrm>
            <a:custGeom>
              <a:avLst/>
              <a:gdLst/>
              <a:ahLst/>
              <a:cxnLst/>
              <a:rect l="l" t="t" r="r" b="b"/>
              <a:pathLst>
                <a:path w="19975" h="42952" extrusionOk="0">
                  <a:moveTo>
                    <a:pt x="10160" y="0"/>
                  </a:moveTo>
                  <a:lnTo>
                    <a:pt x="9801" y="164"/>
                  </a:lnTo>
                  <a:lnTo>
                    <a:pt x="9383" y="344"/>
                  </a:lnTo>
                  <a:lnTo>
                    <a:pt x="8860" y="598"/>
                  </a:lnTo>
                  <a:lnTo>
                    <a:pt x="8217" y="896"/>
                  </a:lnTo>
                  <a:lnTo>
                    <a:pt x="7515" y="1255"/>
                  </a:lnTo>
                  <a:lnTo>
                    <a:pt x="6753" y="1673"/>
                  </a:lnTo>
                  <a:lnTo>
                    <a:pt x="5962" y="2136"/>
                  </a:lnTo>
                  <a:lnTo>
                    <a:pt x="5155" y="2629"/>
                  </a:lnTo>
                  <a:lnTo>
                    <a:pt x="4766" y="2883"/>
                  </a:lnTo>
                  <a:lnTo>
                    <a:pt x="4378" y="3152"/>
                  </a:lnTo>
                  <a:lnTo>
                    <a:pt x="4004" y="3436"/>
                  </a:lnTo>
                  <a:lnTo>
                    <a:pt x="3631" y="3720"/>
                  </a:lnTo>
                  <a:lnTo>
                    <a:pt x="3287" y="4019"/>
                  </a:lnTo>
                  <a:lnTo>
                    <a:pt x="2959" y="4303"/>
                  </a:lnTo>
                  <a:lnTo>
                    <a:pt x="2645" y="4616"/>
                  </a:lnTo>
                  <a:lnTo>
                    <a:pt x="2361" y="4915"/>
                  </a:lnTo>
                  <a:lnTo>
                    <a:pt x="2107" y="5229"/>
                  </a:lnTo>
                  <a:lnTo>
                    <a:pt x="1883" y="5543"/>
                  </a:lnTo>
                  <a:lnTo>
                    <a:pt x="1689" y="5856"/>
                  </a:lnTo>
                  <a:lnTo>
                    <a:pt x="1525" y="6170"/>
                  </a:lnTo>
                  <a:lnTo>
                    <a:pt x="1465" y="6334"/>
                  </a:lnTo>
                  <a:lnTo>
                    <a:pt x="1405" y="6499"/>
                  </a:lnTo>
                  <a:lnTo>
                    <a:pt x="1360" y="6648"/>
                  </a:lnTo>
                  <a:lnTo>
                    <a:pt x="1330" y="6812"/>
                  </a:lnTo>
                  <a:lnTo>
                    <a:pt x="1256" y="7320"/>
                  </a:lnTo>
                  <a:lnTo>
                    <a:pt x="1166" y="8052"/>
                  </a:lnTo>
                  <a:lnTo>
                    <a:pt x="1076" y="8994"/>
                  </a:lnTo>
                  <a:lnTo>
                    <a:pt x="972" y="10099"/>
                  </a:lnTo>
                  <a:lnTo>
                    <a:pt x="867" y="11384"/>
                  </a:lnTo>
                  <a:lnTo>
                    <a:pt x="763" y="12818"/>
                  </a:lnTo>
                  <a:lnTo>
                    <a:pt x="643" y="14372"/>
                  </a:lnTo>
                  <a:lnTo>
                    <a:pt x="538" y="16030"/>
                  </a:lnTo>
                  <a:lnTo>
                    <a:pt x="524" y="16299"/>
                  </a:lnTo>
                  <a:lnTo>
                    <a:pt x="479" y="17091"/>
                  </a:lnTo>
                  <a:lnTo>
                    <a:pt x="449" y="17405"/>
                  </a:lnTo>
                  <a:lnTo>
                    <a:pt x="434" y="17748"/>
                  </a:lnTo>
                  <a:lnTo>
                    <a:pt x="404" y="18181"/>
                  </a:lnTo>
                  <a:lnTo>
                    <a:pt x="389" y="18525"/>
                  </a:lnTo>
                  <a:lnTo>
                    <a:pt x="374" y="18839"/>
                  </a:lnTo>
                  <a:lnTo>
                    <a:pt x="344" y="19571"/>
                  </a:lnTo>
                  <a:lnTo>
                    <a:pt x="329" y="19840"/>
                  </a:lnTo>
                  <a:lnTo>
                    <a:pt x="180" y="22962"/>
                  </a:lnTo>
                  <a:lnTo>
                    <a:pt x="165" y="23575"/>
                  </a:lnTo>
                  <a:lnTo>
                    <a:pt x="75" y="26040"/>
                  </a:lnTo>
                  <a:lnTo>
                    <a:pt x="45" y="27399"/>
                  </a:lnTo>
                  <a:lnTo>
                    <a:pt x="45" y="27489"/>
                  </a:lnTo>
                  <a:lnTo>
                    <a:pt x="45" y="27713"/>
                  </a:lnTo>
                  <a:lnTo>
                    <a:pt x="16" y="28908"/>
                  </a:lnTo>
                  <a:lnTo>
                    <a:pt x="16" y="29864"/>
                  </a:lnTo>
                  <a:lnTo>
                    <a:pt x="1" y="31015"/>
                  </a:lnTo>
                  <a:lnTo>
                    <a:pt x="1" y="31283"/>
                  </a:lnTo>
                  <a:lnTo>
                    <a:pt x="16" y="32553"/>
                  </a:lnTo>
                  <a:lnTo>
                    <a:pt x="31" y="33793"/>
                  </a:lnTo>
                  <a:lnTo>
                    <a:pt x="45" y="34391"/>
                  </a:lnTo>
                  <a:lnTo>
                    <a:pt x="105" y="35974"/>
                  </a:lnTo>
                  <a:lnTo>
                    <a:pt x="150" y="36736"/>
                  </a:lnTo>
                  <a:lnTo>
                    <a:pt x="195" y="37453"/>
                  </a:lnTo>
                  <a:lnTo>
                    <a:pt x="255" y="38126"/>
                  </a:lnTo>
                  <a:lnTo>
                    <a:pt x="314" y="38768"/>
                  </a:lnTo>
                  <a:lnTo>
                    <a:pt x="389" y="39381"/>
                  </a:lnTo>
                  <a:lnTo>
                    <a:pt x="479" y="39933"/>
                  </a:lnTo>
                  <a:lnTo>
                    <a:pt x="568" y="40441"/>
                  </a:lnTo>
                  <a:lnTo>
                    <a:pt x="658" y="40905"/>
                  </a:lnTo>
                  <a:lnTo>
                    <a:pt x="778" y="41323"/>
                  </a:lnTo>
                  <a:lnTo>
                    <a:pt x="897" y="41696"/>
                  </a:lnTo>
                  <a:lnTo>
                    <a:pt x="1017" y="41995"/>
                  </a:lnTo>
                  <a:lnTo>
                    <a:pt x="1091" y="42130"/>
                  </a:lnTo>
                  <a:lnTo>
                    <a:pt x="1166" y="42249"/>
                  </a:lnTo>
                  <a:lnTo>
                    <a:pt x="1241" y="42354"/>
                  </a:lnTo>
                  <a:lnTo>
                    <a:pt x="1315" y="42443"/>
                  </a:lnTo>
                  <a:lnTo>
                    <a:pt x="1390" y="42503"/>
                  </a:lnTo>
                  <a:lnTo>
                    <a:pt x="1480" y="42563"/>
                  </a:lnTo>
                  <a:lnTo>
                    <a:pt x="1614" y="42637"/>
                  </a:lnTo>
                  <a:lnTo>
                    <a:pt x="1764" y="42697"/>
                  </a:lnTo>
                  <a:lnTo>
                    <a:pt x="1943" y="42757"/>
                  </a:lnTo>
                  <a:lnTo>
                    <a:pt x="2122" y="42802"/>
                  </a:lnTo>
                  <a:lnTo>
                    <a:pt x="2316" y="42847"/>
                  </a:lnTo>
                  <a:lnTo>
                    <a:pt x="2525" y="42877"/>
                  </a:lnTo>
                  <a:lnTo>
                    <a:pt x="2989" y="42921"/>
                  </a:lnTo>
                  <a:lnTo>
                    <a:pt x="3482" y="42951"/>
                  </a:lnTo>
                  <a:lnTo>
                    <a:pt x="4019" y="42936"/>
                  </a:lnTo>
                  <a:lnTo>
                    <a:pt x="4587" y="42906"/>
                  </a:lnTo>
                  <a:lnTo>
                    <a:pt x="5185" y="42862"/>
                  </a:lnTo>
                  <a:lnTo>
                    <a:pt x="5827" y="42787"/>
                  </a:lnTo>
                  <a:lnTo>
                    <a:pt x="6484" y="42682"/>
                  </a:lnTo>
                  <a:lnTo>
                    <a:pt x="7157" y="42578"/>
                  </a:lnTo>
                  <a:lnTo>
                    <a:pt x="7844" y="42443"/>
                  </a:lnTo>
                  <a:lnTo>
                    <a:pt x="8561" y="42309"/>
                  </a:lnTo>
                  <a:lnTo>
                    <a:pt x="9263" y="42159"/>
                  </a:lnTo>
                  <a:lnTo>
                    <a:pt x="9995" y="41995"/>
                  </a:lnTo>
                  <a:lnTo>
                    <a:pt x="10712" y="41816"/>
                  </a:lnTo>
                  <a:lnTo>
                    <a:pt x="12147" y="41442"/>
                  </a:lnTo>
                  <a:lnTo>
                    <a:pt x="13536" y="41054"/>
                  </a:lnTo>
                  <a:lnTo>
                    <a:pt x="14851" y="40665"/>
                  </a:lnTo>
                  <a:lnTo>
                    <a:pt x="16061" y="40277"/>
                  </a:lnTo>
                  <a:lnTo>
                    <a:pt x="17136" y="39918"/>
                  </a:lnTo>
                  <a:lnTo>
                    <a:pt x="18048" y="39575"/>
                  </a:lnTo>
                  <a:lnTo>
                    <a:pt x="18765" y="39291"/>
                  </a:lnTo>
                  <a:lnTo>
                    <a:pt x="19034" y="39172"/>
                  </a:lnTo>
                  <a:lnTo>
                    <a:pt x="19258" y="39067"/>
                  </a:lnTo>
                  <a:lnTo>
                    <a:pt x="19452" y="38947"/>
                  </a:lnTo>
                  <a:lnTo>
                    <a:pt x="19631" y="38828"/>
                  </a:lnTo>
                  <a:lnTo>
                    <a:pt x="19751" y="38693"/>
                  </a:lnTo>
                  <a:lnTo>
                    <a:pt x="19811" y="38619"/>
                  </a:lnTo>
                  <a:lnTo>
                    <a:pt x="19855" y="38544"/>
                  </a:lnTo>
                  <a:lnTo>
                    <a:pt x="19885" y="38454"/>
                  </a:lnTo>
                  <a:lnTo>
                    <a:pt x="19915" y="38365"/>
                  </a:lnTo>
                  <a:lnTo>
                    <a:pt x="19960" y="38156"/>
                  </a:lnTo>
                  <a:lnTo>
                    <a:pt x="19975" y="37902"/>
                  </a:lnTo>
                  <a:lnTo>
                    <a:pt x="19960" y="37618"/>
                  </a:lnTo>
                  <a:lnTo>
                    <a:pt x="19930" y="37274"/>
                  </a:lnTo>
                  <a:lnTo>
                    <a:pt x="19885" y="36871"/>
                  </a:lnTo>
                  <a:lnTo>
                    <a:pt x="19766" y="35855"/>
                  </a:lnTo>
                  <a:lnTo>
                    <a:pt x="19601" y="34540"/>
                  </a:lnTo>
                  <a:lnTo>
                    <a:pt x="19512" y="33748"/>
                  </a:lnTo>
                  <a:lnTo>
                    <a:pt x="19407" y="32852"/>
                  </a:lnTo>
                  <a:lnTo>
                    <a:pt x="19318" y="31776"/>
                  </a:lnTo>
                  <a:lnTo>
                    <a:pt x="19273" y="31388"/>
                  </a:lnTo>
                  <a:lnTo>
                    <a:pt x="19258" y="31239"/>
                  </a:lnTo>
                  <a:lnTo>
                    <a:pt x="19198" y="30581"/>
                  </a:lnTo>
                  <a:lnTo>
                    <a:pt x="19183" y="30312"/>
                  </a:lnTo>
                  <a:lnTo>
                    <a:pt x="19123" y="29700"/>
                  </a:lnTo>
                  <a:lnTo>
                    <a:pt x="19093" y="29371"/>
                  </a:lnTo>
                  <a:lnTo>
                    <a:pt x="19004" y="28101"/>
                  </a:lnTo>
                  <a:lnTo>
                    <a:pt x="18974" y="27773"/>
                  </a:lnTo>
                  <a:lnTo>
                    <a:pt x="18959" y="27459"/>
                  </a:lnTo>
                  <a:lnTo>
                    <a:pt x="18944" y="27130"/>
                  </a:lnTo>
                  <a:lnTo>
                    <a:pt x="18929" y="27100"/>
                  </a:lnTo>
                  <a:lnTo>
                    <a:pt x="18914" y="26548"/>
                  </a:lnTo>
                  <a:lnTo>
                    <a:pt x="18884" y="25636"/>
                  </a:lnTo>
                  <a:lnTo>
                    <a:pt x="18869" y="24785"/>
                  </a:lnTo>
                  <a:lnTo>
                    <a:pt x="18884" y="24262"/>
                  </a:lnTo>
                  <a:lnTo>
                    <a:pt x="18884" y="24098"/>
                  </a:lnTo>
                  <a:lnTo>
                    <a:pt x="18899" y="23231"/>
                  </a:lnTo>
                  <a:lnTo>
                    <a:pt x="18884" y="22275"/>
                  </a:lnTo>
                  <a:lnTo>
                    <a:pt x="18869" y="21886"/>
                  </a:lnTo>
                  <a:lnTo>
                    <a:pt x="18854" y="21513"/>
                  </a:lnTo>
                  <a:lnTo>
                    <a:pt x="18854" y="21095"/>
                  </a:lnTo>
                  <a:lnTo>
                    <a:pt x="18795" y="19646"/>
                  </a:lnTo>
                  <a:lnTo>
                    <a:pt x="18780" y="19317"/>
                  </a:lnTo>
                  <a:lnTo>
                    <a:pt x="18750" y="18450"/>
                  </a:lnTo>
                  <a:lnTo>
                    <a:pt x="18735" y="18137"/>
                  </a:lnTo>
                  <a:lnTo>
                    <a:pt x="18690" y="17061"/>
                  </a:lnTo>
                  <a:lnTo>
                    <a:pt x="18675" y="16717"/>
                  </a:lnTo>
                  <a:lnTo>
                    <a:pt x="18660" y="16404"/>
                  </a:lnTo>
                  <a:lnTo>
                    <a:pt x="18660" y="16060"/>
                  </a:lnTo>
                  <a:lnTo>
                    <a:pt x="18645" y="16030"/>
                  </a:lnTo>
                  <a:lnTo>
                    <a:pt x="18630" y="15343"/>
                  </a:lnTo>
                  <a:lnTo>
                    <a:pt x="18615" y="14357"/>
                  </a:lnTo>
                  <a:lnTo>
                    <a:pt x="18600" y="13356"/>
                  </a:lnTo>
                  <a:lnTo>
                    <a:pt x="18600" y="12669"/>
                  </a:lnTo>
                  <a:lnTo>
                    <a:pt x="18615" y="11653"/>
                  </a:lnTo>
                  <a:lnTo>
                    <a:pt x="18645" y="10652"/>
                  </a:lnTo>
                  <a:lnTo>
                    <a:pt x="18705" y="9681"/>
                  </a:lnTo>
                  <a:lnTo>
                    <a:pt x="18780" y="8755"/>
                  </a:lnTo>
                  <a:lnTo>
                    <a:pt x="18810" y="8441"/>
                  </a:lnTo>
                  <a:lnTo>
                    <a:pt x="18825" y="8127"/>
                  </a:lnTo>
                  <a:lnTo>
                    <a:pt x="18825" y="7813"/>
                  </a:lnTo>
                  <a:lnTo>
                    <a:pt x="18810" y="7515"/>
                  </a:lnTo>
                  <a:lnTo>
                    <a:pt x="18780" y="7201"/>
                  </a:lnTo>
                  <a:lnTo>
                    <a:pt x="18735" y="6902"/>
                  </a:lnTo>
                  <a:lnTo>
                    <a:pt x="18690" y="6603"/>
                  </a:lnTo>
                  <a:lnTo>
                    <a:pt x="18615" y="6305"/>
                  </a:lnTo>
                  <a:lnTo>
                    <a:pt x="18541" y="6021"/>
                  </a:lnTo>
                  <a:lnTo>
                    <a:pt x="18451" y="5722"/>
                  </a:lnTo>
                  <a:lnTo>
                    <a:pt x="18347" y="5453"/>
                  </a:lnTo>
                  <a:lnTo>
                    <a:pt x="18242" y="5169"/>
                  </a:lnTo>
                  <a:lnTo>
                    <a:pt x="18107" y="4900"/>
                  </a:lnTo>
                  <a:lnTo>
                    <a:pt x="17973" y="4631"/>
                  </a:lnTo>
                  <a:lnTo>
                    <a:pt x="17824" y="4377"/>
                  </a:lnTo>
                  <a:lnTo>
                    <a:pt x="17674" y="4123"/>
                  </a:lnTo>
                  <a:lnTo>
                    <a:pt x="17510" y="3869"/>
                  </a:lnTo>
                  <a:lnTo>
                    <a:pt x="17331" y="3630"/>
                  </a:lnTo>
                  <a:lnTo>
                    <a:pt x="17136" y="3406"/>
                  </a:lnTo>
                  <a:lnTo>
                    <a:pt x="16942" y="3167"/>
                  </a:lnTo>
                  <a:lnTo>
                    <a:pt x="16733" y="2958"/>
                  </a:lnTo>
                  <a:lnTo>
                    <a:pt x="16509" y="2749"/>
                  </a:lnTo>
                  <a:lnTo>
                    <a:pt x="16285" y="2555"/>
                  </a:lnTo>
                  <a:lnTo>
                    <a:pt x="16061" y="2361"/>
                  </a:lnTo>
                  <a:lnTo>
                    <a:pt x="15807" y="2181"/>
                  </a:lnTo>
                  <a:lnTo>
                    <a:pt x="15553" y="2017"/>
                  </a:lnTo>
                  <a:lnTo>
                    <a:pt x="15299" y="1853"/>
                  </a:lnTo>
                  <a:lnTo>
                    <a:pt x="15030" y="1703"/>
                  </a:lnTo>
                  <a:lnTo>
                    <a:pt x="14761" y="1569"/>
                  </a:lnTo>
                  <a:lnTo>
                    <a:pt x="14477" y="1434"/>
                  </a:lnTo>
                  <a:lnTo>
                    <a:pt x="14178" y="1315"/>
                  </a:lnTo>
                  <a:lnTo>
                    <a:pt x="13880" y="12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7" name="Google Shape;1487;p32"/>
            <p:cNvSpPr/>
            <p:nvPr/>
          </p:nvSpPr>
          <p:spPr>
            <a:xfrm>
              <a:off x="-1507812" y="2639837"/>
              <a:ext cx="362547" cy="154168"/>
            </a:xfrm>
            <a:custGeom>
              <a:avLst/>
              <a:gdLst/>
              <a:ahLst/>
              <a:cxnLst/>
              <a:rect l="l" t="t" r="r" b="b"/>
              <a:pathLst>
                <a:path w="12894" h="5483" extrusionOk="0">
                  <a:moveTo>
                    <a:pt x="4766" y="0"/>
                  </a:moveTo>
                  <a:lnTo>
                    <a:pt x="4258" y="15"/>
                  </a:lnTo>
                  <a:lnTo>
                    <a:pt x="3765" y="60"/>
                  </a:lnTo>
                  <a:lnTo>
                    <a:pt x="3287" y="135"/>
                  </a:lnTo>
                  <a:lnTo>
                    <a:pt x="3063" y="194"/>
                  </a:lnTo>
                  <a:lnTo>
                    <a:pt x="2839" y="254"/>
                  </a:lnTo>
                  <a:lnTo>
                    <a:pt x="2615" y="314"/>
                  </a:lnTo>
                  <a:lnTo>
                    <a:pt x="2405" y="404"/>
                  </a:lnTo>
                  <a:lnTo>
                    <a:pt x="2196" y="478"/>
                  </a:lnTo>
                  <a:lnTo>
                    <a:pt x="1987" y="583"/>
                  </a:lnTo>
                  <a:lnTo>
                    <a:pt x="1808" y="687"/>
                  </a:lnTo>
                  <a:lnTo>
                    <a:pt x="1614" y="807"/>
                  </a:lnTo>
                  <a:lnTo>
                    <a:pt x="1449" y="941"/>
                  </a:lnTo>
                  <a:lnTo>
                    <a:pt x="1285" y="1076"/>
                  </a:lnTo>
                  <a:lnTo>
                    <a:pt x="1136" y="1225"/>
                  </a:lnTo>
                  <a:lnTo>
                    <a:pt x="1001" y="1390"/>
                  </a:lnTo>
                  <a:lnTo>
                    <a:pt x="867" y="1569"/>
                  </a:lnTo>
                  <a:lnTo>
                    <a:pt x="747" y="1733"/>
                  </a:lnTo>
                  <a:lnTo>
                    <a:pt x="643" y="1912"/>
                  </a:lnTo>
                  <a:lnTo>
                    <a:pt x="538" y="2092"/>
                  </a:lnTo>
                  <a:lnTo>
                    <a:pt x="374" y="2435"/>
                  </a:lnTo>
                  <a:lnTo>
                    <a:pt x="254" y="2794"/>
                  </a:lnTo>
                  <a:lnTo>
                    <a:pt x="150" y="3137"/>
                  </a:lnTo>
                  <a:lnTo>
                    <a:pt x="75" y="3481"/>
                  </a:lnTo>
                  <a:lnTo>
                    <a:pt x="30" y="3810"/>
                  </a:lnTo>
                  <a:lnTo>
                    <a:pt x="0" y="4109"/>
                  </a:lnTo>
                  <a:lnTo>
                    <a:pt x="0" y="4407"/>
                  </a:lnTo>
                  <a:lnTo>
                    <a:pt x="0" y="4661"/>
                  </a:lnTo>
                  <a:lnTo>
                    <a:pt x="15" y="4900"/>
                  </a:lnTo>
                  <a:lnTo>
                    <a:pt x="30" y="5095"/>
                  </a:lnTo>
                  <a:lnTo>
                    <a:pt x="75" y="5378"/>
                  </a:lnTo>
                  <a:lnTo>
                    <a:pt x="90" y="5483"/>
                  </a:lnTo>
                  <a:lnTo>
                    <a:pt x="10323" y="4168"/>
                  </a:lnTo>
                  <a:lnTo>
                    <a:pt x="10383" y="4168"/>
                  </a:lnTo>
                  <a:lnTo>
                    <a:pt x="10548" y="4138"/>
                  </a:lnTo>
                  <a:lnTo>
                    <a:pt x="10667" y="4109"/>
                  </a:lnTo>
                  <a:lnTo>
                    <a:pt x="10802" y="4079"/>
                  </a:lnTo>
                  <a:lnTo>
                    <a:pt x="10951" y="4004"/>
                  </a:lnTo>
                  <a:lnTo>
                    <a:pt x="11115" y="3929"/>
                  </a:lnTo>
                  <a:lnTo>
                    <a:pt x="11295" y="3810"/>
                  </a:lnTo>
                  <a:lnTo>
                    <a:pt x="11474" y="3675"/>
                  </a:lnTo>
                  <a:lnTo>
                    <a:pt x="11668" y="3496"/>
                  </a:lnTo>
                  <a:lnTo>
                    <a:pt x="11862" y="3287"/>
                  </a:lnTo>
                  <a:lnTo>
                    <a:pt x="12071" y="3033"/>
                  </a:lnTo>
                  <a:lnTo>
                    <a:pt x="12266" y="2734"/>
                  </a:lnTo>
                  <a:lnTo>
                    <a:pt x="12460" y="2376"/>
                  </a:lnTo>
                  <a:lnTo>
                    <a:pt x="12654" y="1987"/>
                  </a:lnTo>
                  <a:lnTo>
                    <a:pt x="12744" y="1748"/>
                  </a:lnTo>
                  <a:lnTo>
                    <a:pt x="12818" y="1524"/>
                  </a:lnTo>
                  <a:lnTo>
                    <a:pt x="12863" y="1330"/>
                  </a:lnTo>
                  <a:lnTo>
                    <a:pt x="12893" y="1165"/>
                  </a:lnTo>
                  <a:lnTo>
                    <a:pt x="12893" y="1016"/>
                  </a:lnTo>
                  <a:lnTo>
                    <a:pt x="12878" y="897"/>
                  </a:lnTo>
                  <a:lnTo>
                    <a:pt x="12833" y="777"/>
                  </a:lnTo>
                  <a:lnTo>
                    <a:pt x="12774" y="687"/>
                  </a:lnTo>
                  <a:lnTo>
                    <a:pt x="12699" y="613"/>
                  </a:lnTo>
                  <a:lnTo>
                    <a:pt x="12594" y="553"/>
                  </a:lnTo>
                  <a:lnTo>
                    <a:pt x="12490" y="493"/>
                  </a:lnTo>
                  <a:lnTo>
                    <a:pt x="12355" y="463"/>
                  </a:lnTo>
                  <a:lnTo>
                    <a:pt x="12221" y="433"/>
                  </a:lnTo>
                  <a:lnTo>
                    <a:pt x="12056" y="418"/>
                  </a:lnTo>
                  <a:lnTo>
                    <a:pt x="11713" y="418"/>
                  </a:lnTo>
                  <a:lnTo>
                    <a:pt x="11324" y="433"/>
                  </a:lnTo>
                  <a:lnTo>
                    <a:pt x="10906" y="463"/>
                  </a:lnTo>
                  <a:lnTo>
                    <a:pt x="10473" y="508"/>
                  </a:lnTo>
                  <a:lnTo>
                    <a:pt x="10010" y="538"/>
                  </a:lnTo>
                  <a:lnTo>
                    <a:pt x="9547" y="553"/>
                  </a:lnTo>
                  <a:lnTo>
                    <a:pt x="9069" y="553"/>
                  </a:lnTo>
                  <a:lnTo>
                    <a:pt x="8844" y="538"/>
                  </a:lnTo>
                  <a:lnTo>
                    <a:pt x="8620" y="508"/>
                  </a:lnTo>
                  <a:lnTo>
                    <a:pt x="8396" y="478"/>
                  </a:lnTo>
                  <a:lnTo>
                    <a:pt x="8172" y="433"/>
                  </a:lnTo>
                  <a:lnTo>
                    <a:pt x="7739" y="329"/>
                  </a:lnTo>
                  <a:lnTo>
                    <a:pt x="7261" y="224"/>
                  </a:lnTo>
                  <a:lnTo>
                    <a:pt x="6783" y="150"/>
                  </a:lnTo>
                  <a:lnTo>
                    <a:pt x="6290" y="75"/>
                  </a:lnTo>
                  <a:lnTo>
                    <a:pt x="5782" y="30"/>
                  </a:lnTo>
                  <a:lnTo>
                    <a:pt x="5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8" name="Google Shape;1488;p32"/>
            <p:cNvSpPr/>
            <p:nvPr/>
          </p:nvSpPr>
          <p:spPr>
            <a:xfrm>
              <a:off x="-1527157" y="2833060"/>
              <a:ext cx="200843" cy="225587"/>
            </a:xfrm>
            <a:custGeom>
              <a:avLst/>
              <a:gdLst/>
              <a:ahLst/>
              <a:cxnLst/>
              <a:rect l="l" t="t" r="r" b="b"/>
              <a:pathLst>
                <a:path w="7143" h="8023" extrusionOk="0">
                  <a:moveTo>
                    <a:pt x="2810" y="0"/>
                  </a:moveTo>
                  <a:lnTo>
                    <a:pt x="2720" y="359"/>
                  </a:lnTo>
                  <a:lnTo>
                    <a:pt x="2600" y="702"/>
                  </a:lnTo>
                  <a:lnTo>
                    <a:pt x="2466" y="1046"/>
                  </a:lnTo>
                  <a:lnTo>
                    <a:pt x="2302" y="1375"/>
                  </a:lnTo>
                  <a:lnTo>
                    <a:pt x="2137" y="1703"/>
                  </a:lnTo>
                  <a:lnTo>
                    <a:pt x="1943" y="2017"/>
                  </a:lnTo>
                  <a:lnTo>
                    <a:pt x="1749" y="2316"/>
                  </a:lnTo>
                  <a:lnTo>
                    <a:pt x="1555" y="2615"/>
                  </a:lnTo>
                  <a:lnTo>
                    <a:pt x="1346" y="2899"/>
                  </a:lnTo>
                  <a:lnTo>
                    <a:pt x="1136" y="3168"/>
                  </a:lnTo>
                  <a:lnTo>
                    <a:pt x="718" y="3646"/>
                  </a:lnTo>
                  <a:lnTo>
                    <a:pt x="330" y="4049"/>
                  </a:lnTo>
                  <a:lnTo>
                    <a:pt x="1" y="4393"/>
                  </a:lnTo>
                  <a:lnTo>
                    <a:pt x="240" y="4691"/>
                  </a:lnTo>
                  <a:lnTo>
                    <a:pt x="494" y="5020"/>
                  </a:lnTo>
                  <a:lnTo>
                    <a:pt x="808" y="5394"/>
                  </a:lnTo>
                  <a:lnTo>
                    <a:pt x="1106" y="5722"/>
                  </a:lnTo>
                  <a:lnTo>
                    <a:pt x="1450" y="6066"/>
                  </a:lnTo>
                  <a:lnTo>
                    <a:pt x="1853" y="6469"/>
                  </a:lnTo>
                  <a:lnTo>
                    <a:pt x="2317" y="6917"/>
                  </a:lnTo>
                  <a:lnTo>
                    <a:pt x="2810" y="7351"/>
                  </a:lnTo>
                  <a:lnTo>
                    <a:pt x="3273" y="7724"/>
                  </a:lnTo>
                  <a:lnTo>
                    <a:pt x="3482" y="7888"/>
                  </a:lnTo>
                  <a:lnTo>
                    <a:pt x="3676" y="8023"/>
                  </a:lnTo>
                  <a:lnTo>
                    <a:pt x="4124" y="7620"/>
                  </a:lnTo>
                  <a:lnTo>
                    <a:pt x="4543" y="7201"/>
                  </a:lnTo>
                  <a:lnTo>
                    <a:pt x="4961" y="6783"/>
                  </a:lnTo>
                  <a:lnTo>
                    <a:pt x="5349" y="6350"/>
                  </a:lnTo>
                  <a:lnTo>
                    <a:pt x="5648" y="6006"/>
                  </a:lnTo>
                  <a:lnTo>
                    <a:pt x="5962" y="5647"/>
                  </a:lnTo>
                  <a:lnTo>
                    <a:pt x="6350" y="5184"/>
                  </a:lnTo>
                  <a:lnTo>
                    <a:pt x="6664" y="4781"/>
                  </a:lnTo>
                  <a:lnTo>
                    <a:pt x="6679" y="4766"/>
                  </a:lnTo>
                  <a:lnTo>
                    <a:pt x="6724" y="4706"/>
                  </a:lnTo>
                  <a:lnTo>
                    <a:pt x="7142" y="4154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9" name="Google Shape;1489;p32"/>
            <p:cNvSpPr/>
            <p:nvPr/>
          </p:nvSpPr>
          <p:spPr>
            <a:xfrm>
              <a:off x="-1383054" y="2933018"/>
              <a:ext cx="44960" cy="78588"/>
            </a:xfrm>
            <a:custGeom>
              <a:avLst/>
              <a:gdLst/>
              <a:ahLst/>
              <a:cxnLst/>
              <a:rect l="l" t="t" r="r" b="b"/>
              <a:pathLst>
                <a:path w="1599" h="2795" extrusionOk="0">
                  <a:moveTo>
                    <a:pt x="30" y="1"/>
                  </a:moveTo>
                  <a:lnTo>
                    <a:pt x="15" y="300"/>
                  </a:lnTo>
                  <a:lnTo>
                    <a:pt x="0" y="613"/>
                  </a:lnTo>
                  <a:lnTo>
                    <a:pt x="0" y="1002"/>
                  </a:lnTo>
                  <a:lnTo>
                    <a:pt x="15" y="1435"/>
                  </a:lnTo>
                  <a:lnTo>
                    <a:pt x="45" y="1898"/>
                  </a:lnTo>
                  <a:lnTo>
                    <a:pt x="75" y="2122"/>
                  </a:lnTo>
                  <a:lnTo>
                    <a:pt x="120" y="2361"/>
                  </a:lnTo>
                  <a:lnTo>
                    <a:pt x="165" y="2585"/>
                  </a:lnTo>
                  <a:lnTo>
                    <a:pt x="224" y="2795"/>
                  </a:lnTo>
                  <a:lnTo>
                    <a:pt x="523" y="2451"/>
                  </a:lnTo>
                  <a:lnTo>
                    <a:pt x="837" y="2092"/>
                  </a:lnTo>
                  <a:lnTo>
                    <a:pt x="1225" y="1629"/>
                  </a:lnTo>
                  <a:lnTo>
                    <a:pt x="1539" y="1226"/>
                  </a:lnTo>
                  <a:lnTo>
                    <a:pt x="1554" y="1211"/>
                  </a:lnTo>
                  <a:lnTo>
                    <a:pt x="1599" y="1151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0" name="Google Shape;1490;p32"/>
            <p:cNvSpPr/>
            <p:nvPr/>
          </p:nvSpPr>
          <p:spPr>
            <a:xfrm>
              <a:off x="-1506575" y="2672172"/>
              <a:ext cx="314663" cy="342387"/>
            </a:xfrm>
            <a:custGeom>
              <a:avLst/>
              <a:gdLst/>
              <a:ahLst/>
              <a:cxnLst/>
              <a:rect l="l" t="t" r="r" b="b"/>
              <a:pathLst>
                <a:path w="11191" h="12177" extrusionOk="0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556" y="7874"/>
                  </a:lnTo>
                  <a:lnTo>
                    <a:pt x="2959" y="8262"/>
                  </a:lnTo>
                  <a:lnTo>
                    <a:pt x="3362" y="8665"/>
                  </a:lnTo>
                  <a:lnTo>
                    <a:pt x="3796" y="9054"/>
                  </a:lnTo>
                  <a:lnTo>
                    <a:pt x="4632" y="9801"/>
                  </a:lnTo>
                  <a:lnTo>
                    <a:pt x="5469" y="10488"/>
                  </a:lnTo>
                  <a:lnTo>
                    <a:pt x="6231" y="11086"/>
                  </a:lnTo>
                  <a:lnTo>
                    <a:pt x="6589" y="11340"/>
                  </a:lnTo>
                  <a:lnTo>
                    <a:pt x="6918" y="11579"/>
                  </a:lnTo>
                  <a:lnTo>
                    <a:pt x="7217" y="11773"/>
                  </a:lnTo>
                  <a:lnTo>
                    <a:pt x="7486" y="11922"/>
                  </a:lnTo>
                  <a:lnTo>
                    <a:pt x="7710" y="12042"/>
                  </a:lnTo>
                  <a:lnTo>
                    <a:pt x="7904" y="12116"/>
                  </a:lnTo>
                  <a:lnTo>
                    <a:pt x="8024" y="12146"/>
                  </a:lnTo>
                  <a:lnTo>
                    <a:pt x="8143" y="12176"/>
                  </a:lnTo>
                  <a:lnTo>
                    <a:pt x="8367" y="12176"/>
                  </a:lnTo>
                  <a:lnTo>
                    <a:pt x="8472" y="12146"/>
                  </a:lnTo>
                  <a:lnTo>
                    <a:pt x="8576" y="12116"/>
                  </a:lnTo>
                  <a:lnTo>
                    <a:pt x="8681" y="12072"/>
                  </a:lnTo>
                  <a:lnTo>
                    <a:pt x="8785" y="11997"/>
                  </a:lnTo>
                  <a:lnTo>
                    <a:pt x="8890" y="11922"/>
                  </a:lnTo>
                  <a:lnTo>
                    <a:pt x="8980" y="11833"/>
                  </a:lnTo>
                  <a:lnTo>
                    <a:pt x="9084" y="11713"/>
                  </a:lnTo>
                  <a:lnTo>
                    <a:pt x="9174" y="11594"/>
                  </a:lnTo>
                  <a:lnTo>
                    <a:pt x="9264" y="11444"/>
                  </a:lnTo>
                  <a:lnTo>
                    <a:pt x="9353" y="11280"/>
                  </a:lnTo>
                  <a:lnTo>
                    <a:pt x="9443" y="11101"/>
                  </a:lnTo>
                  <a:lnTo>
                    <a:pt x="9532" y="10906"/>
                  </a:lnTo>
                  <a:lnTo>
                    <a:pt x="9727" y="10369"/>
                  </a:lnTo>
                  <a:lnTo>
                    <a:pt x="10100" y="9218"/>
                  </a:lnTo>
                  <a:lnTo>
                    <a:pt x="10205" y="8800"/>
                  </a:lnTo>
                  <a:lnTo>
                    <a:pt x="10518" y="8800"/>
                  </a:lnTo>
                  <a:lnTo>
                    <a:pt x="10683" y="8785"/>
                  </a:lnTo>
                  <a:lnTo>
                    <a:pt x="10847" y="8755"/>
                  </a:lnTo>
                  <a:lnTo>
                    <a:pt x="10997" y="8725"/>
                  </a:lnTo>
                  <a:lnTo>
                    <a:pt x="11116" y="8680"/>
                  </a:lnTo>
                  <a:lnTo>
                    <a:pt x="11161" y="8665"/>
                  </a:lnTo>
                  <a:lnTo>
                    <a:pt x="11176" y="8636"/>
                  </a:lnTo>
                  <a:lnTo>
                    <a:pt x="11191" y="8591"/>
                  </a:lnTo>
                  <a:lnTo>
                    <a:pt x="11191" y="8561"/>
                  </a:lnTo>
                  <a:lnTo>
                    <a:pt x="10608" y="6888"/>
                  </a:lnTo>
                  <a:lnTo>
                    <a:pt x="10698" y="6215"/>
                  </a:lnTo>
                  <a:lnTo>
                    <a:pt x="10743" y="5558"/>
                  </a:lnTo>
                  <a:lnTo>
                    <a:pt x="10758" y="5229"/>
                  </a:lnTo>
                  <a:lnTo>
                    <a:pt x="10772" y="4916"/>
                  </a:lnTo>
                  <a:lnTo>
                    <a:pt x="10772" y="4617"/>
                  </a:lnTo>
                  <a:lnTo>
                    <a:pt x="10758" y="4318"/>
                  </a:lnTo>
                  <a:lnTo>
                    <a:pt x="10743" y="4124"/>
                  </a:lnTo>
                  <a:lnTo>
                    <a:pt x="10698" y="3915"/>
                  </a:lnTo>
                  <a:lnTo>
                    <a:pt x="10653" y="3735"/>
                  </a:lnTo>
                  <a:lnTo>
                    <a:pt x="10578" y="3541"/>
                  </a:lnTo>
                  <a:lnTo>
                    <a:pt x="10489" y="3362"/>
                  </a:lnTo>
                  <a:lnTo>
                    <a:pt x="10384" y="3168"/>
                  </a:lnTo>
                  <a:lnTo>
                    <a:pt x="10279" y="3003"/>
                  </a:lnTo>
                  <a:lnTo>
                    <a:pt x="10145" y="2839"/>
                  </a:lnTo>
                  <a:lnTo>
                    <a:pt x="9996" y="2690"/>
                  </a:lnTo>
                  <a:lnTo>
                    <a:pt x="9846" y="2555"/>
                  </a:lnTo>
                  <a:lnTo>
                    <a:pt x="9667" y="242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1" name="Google Shape;1491;p32"/>
            <p:cNvSpPr/>
            <p:nvPr/>
          </p:nvSpPr>
          <p:spPr>
            <a:xfrm>
              <a:off x="-1271737" y="2927142"/>
              <a:ext cx="31098" cy="27752"/>
            </a:xfrm>
            <a:custGeom>
              <a:avLst/>
              <a:gdLst/>
              <a:ahLst/>
              <a:cxnLst/>
              <a:rect l="l" t="t" r="r" b="b"/>
              <a:pathLst>
                <a:path w="1106" h="987" extrusionOk="0">
                  <a:moveTo>
                    <a:pt x="90" y="1"/>
                  </a:moveTo>
                  <a:lnTo>
                    <a:pt x="45" y="31"/>
                  </a:lnTo>
                  <a:lnTo>
                    <a:pt x="15" y="61"/>
                  </a:lnTo>
                  <a:lnTo>
                    <a:pt x="0" y="105"/>
                  </a:lnTo>
                  <a:lnTo>
                    <a:pt x="0" y="165"/>
                  </a:lnTo>
                  <a:lnTo>
                    <a:pt x="60" y="285"/>
                  </a:lnTo>
                  <a:lnTo>
                    <a:pt x="120" y="404"/>
                  </a:lnTo>
                  <a:lnTo>
                    <a:pt x="209" y="539"/>
                  </a:lnTo>
                  <a:lnTo>
                    <a:pt x="329" y="673"/>
                  </a:lnTo>
                  <a:lnTo>
                    <a:pt x="404" y="733"/>
                  </a:lnTo>
                  <a:lnTo>
                    <a:pt x="478" y="793"/>
                  </a:lnTo>
                  <a:lnTo>
                    <a:pt x="568" y="852"/>
                  </a:lnTo>
                  <a:lnTo>
                    <a:pt x="673" y="912"/>
                  </a:lnTo>
                  <a:lnTo>
                    <a:pt x="777" y="942"/>
                  </a:lnTo>
                  <a:lnTo>
                    <a:pt x="897" y="972"/>
                  </a:lnTo>
                  <a:lnTo>
                    <a:pt x="971" y="987"/>
                  </a:lnTo>
                  <a:lnTo>
                    <a:pt x="1016" y="987"/>
                  </a:lnTo>
                  <a:lnTo>
                    <a:pt x="1061" y="957"/>
                  </a:lnTo>
                  <a:lnTo>
                    <a:pt x="1091" y="927"/>
                  </a:lnTo>
                  <a:lnTo>
                    <a:pt x="1106" y="867"/>
                  </a:lnTo>
                  <a:lnTo>
                    <a:pt x="1106" y="822"/>
                  </a:lnTo>
                  <a:lnTo>
                    <a:pt x="1091" y="778"/>
                  </a:lnTo>
                  <a:lnTo>
                    <a:pt x="1046" y="748"/>
                  </a:lnTo>
                  <a:lnTo>
                    <a:pt x="1001" y="733"/>
                  </a:lnTo>
                  <a:lnTo>
                    <a:pt x="897" y="718"/>
                  </a:lnTo>
                  <a:lnTo>
                    <a:pt x="807" y="688"/>
                  </a:lnTo>
                  <a:lnTo>
                    <a:pt x="717" y="658"/>
                  </a:lnTo>
                  <a:lnTo>
                    <a:pt x="643" y="613"/>
                  </a:lnTo>
                  <a:lnTo>
                    <a:pt x="508" y="494"/>
                  </a:lnTo>
                  <a:lnTo>
                    <a:pt x="419" y="389"/>
                  </a:lnTo>
                  <a:lnTo>
                    <a:pt x="344" y="270"/>
                  </a:lnTo>
                  <a:lnTo>
                    <a:pt x="284" y="180"/>
                  </a:lnTo>
                  <a:lnTo>
                    <a:pt x="254" y="75"/>
                  </a:lnTo>
                  <a:lnTo>
                    <a:pt x="224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2" name="Google Shape;1492;p32"/>
            <p:cNvSpPr/>
            <p:nvPr/>
          </p:nvSpPr>
          <p:spPr>
            <a:xfrm>
              <a:off x="-1314166" y="2856567"/>
              <a:ext cx="53789" cy="35316"/>
            </a:xfrm>
            <a:custGeom>
              <a:avLst/>
              <a:gdLst/>
              <a:ahLst/>
              <a:cxnLst/>
              <a:rect l="l" t="t" r="r" b="b"/>
              <a:pathLst>
                <a:path w="1913" h="1256" extrusionOk="0">
                  <a:moveTo>
                    <a:pt x="434" y="1"/>
                  </a:moveTo>
                  <a:lnTo>
                    <a:pt x="299" y="31"/>
                  </a:lnTo>
                  <a:lnTo>
                    <a:pt x="165" y="76"/>
                  </a:lnTo>
                  <a:lnTo>
                    <a:pt x="120" y="106"/>
                  </a:lnTo>
                  <a:lnTo>
                    <a:pt x="75" y="135"/>
                  </a:lnTo>
                  <a:lnTo>
                    <a:pt x="45" y="180"/>
                  </a:lnTo>
                  <a:lnTo>
                    <a:pt x="15" y="225"/>
                  </a:lnTo>
                  <a:lnTo>
                    <a:pt x="0" y="270"/>
                  </a:lnTo>
                  <a:lnTo>
                    <a:pt x="0" y="330"/>
                  </a:lnTo>
                  <a:lnTo>
                    <a:pt x="0" y="389"/>
                  </a:lnTo>
                  <a:lnTo>
                    <a:pt x="15" y="449"/>
                  </a:lnTo>
                  <a:lnTo>
                    <a:pt x="60" y="569"/>
                  </a:lnTo>
                  <a:lnTo>
                    <a:pt x="150" y="688"/>
                  </a:lnTo>
                  <a:lnTo>
                    <a:pt x="254" y="808"/>
                  </a:lnTo>
                  <a:lnTo>
                    <a:pt x="404" y="912"/>
                  </a:lnTo>
                  <a:lnTo>
                    <a:pt x="568" y="1017"/>
                  </a:lnTo>
                  <a:lnTo>
                    <a:pt x="747" y="1106"/>
                  </a:lnTo>
                  <a:lnTo>
                    <a:pt x="942" y="1181"/>
                  </a:lnTo>
                  <a:lnTo>
                    <a:pt x="1136" y="1226"/>
                  </a:lnTo>
                  <a:lnTo>
                    <a:pt x="1315" y="1256"/>
                  </a:lnTo>
                  <a:lnTo>
                    <a:pt x="1479" y="1256"/>
                  </a:lnTo>
                  <a:lnTo>
                    <a:pt x="1614" y="1226"/>
                  </a:lnTo>
                  <a:lnTo>
                    <a:pt x="1733" y="1181"/>
                  </a:lnTo>
                  <a:lnTo>
                    <a:pt x="1793" y="1151"/>
                  </a:lnTo>
                  <a:lnTo>
                    <a:pt x="1838" y="1121"/>
                  </a:lnTo>
                  <a:lnTo>
                    <a:pt x="1868" y="1077"/>
                  </a:lnTo>
                  <a:lnTo>
                    <a:pt x="1898" y="1032"/>
                  </a:lnTo>
                  <a:lnTo>
                    <a:pt x="1913" y="987"/>
                  </a:lnTo>
                  <a:lnTo>
                    <a:pt x="1913" y="927"/>
                  </a:lnTo>
                  <a:lnTo>
                    <a:pt x="1913" y="867"/>
                  </a:lnTo>
                  <a:lnTo>
                    <a:pt x="1898" y="808"/>
                  </a:lnTo>
                  <a:lnTo>
                    <a:pt x="1853" y="703"/>
                  </a:lnTo>
                  <a:lnTo>
                    <a:pt x="1763" y="569"/>
                  </a:lnTo>
                  <a:lnTo>
                    <a:pt x="1659" y="464"/>
                  </a:lnTo>
                  <a:lnTo>
                    <a:pt x="1509" y="345"/>
                  </a:lnTo>
                  <a:lnTo>
                    <a:pt x="1345" y="240"/>
                  </a:lnTo>
                  <a:lnTo>
                    <a:pt x="1166" y="150"/>
                  </a:lnTo>
                  <a:lnTo>
                    <a:pt x="971" y="76"/>
                  </a:lnTo>
                  <a:lnTo>
                    <a:pt x="777" y="31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3" name="Google Shape;1493;p32"/>
            <p:cNvSpPr/>
            <p:nvPr/>
          </p:nvSpPr>
          <p:spPr>
            <a:xfrm>
              <a:off x="-1239401" y="2838937"/>
              <a:ext cx="13047" cy="23562"/>
            </a:xfrm>
            <a:custGeom>
              <a:avLst/>
              <a:gdLst/>
              <a:ahLst/>
              <a:cxnLst/>
              <a:rect l="l" t="t" r="r" b="b"/>
              <a:pathLst>
                <a:path w="464" h="838" extrusionOk="0">
                  <a:moveTo>
                    <a:pt x="210" y="0"/>
                  </a:moveTo>
                  <a:lnTo>
                    <a:pt x="165" y="15"/>
                  </a:lnTo>
                  <a:lnTo>
                    <a:pt x="120" y="60"/>
                  </a:lnTo>
                  <a:lnTo>
                    <a:pt x="90" y="105"/>
                  </a:lnTo>
                  <a:lnTo>
                    <a:pt x="45" y="165"/>
                  </a:lnTo>
                  <a:lnTo>
                    <a:pt x="30" y="240"/>
                  </a:lnTo>
                  <a:lnTo>
                    <a:pt x="1" y="314"/>
                  </a:lnTo>
                  <a:lnTo>
                    <a:pt x="1" y="404"/>
                  </a:lnTo>
                  <a:lnTo>
                    <a:pt x="1" y="479"/>
                  </a:lnTo>
                  <a:lnTo>
                    <a:pt x="1" y="568"/>
                  </a:lnTo>
                  <a:lnTo>
                    <a:pt x="16" y="643"/>
                  </a:lnTo>
                  <a:lnTo>
                    <a:pt x="45" y="703"/>
                  </a:lnTo>
                  <a:lnTo>
                    <a:pt x="75" y="747"/>
                  </a:lnTo>
                  <a:lnTo>
                    <a:pt x="105" y="792"/>
                  </a:lnTo>
                  <a:lnTo>
                    <a:pt x="150" y="822"/>
                  </a:lnTo>
                  <a:lnTo>
                    <a:pt x="195" y="837"/>
                  </a:lnTo>
                  <a:lnTo>
                    <a:pt x="255" y="837"/>
                  </a:lnTo>
                  <a:lnTo>
                    <a:pt x="299" y="807"/>
                  </a:lnTo>
                  <a:lnTo>
                    <a:pt x="329" y="777"/>
                  </a:lnTo>
                  <a:lnTo>
                    <a:pt x="374" y="718"/>
                  </a:lnTo>
                  <a:lnTo>
                    <a:pt x="404" y="658"/>
                  </a:lnTo>
                  <a:lnTo>
                    <a:pt x="434" y="598"/>
                  </a:lnTo>
                  <a:lnTo>
                    <a:pt x="449" y="508"/>
                  </a:lnTo>
                  <a:lnTo>
                    <a:pt x="464" y="434"/>
                  </a:lnTo>
                  <a:lnTo>
                    <a:pt x="464" y="344"/>
                  </a:lnTo>
                  <a:lnTo>
                    <a:pt x="449" y="269"/>
                  </a:lnTo>
                  <a:lnTo>
                    <a:pt x="434" y="195"/>
                  </a:lnTo>
                  <a:lnTo>
                    <a:pt x="419" y="135"/>
                  </a:lnTo>
                  <a:lnTo>
                    <a:pt x="389" y="75"/>
                  </a:lnTo>
                  <a:lnTo>
                    <a:pt x="344" y="3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4" name="Google Shape;1494;p32"/>
            <p:cNvSpPr/>
            <p:nvPr/>
          </p:nvSpPr>
          <p:spPr>
            <a:xfrm>
              <a:off x="-1264595" y="2809104"/>
              <a:ext cx="51680" cy="24828"/>
            </a:xfrm>
            <a:custGeom>
              <a:avLst/>
              <a:gdLst/>
              <a:ahLst/>
              <a:cxnLst/>
              <a:rect l="l" t="t" r="r" b="b"/>
              <a:pathLst>
                <a:path w="1838" h="883" extrusionOk="0">
                  <a:moveTo>
                    <a:pt x="1046" y="1"/>
                  </a:moveTo>
                  <a:lnTo>
                    <a:pt x="912" y="31"/>
                  </a:lnTo>
                  <a:lnTo>
                    <a:pt x="792" y="46"/>
                  </a:lnTo>
                  <a:lnTo>
                    <a:pt x="687" y="90"/>
                  </a:lnTo>
                  <a:lnTo>
                    <a:pt x="583" y="135"/>
                  </a:lnTo>
                  <a:lnTo>
                    <a:pt x="478" y="195"/>
                  </a:lnTo>
                  <a:lnTo>
                    <a:pt x="299" y="300"/>
                  </a:lnTo>
                  <a:lnTo>
                    <a:pt x="150" y="434"/>
                  </a:lnTo>
                  <a:lnTo>
                    <a:pt x="45" y="554"/>
                  </a:lnTo>
                  <a:lnTo>
                    <a:pt x="0" y="628"/>
                  </a:lnTo>
                  <a:lnTo>
                    <a:pt x="0" y="703"/>
                  </a:lnTo>
                  <a:lnTo>
                    <a:pt x="30" y="778"/>
                  </a:lnTo>
                  <a:lnTo>
                    <a:pt x="75" y="837"/>
                  </a:lnTo>
                  <a:lnTo>
                    <a:pt x="120" y="852"/>
                  </a:lnTo>
                  <a:lnTo>
                    <a:pt x="165" y="867"/>
                  </a:lnTo>
                  <a:lnTo>
                    <a:pt x="209" y="882"/>
                  </a:lnTo>
                  <a:lnTo>
                    <a:pt x="269" y="867"/>
                  </a:lnTo>
                  <a:lnTo>
                    <a:pt x="314" y="837"/>
                  </a:lnTo>
                  <a:lnTo>
                    <a:pt x="359" y="808"/>
                  </a:lnTo>
                  <a:lnTo>
                    <a:pt x="463" y="703"/>
                  </a:lnTo>
                  <a:lnTo>
                    <a:pt x="568" y="613"/>
                  </a:lnTo>
                  <a:lnTo>
                    <a:pt x="702" y="524"/>
                  </a:lnTo>
                  <a:lnTo>
                    <a:pt x="792" y="479"/>
                  </a:lnTo>
                  <a:lnTo>
                    <a:pt x="882" y="449"/>
                  </a:lnTo>
                  <a:lnTo>
                    <a:pt x="971" y="419"/>
                  </a:lnTo>
                  <a:lnTo>
                    <a:pt x="1076" y="404"/>
                  </a:lnTo>
                  <a:lnTo>
                    <a:pt x="1195" y="404"/>
                  </a:lnTo>
                  <a:lnTo>
                    <a:pt x="1300" y="419"/>
                  </a:lnTo>
                  <a:lnTo>
                    <a:pt x="1419" y="449"/>
                  </a:lnTo>
                  <a:lnTo>
                    <a:pt x="1554" y="494"/>
                  </a:lnTo>
                  <a:lnTo>
                    <a:pt x="1629" y="524"/>
                  </a:lnTo>
                  <a:lnTo>
                    <a:pt x="1703" y="509"/>
                  </a:lnTo>
                  <a:lnTo>
                    <a:pt x="1778" y="464"/>
                  </a:lnTo>
                  <a:lnTo>
                    <a:pt x="1823" y="404"/>
                  </a:lnTo>
                  <a:lnTo>
                    <a:pt x="1838" y="329"/>
                  </a:lnTo>
                  <a:lnTo>
                    <a:pt x="1823" y="255"/>
                  </a:lnTo>
                  <a:lnTo>
                    <a:pt x="1793" y="180"/>
                  </a:lnTo>
                  <a:lnTo>
                    <a:pt x="1718" y="135"/>
                  </a:lnTo>
                  <a:lnTo>
                    <a:pt x="1584" y="75"/>
                  </a:lnTo>
                  <a:lnTo>
                    <a:pt x="1434" y="31"/>
                  </a:lnTo>
                  <a:lnTo>
                    <a:pt x="1300" y="16"/>
                  </a:lnTo>
                  <a:lnTo>
                    <a:pt x="1166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5" name="Google Shape;1495;p32"/>
            <p:cNvSpPr/>
            <p:nvPr/>
          </p:nvSpPr>
          <p:spPr>
            <a:xfrm>
              <a:off x="-1374647" y="2801119"/>
              <a:ext cx="25221" cy="55082"/>
            </a:xfrm>
            <a:custGeom>
              <a:avLst/>
              <a:gdLst/>
              <a:ahLst/>
              <a:cxnLst/>
              <a:rect l="l" t="t" r="r" b="b"/>
              <a:pathLst>
                <a:path w="897" h="1959" extrusionOk="0">
                  <a:moveTo>
                    <a:pt x="149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5" y="91"/>
                  </a:lnTo>
                  <a:lnTo>
                    <a:pt x="0" y="135"/>
                  </a:lnTo>
                  <a:lnTo>
                    <a:pt x="15" y="195"/>
                  </a:lnTo>
                  <a:lnTo>
                    <a:pt x="45" y="240"/>
                  </a:lnTo>
                  <a:lnTo>
                    <a:pt x="134" y="359"/>
                  </a:lnTo>
                  <a:lnTo>
                    <a:pt x="239" y="494"/>
                  </a:lnTo>
                  <a:lnTo>
                    <a:pt x="344" y="673"/>
                  </a:lnTo>
                  <a:lnTo>
                    <a:pt x="448" y="897"/>
                  </a:lnTo>
                  <a:lnTo>
                    <a:pt x="493" y="1032"/>
                  </a:lnTo>
                  <a:lnTo>
                    <a:pt x="538" y="1166"/>
                  </a:lnTo>
                  <a:lnTo>
                    <a:pt x="568" y="1316"/>
                  </a:lnTo>
                  <a:lnTo>
                    <a:pt x="598" y="1480"/>
                  </a:lnTo>
                  <a:lnTo>
                    <a:pt x="613" y="1644"/>
                  </a:lnTo>
                  <a:lnTo>
                    <a:pt x="613" y="1824"/>
                  </a:lnTo>
                  <a:lnTo>
                    <a:pt x="627" y="1868"/>
                  </a:lnTo>
                  <a:lnTo>
                    <a:pt x="642" y="1913"/>
                  </a:lnTo>
                  <a:lnTo>
                    <a:pt x="672" y="1943"/>
                  </a:lnTo>
                  <a:lnTo>
                    <a:pt x="717" y="1958"/>
                  </a:lnTo>
                  <a:lnTo>
                    <a:pt x="807" y="1958"/>
                  </a:lnTo>
                  <a:lnTo>
                    <a:pt x="852" y="1928"/>
                  </a:lnTo>
                  <a:lnTo>
                    <a:pt x="881" y="1883"/>
                  </a:lnTo>
                  <a:lnTo>
                    <a:pt x="896" y="1824"/>
                  </a:lnTo>
                  <a:lnTo>
                    <a:pt x="896" y="1629"/>
                  </a:lnTo>
                  <a:lnTo>
                    <a:pt x="881" y="1435"/>
                  </a:lnTo>
                  <a:lnTo>
                    <a:pt x="852" y="1271"/>
                  </a:lnTo>
                  <a:lnTo>
                    <a:pt x="807" y="1106"/>
                  </a:lnTo>
                  <a:lnTo>
                    <a:pt x="762" y="942"/>
                  </a:lnTo>
                  <a:lnTo>
                    <a:pt x="717" y="793"/>
                  </a:lnTo>
                  <a:lnTo>
                    <a:pt x="598" y="539"/>
                  </a:lnTo>
                  <a:lnTo>
                    <a:pt x="463" y="330"/>
                  </a:lnTo>
                  <a:lnTo>
                    <a:pt x="359" y="180"/>
                  </a:lnTo>
                  <a:lnTo>
                    <a:pt x="239" y="46"/>
                  </a:lnTo>
                  <a:lnTo>
                    <a:pt x="194" y="16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6" name="Google Shape;1496;p32"/>
            <p:cNvSpPr/>
            <p:nvPr/>
          </p:nvSpPr>
          <p:spPr>
            <a:xfrm>
              <a:off x="-1383054" y="2821701"/>
              <a:ext cx="29439" cy="9701"/>
            </a:xfrm>
            <a:custGeom>
              <a:avLst/>
              <a:gdLst/>
              <a:ahLst/>
              <a:cxnLst/>
              <a:rect l="l" t="t" r="r" b="b"/>
              <a:pathLst>
                <a:path w="1047" h="345" extrusionOk="0">
                  <a:moveTo>
                    <a:pt x="538" y="1"/>
                  </a:moveTo>
                  <a:lnTo>
                    <a:pt x="404" y="16"/>
                  </a:lnTo>
                  <a:lnTo>
                    <a:pt x="194" y="46"/>
                  </a:lnTo>
                  <a:lnTo>
                    <a:pt x="105" y="61"/>
                  </a:lnTo>
                  <a:lnTo>
                    <a:pt x="45" y="91"/>
                  </a:lnTo>
                  <a:lnTo>
                    <a:pt x="15" y="135"/>
                  </a:lnTo>
                  <a:lnTo>
                    <a:pt x="0" y="180"/>
                  </a:lnTo>
                  <a:lnTo>
                    <a:pt x="0" y="240"/>
                  </a:lnTo>
                  <a:lnTo>
                    <a:pt x="15" y="270"/>
                  </a:lnTo>
                  <a:lnTo>
                    <a:pt x="45" y="300"/>
                  </a:lnTo>
                  <a:lnTo>
                    <a:pt x="75" y="330"/>
                  </a:lnTo>
                  <a:lnTo>
                    <a:pt x="105" y="330"/>
                  </a:lnTo>
                  <a:lnTo>
                    <a:pt x="135" y="345"/>
                  </a:lnTo>
                  <a:lnTo>
                    <a:pt x="180" y="330"/>
                  </a:lnTo>
                  <a:lnTo>
                    <a:pt x="299" y="300"/>
                  </a:lnTo>
                  <a:lnTo>
                    <a:pt x="478" y="285"/>
                  </a:lnTo>
                  <a:lnTo>
                    <a:pt x="673" y="285"/>
                  </a:lnTo>
                  <a:lnTo>
                    <a:pt x="762" y="300"/>
                  </a:lnTo>
                  <a:lnTo>
                    <a:pt x="852" y="330"/>
                  </a:lnTo>
                  <a:lnTo>
                    <a:pt x="956" y="330"/>
                  </a:lnTo>
                  <a:lnTo>
                    <a:pt x="1001" y="300"/>
                  </a:lnTo>
                  <a:lnTo>
                    <a:pt x="1031" y="255"/>
                  </a:lnTo>
                  <a:lnTo>
                    <a:pt x="1046" y="195"/>
                  </a:lnTo>
                  <a:lnTo>
                    <a:pt x="1031" y="135"/>
                  </a:lnTo>
                  <a:lnTo>
                    <a:pt x="1001" y="91"/>
                  </a:lnTo>
                  <a:lnTo>
                    <a:pt x="956" y="61"/>
                  </a:lnTo>
                  <a:lnTo>
                    <a:pt x="822" y="1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7" name="Google Shape;1497;p32"/>
            <p:cNvSpPr/>
            <p:nvPr/>
          </p:nvSpPr>
          <p:spPr>
            <a:xfrm>
              <a:off x="-1506575" y="2672172"/>
              <a:ext cx="289048" cy="210488"/>
            </a:xfrm>
            <a:custGeom>
              <a:avLst/>
              <a:gdLst/>
              <a:ahLst/>
              <a:cxnLst/>
              <a:rect l="l" t="t" r="r" b="b"/>
              <a:pathLst>
                <a:path w="10280" h="7486" extrusionOk="0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257" y="7485"/>
                  </a:lnTo>
                  <a:lnTo>
                    <a:pt x="2361" y="7485"/>
                  </a:lnTo>
                  <a:lnTo>
                    <a:pt x="2466" y="7470"/>
                  </a:lnTo>
                  <a:lnTo>
                    <a:pt x="2571" y="7455"/>
                  </a:lnTo>
                  <a:lnTo>
                    <a:pt x="2675" y="7425"/>
                  </a:lnTo>
                  <a:lnTo>
                    <a:pt x="2795" y="7381"/>
                  </a:lnTo>
                  <a:lnTo>
                    <a:pt x="2899" y="7321"/>
                  </a:lnTo>
                  <a:lnTo>
                    <a:pt x="3019" y="7261"/>
                  </a:lnTo>
                  <a:lnTo>
                    <a:pt x="3123" y="7186"/>
                  </a:lnTo>
                  <a:lnTo>
                    <a:pt x="3228" y="7097"/>
                  </a:lnTo>
                  <a:lnTo>
                    <a:pt x="3333" y="6992"/>
                  </a:lnTo>
                  <a:lnTo>
                    <a:pt x="3437" y="6888"/>
                  </a:lnTo>
                  <a:lnTo>
                    <a:pt x="3542" y="6768"/>
                  </a:lnTo>
                  <a:lnTo>
                    <a:pt x="3631" y="6634"/>
                  </a:lnTo>
                  <a:lnTo>
                    <a:pt x="3721" y="6499"/>
                  </a:lnTo>
                  <a:lnTo>
                    <a:pt x="3811" y="6350"/>
                  </a:lnTo>
                  <a:lnTo>
                    <a:pt x="3721" y="6185"/>
                  </a:lnTo>
                  <a:lnTo>
                    <a:pt x="3646" y="6006"/>
                  </a:lnTo>
                  <a:lnTo>
                    <a:pt x="3587" y="5827"/>
                  </a:lnTo>
                  <a:lnTo>
                    <a:pt x="3542" y="5663"/>
                  </a:lnTo>
                  <a:lnTo>
                    <a:pt x="3497" y="5483"/>
                  </a:lnTo>
                  <a:lnTo>
                    <a:pt x="3467" y="5304"/>
                  </a:lnTo>
                  <a:lnTo>
                    <a:pt x="3467" y="5125"/>
                  </a:lnTo>
                  <a:lnTo>
                    <a:pt x="3467" y="4960"/>
                  </a:lnTo>
                  <a:lnTo>
                    <a:pt x="3497" y="4796"/>
                  </a:lnTo>
                  <a:lnTo>
                    <a:pt x="3542" y="4632"/>
                  </a:lnTo>
                  <a:lnTo>
                    <a:pt x="3587" y="4482"/>
                  </a:lnTo>
                  <a:lnTo>
                    <a:pt x="3676" y="4333"/>
                  </a:lnTo>
                  <a:lnTo>
                    <a:pt x="3766" y="4199"/>
                  </a:lnTo>
                  <a:lnTo>
                    <a:pt x="3885" y="4079"/>
                  </a:lnTo>
                  <a:lnTo>
                    <a:pt x="4020" y="3974"/>
                  </a:lnTo>
                  <a:lnTo>
                    <a:pt x="4184" y="3870"/>
                  </a:lnTo>
                  <a:lnTo>
                    <a:pt x="4319" y="3795"/>
                  </a:lnTo>
                  <a:lnTo>
                    <a:pt x="4468" y="3750"/>
                  </a:lnTo>
                  <a:lnTo>
                    <a:pt x="4602" y="3706"/>
                  </a:lnTo>
                  <a:lnTo>
                    <a:pt x="4737" y="3676"/>
                  </a:lnTo>
                  <a:lnTo>
                    <a:pt x="4856" y="3661"/>
                  </a:lnTo>
                  <a:lnTo>
                    <a:pt x="4976" y="3661"/>
                  </a:lnTo>
                  <a:lnTo>
                    <a:pt x="5095" y="3676"/>
                  </a:lnTo>
                  <a:lnTo>
                    <a:pt x="5215" y="3691"/>
                  </a:lnTo>
                  <a:lnTo>
                    <a:pt x="5319" y="3720"/>
                  </a:lnTo>
                  <a:lnTo>
                    <a:pt x="5424" y="3750"/>
                  </a:lnTo>
                  <a:lnTo>
                    <a:pt x="5618" y="3855"/>
                  </a:lnTo>
                  <a:lnTo>
                    <a:pt x="5783" y="3959"/>
                  </a:lnTo>
                  <a:lnTo>
                    <a:pt x="5947" y="4094"/>
                  </a:lnTo>
                  <a:lnTo>
                    <a:pt x="6081" y="4243"/>
                  </a:lnTo>
                  <a:lnTo>
                    <a:pt x="6201" y="4393"/>
                  </a:lnTo>
                  <a:lnTo>
                    <a:pt x="6291" y="4527"/>
                  </a:lnTo>
                  <a:lnTo>
                    <a:pt x="6380" y="4662"/>
                  </a:lnTo>
                  <a:lnTo>
                    <a:pt x="6485" y="4871"/>
                  </a:lnTo>
                  <a:lnTo>
                    <a:pt x="6515" y="4945"/>
                  </a:lnTo>
                  <a:lnTo>
                    <a:pt x="6739" y="4975"/>
                  </a:lnTo>
                  <a:lnTo>
                    <a:pt x="6963" y="4990"/>
                  </a:lnTo>
                  <a:lnTo>
                    <a:pt x="7067" y="4527"/>
                  </a:lnTo>
                  <a:lnTo>
                    <a:pt x="7172" y="4079"/>
                  </a:lnTo>
                  <a:lnTo>
                    <a:pt x="7277" y="3646"/>
                  </a:lnTo>
                  <a:lnTo>
                    <a:pt x="7366" y="3198"/>
                  </a:lnTo>
                  <a:lnTo>
                    <a:pt x="7546" y="3198"/>
                  </a:lnTo>
                  <a:lnTo>
                    <a:pt x="7740" y="3168"/>
                  </a:lnTo>
                  <a:lnTo>
                    <a:pt x="7934" y="3108"/>
                  </a:lnTo>
                  <a:lnTo>
                    <a:pt x="8128" y="3018"/>
                  </a:lnTo>
                  <a:lnTo>
                    <a:pt x="8322" y="2899"/>
                  </a:lnTo>
                  <a:lnTo>
                    <a:pt x="8502" y="2764"/>
                  </a:lnTo>
                  <a:lnTo>
                    <a:pt x="8681" y="2615"/>
                  </a:lnTo>
                  <a:lnTo>
                    <a:pt x="8845" y="2451"/>
                  </a:lnTo>
                  <a:lnTo>
                    <a:pt x="9547" y="2764"/>
                  </a:lnTo>
                  <a:lnTo>
                    <a:pt x="9906" y="2914"/>
                  </a:lnTo>
                  <a:lnTo>
                    <a:pt x="10100" y="2973"/>
                  </a:lnTo>
                  <a:lnTo>
                    <a:pt x="10279" y="3018"/>
                  </a:lnTo>
                  <a:lnTo>
                    <a:pt x="10115" y="2809"/>
                  </a:lnTo>
                  <a:lnTo>
                    <a:pt x="9921" y="2615"/>
                  </a:lnTo>
                  <a:lnTo>
                    <a:pt x="9712" y="245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8" name="Google Shape;1498;p32"/>
            <p:cNvSpPr/>
            <p:nvPr/>
          </p:nvSpPr>
          <p:spPr>
            <a:xfrm>
              <a:off x="-1254950" y="2797773"/>
              <a:ext cx="50865" cy="99592"/>
            </a:xfrm>
            <a:custGeom>
              <a:avLst/>
              <a:gdLst/>
              <a:ahLst/>
              <a:cxnLst/>
              <a:rect l="l" t="t" r="r" b="b"/>
              <a:pathLst>
                <a:path w="1809" h="3542" extrusionOk="0">
                  <a:moveTo>
                    <a:pt x="1301" y="180"/>
                  </a:moveTo>
                  <a:lnTo>
                    <a:pt x="1360" y="210"/>
                  </a:lnTo>
                  <a:lnTo>
                    <a:pt x="1405" y="239"/>
                  </a:lnTo>
                  <a:lnTo>
                    <a:pt x="1450" y="284"/>
                  </a:lnTo>
                  <a:lnTo>
                    <a:pt x="1495" y="344"/>
                  </a:lnTo>
                  <a:lnTo>
                    <a:pt x="1540" y="419"/>
                  </a:lnTo>
                  <a:lnTo>
                    <a:pt x="1569" y="508"/>
                  </a:lnTo>
                  <a:lnTo>
                    <a:pt x="1614" y="718"/>
                  </a:lnTo>
                  <a:lnTo>
                    <a:pt x="1644" y="957"/>
                  </a:lnTo>
                  <a:lnTo>
                    <a:pt x="1629" y="1240"/>
                  </a:lnTo>
                  <a:lnTo>
                    <a:pt x="1599" y="1554"/>
                  </a:lnTo>
                  <a:lnTo>
                    <a:pt x="1540" y="1883"/>
                  </a:lnTo>
                  <a:lnTo>
                    <a:pt x="1525" y="1928"/>
                  </a:lnTo>
                  <a:lnTo>
                    <a:pt x="1480" y="2092"/>
                  </a:lnTo>
                  <a:lnTo>
                    <a:pt x="1375" y="2391"/>
                  </a:lnTo>
                  <a:lnTo>
                    <a:pt x="1271" y="2660"/>
                  </a:lnTo>
                  <a:lnTo>
                    <a:pt x="1136" y="2884"/>
                  </a:lnTo>
                  <a:lnTo>
                    <a:pt x="1002" y="3078"/>
                  </a:lnTo>
                  <a:lnTo>
                    <a:pt x="882" y="3212"/>
                  </a:lnTo>
                  <a:lnTo>
                    <a:pt x="748" y="3317"/>
                  </a:lnTo>
                  <a:lnTo>
                    <a:pt x="688" y="3347"/>
                  </a:lnTo>
                  <a:lnTo>
                    <a:pt x="628" y="3362"/>
                  </a:lnTo>
                  <a:lnTo>
                    <a:pt x="569" y="3377"/>
                  </a:lnTo>
                  <a:lnTo>
                    <a:pt x="509" y="3362"/>
                  </a:lnTo>
                  <a:lnTo>
                    <a:pt x="464" y="3347"/>
                  </a:lnTo>
                  <a:lnTo>
                    <a:pt x="404" y="3302"/>
                  </a:lnTo>
                  <a:lnTo>
                    <a:pt x="359" y="3257"/>
                  </a:lnTo>
                  <a:lnTo>
                    <a:pt x="315" y="3197"/>
                  </a:lnTo>
                  <a:lnTo>
                    <a:pt x="285" y="3123"/>
                  </a:lnTo>
                  <a:lnTo>
                    <a:pt x="255" y="3033"/>
                  </a:lnTo>
                  <a:lnTo>
                    <a:pt x="195" y="2824"/>
                  </a:lnTo>
                  <a:lnTo>
                    <a:pt x="180" y="2570"/>
                  </a:lnTo>
                  <a:lnTo>
                    <a:pt x="180" y="2271"/>
                  </a:lnTo>
                  <a:lnTo>
                    <a:pt x="225" y="1957"/>
                  </a:lnTo>
                  <a:lnTo>
                    <a:pt x="285" y="1614"/>
                  </a:lnTo>
                  <a:lnTo>
                    <a:pt x="389" y="1285"/>
                  </a:lnTo>
                  <a:lnTo>
                    <a:pt x="509" y="986"/>
                  </a:lnTo>
                  <a:lnTo>
                    <a:pt x="628" y="732"/>
                  </a:lnTo>
                  <a:lnTo>
                    <a:pt x="778" y="523"/>
                  </a:lnTo>
                  <a:lnTo>
                    <a:pt x="912" y="359"/>
                  </a:lnTo>
                  <a:lnTo>
                    <a:pt x="987" y="299"/>
                  </a:lnTo>
                  <a:lnTo>
                    <a:pt x="1047" y="239"/>
                  </a:lnTo>
                  <a:lnTo>
                    <a:pt x="1121" y="210"/>
                  </a:lnTo>
                  <a:lnTo>
                    <a:pt x="1181" y="180"/>
                  </a:lnTo>
                  <a:close/>
                  <a:moveTo>
                    <a:pt x="1256" y="0"/>
                  </a:moveTo>
                  <a:lnTo>
                    <a:pt x="1181" y="15"/>
                  </a:lnTo>
                  <a:lnTo>
                    <a:pt x="1091" y="30"/>
                  </a:lnTo>
                  <a:lnTo>
                    <a:pt x="1002" y="75"/>
                  </a:lnTo>
                  <a:lnTo>
                    <a:pt x="912" y="135"/>
                  </a:lnTo>
                  <a:lnTo>
                    <a:pt x="823" y="195"/>
                  </a:lnTo>
                  <a:lnTo>
                    <a:pt x="748" y="284"/>
                  </a:lnTo>
                  <a:lnTo>
                    <a:pt x="658" y="389"/>
                  </a:lnTo>
                  <a:lnTo>
                    <a:pt x="583" y="493"/>
                  </a:lnTo>
                  <a:lnTo>
                    <a:pt x="494" y="628"/>
                  </a:lnTo>
                  <a:lnTo>
                    <a:pt x="359" y="897"/>
                  </a:lnTo>
                  <a:lnTo>
                    <a:pt x="225" y="1225"/>
                  </a:lnTo>
                  <a:lnTo>
                    <a:pt x="120" y="1584"/>
                  </a:lnTo>
                  <a:lnTo>
                    <a:pt x="46" y="1943"/>
                  </a:lnTo>
                  <a:lnTo>
                    <a:pt x="1" y="2286"/>
                  </a:lnTo>
                  <a:lnTo>
                    <a:pt x="1" y="2600"/>
                  </a:lnTo>
                  <a:lnTo>
                    <a:pt x="16" y="2749"/>
                  </a:lnTo>
                  <a:lnTo>
                    <a:pt x="31" y="2884"/>
                  </a:lnTo>
                  <a:lnTo>
                    <a:pt x="61" y="3018"/>
                  </a:lnTo>
                  <a:lnTo>
                    <a:pt x="105" y="3123"/>
                  </a:lnTo>
                  <a:lnTo>
                    <a:pt x="135" y="3227"/>
                  </a:lnTo>
                  <a:lnTo>
                    <a:pt x="195" y="3317"/>
                  </a:lnTo>
                  <a:lnTo>
                    <a:pt x="255" y="3392"/>
                  </a:lnTo>
                  <a:lnTo>
                    <a:pt x="315" y="3451"/>
                  </a:lnTo>
                  <a:lnTo>
                    <a:pt x="389" y="3511"/>
                  </a:lnTo>
                  <a:lnTo>
                    <a:pt x="464" y="3526"/>
                  </a:lnTo>
                  <a:lnTo>
                    <a:pt x="554" y="3541"/>
                  </a:lnTo>
                  <a:lnTo>
                    <a:pt x="628" y="3541"/>
                  </a:lnTo>
                  <a:lnTo>
                    <a:pt x="718" y="3511"/>
                  </a:lnTo>
                  <a:lnTo>
                    <a:pt x="808" y="3481"/>
                  </a:lnTo>
                  <a:lnTo>
                    <a:pt x="882" y="3422"/>
                  </a:lnTo>
                  <a:lnTo>
                    <a:pt x="972" y="3362"/>
                  </a:lnTo>
                  <a:lnTo>
                    <a:pt x="1047" y="3287"/>
                  </a:lnTo>
                  <a:lnTo>
                    <a:pt x="1136" y="3183"/>
                  </a:lnTo>
                  <a:lnTo>
                    <a:pt x="1286" y="2973"/>
                  </a:lnTo>
                  <a:lnTo>
                    <a:pt x="1435" y="2704"/>
                  </a:lnTo>
                  <a:lnTo>
                    <a:pt x="1569" y="2406"/>
                  </a:lnTo>
                  <a:lnTo>
                    <a:pt x="1674" y="2062"/>
                  </a:lnTo>
                  <a:lnTo>
                    <a:pt x="1689" y="1972"/>
                  </a:lnTo>
                  <a:lnTo>
                    <a:pt x="1719" y="1898"/>
                  </a:lnTo>
                  <a:lnTo>
                    <a:pt x="1779" y="1539"/>
                  </a:lnTo>
                  <a:lnTo>
                    <a:pt x="1809" y="1211"/>
                  </a:lnTo>
                  <a:lnTo>
                    <a:pt x="1809" y="912"/>
                  </a:lnTo>
                  <a:lnTo>
                    <a:pt x="1779" y="643"/>
                  </a:lnTo>
                  <a:lnTo>
                    <a:pt x="1749" y="508"/>
                  </a:lnTo>
                  <a:lnTo>
                    <a:pt x="1704" y="404"/>
                  </a:lnTo>
                  <a:lnTo>
                    <a:pt x="1659" y="299"/>
                  </a:lnTo>
                  <a:lnTo>
                    <a:pt x="1614" y="225"/>
                  </a:lnTo>
                  <a:lnTo>
                    <a:pt x="1555" y="150"/>
                  </a:lnTo>
                  <a:lnTo>
                    <a:pt x="1495" y="90"/>
                  </a:lnTo>
                  <a:lnTo>
                    <a:pt x="1420" y="45"/>
                  </a:lnTo>
                  <a:lnTo>
                    <a:pt x="1345" y="15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9" name="Google Shape;1499;p32"/>
            <p:cNvSpPr/>
            <p:nvPr/>
          </p:nvSpPr>
          <p:spPr>
            <a:xfrm>
              <a:off x="-1213364" y="2850268"/>
              <a:ext cx="11388" cy="8435"/>
            </a:xfrm>
            <a:custGeom>
              <a:avLst/>
              <a:gdLst/>
              <a:ahLst/>
              <a:cxnLst/>
              <a:rect l="l" t="t" r="r" b="b"/>
              <a:pathLst>
                <a:path w="405" h="300" extrusionOk="0">
                  <a:moveTo>
                    <a:pt x="120" y="1"/>
                  </a:moveTo>
                  <a:lnTo>
                    <a:pt x="61" y="16"/>
                  </a:lnTo>
                  <a:lnTo>
                    <a:pt x="46" y="61"/>
                  </a:lnTo>
                  <a:lnTo>
                    <a:pt x="1" y="225"/>
                  </a:lnTo>
                  <a:lnTo>
                    <a:pt x="31" y="225"/>
                  </a:lnTo>
                  <a:lnTo>
                    <a:pt x="61" y="210"/>
                  </a:lnTo>
                  <a:lnTo>
                    <a:pt x="90" y="195"/>
                  </a:lnTo>
                  <a:lnTo>
                    <a:pt x="135" y="180"/>
                  </a:lnTo>
                  <a:lnTo>
                    <a:pt x="165" y="180"/>
                  </a:lnTo>
                  <a:lnTo>
                    <a:pt x="195" y="195"/>
                  </a:lnTo>
                  <a:lnTo>
                    <a:pt x="210" y="225"/>
                  </a:lnTo>
                  <a:lnTo>
                    <a:pt x="240" y="255"/>
                  </a:lnTo>
                  <a:lnTo>
                    <a:pt x="255" y="285"/>
                  </a:lnTo>
                  <a:lnTo>
                    <a:pt x="285" y="300"/>
                  </a:lnTo>
                  <a:lnTo>
                    <a:pt x="359" y="300"/>
                  </a:lnTo>
                  <a:lnTo>
                    <a:pt x="389" y="270"/>
                  </a:lnTo>
                  <a:lnTo>
                    <a:pt x="404" y="240"/>
                  </a:lnTo>
                  <a:lnTo>
                    <a:pt x="404" y="210"/>
                  </a:lnTo>
                  <a:lnTo>
                    <a:pt x="389" y="180"/>
                  </a:lnTo>
                  <a:lnTo>
                    <a:pt x="359" y="120"/>
                  </a:lnTo>
                  <a:lnTo>
                    <a:pt x="315" y="76"/>
                  </a:lnTo>
                  <a:lnTo>
                    <a:pt x="270" y="46"/>
                  </a:lnTo>
                  <a:lnTo>
                    <a:pt x="240" y="31"/>
                  </a:lnTo>
                  <a:lnTo>
                    <a:pt x="210" y="16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0" name="Google Shape;1500;p32"/>
            <p:cNvSpPr/>
            <p:nvPr/>
          </p:nvSpPr>
          <p:spPr>
            <a:xfrm>
              <a:off x="-1310820" y="2817933"/>
              <a:ext cx="65148" cy="22297"/>
            </a:xfrm>
            <a:custGeom>
              <a:avLst/>
              <a:gdLst/>
              <a:ahLst/>
              <a:cxnLst/>
              <a:rect l="l" t="t" r="r" b="b"/>
              <a:pathLst>
                <a:path w="2317" h="793" extrusionOk="0">
                  <a:moveTo>
                    <a:pt x="1" y="1"/>
                  </a:moveTo>
                  <a:lnTo>
                    <a:pt x="1" y="180"/>
                  </a:lnTo>
                  <a:lnTo>
                    <a:pt x="2212" y="792"/>
                  </a:lnTo>
                  <a:lnTo>
                    <a:pt x="2257" y="792"/>
                  </a:lnTo>
                  <a:lnTo>
                    <a:pt x="2287" y="777"/>
                  </a:lnTo>
                  <a:lnTo>
                    <a:pt x="2302" y="762"/>
                  </a:lnTo>
                  <a:lnTo>
                    <a:pt x="2316" y="733"/>
                  </a:lnTo>
                  <a:lnTo>
                    <a:pt x="2316" y="703"/>
                  </a:lnTo>
                  <a:lnTo>
                    <a:pt x="2316" y="673"/>
                  </a:lnTo>
                  <a:lnTo>
                    <a:pt x="2287" y="643"/>
                  </a:lnTo>
                  <a:lnTo>
                    <a:pt x="2257" y="6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1" name="Google Shape;1501;p32"/>
            <p:cNvSpPr/>
            <p:nvPr/>
          </p:nvSpPr>
          <p:spPr>
            <a:xfrm>
              <a:off x="-1845561" y="4073494"/>
              <a:ext cx="930464" cy="580148"/>
            </a:xfrm>
            <a:custGeom>
              <a:avLst/>
              <a:gdLst/>
              <a:ahLst/>
              <a:cxnLst/>
              <a:rect l="l" t="t" r="r" b="b"/>
              <a:pathLst>
                <a:path w="33092" h="20633" extrusionOk="0">
                  <a:moveTo>
                    <a:pt x="18317" y="1"/>
                  </a:moveTo>
                  <a:lnTo>
                    <a:pt x="7441" y="4781"/>
                  </a:lnTo>
                  <a:lnTo>
                    <a:pt x="7560" y="5020"/>
                  </a:lnTo>
                  <a:lnTo>
                    <a:pt x="7725" y="5289"/>
                  </a:lnTo>
                  <a:lnTo>
                    <a:pt x="7964" y="5663"/>
                  </a:lnTo>
                  <a:lnTo>
                    <a:pt x="8277" y="6111"/>
                  </a:lnTo>
                  <a:lnTo>
                    <a:pt x="8471" y="6365"/>
                  </a:lnTo>
                  <a:lnTo>
                    <a:pt x="8696" y="6634"/>
                  </a:lnTo>
                  <a:lnTo>
                    <a:pt x="8935" y="6918"/>
                  </a:lnTo>
                  <a:lnTo>
                    <a:pt x="9189" y="7217"/>
                  </a:lnTo>
                  <a:lnTo>
                    <a:pt x="9487" y="7530"/>
                  </a:lnTo>
                  <a:lnTo>
                    <a:pt x="9801" y="7844"/>
                  </a:lnTo>
                  <a:lnTo>
                    <a:pt x="10160" y="8173"/>
                  </a:lnTo>
                  <a:lnTo>
                    <a:pt x="10533" y="8501"/>
                  </a:lnTo>
                  <a:lnTo>
                    <a:pt x="10937" y="8845"/>
                  </a:lnTo>
                  <a:lnTo>
                    <a:pt x="11370" y="9189"/>
                  </a:lnTo>
                  <a:lnTo>
                    <a:pt x="11848" y="9532"/>
                  </a:lnTo>
                  <a:lnTo>
                    <a:pt x="12341" y="9876"/>
                  </a:lnTo>
                  <a:lnTo>
                    <a:pt x="12879" y="10234"/>
                  </a:lnTo>
                  <a:lnTo>
                    <a:pt x="13446" y="10578"/>
                  </a:lnTo>
                  <a:lnTo>
                    <a:pt x="14059" y="10922"/>
                  </a:lnTo>
                  <a:lnTo>
                    <a:pt x="14686" y="11265"/>
                  </a:lnTo>
                  <a:lnTo>
                    <a:pt x="15374" y="11594"/>
                  </a:lnTo>
                  <a:lnTo>
                    <a:pt x="16091" y="11923"/>
                  </a:lnTo>
                  <a:lnTo>
                    <a:pt x="16838" y="12236"/>
                  </a:lnTo>
                  <a:lnTo>
                    <a:pt x="17629" y="12550"/>
                  </a:lnTo>
                  <a:lnTo>
                    <a:pt x="18466" y="12849"/>
                  </a:lnTo>
                  <a:lnTo>
                    <a:pt x="19333" y="13133"/>
                  </a:lnTo>
                  <a:lnTo>
                    <a:pt x="19228" y="13103"/>
                  </a:lnTo>
                  <a:lnTo>
                    <a:pt x="18899" y="12998"/>
                  </a:lnTo>
                  <a:lnTo>
                    <a:pt x="18660" y="12938"/>
                  </a:lnTo>
                  <a:lnTo>
                    <a:pt x="18362" y="12879"/>
                  </a:lnTo>
                  <a:lnTo>
                    <a:pt x="18003" y="12819"/>
                  </a:lnTo>
                  <a:lnTo>
                    <a:pt x="17585" y="12759"/>
                  </a:lnTo>
                  <a:lnTo>
                    <a:pt x="17122" y="12714"/>
                  </a:lnTo>
                  <a:lnTo>
                    <a:pt x="16599" y="12684"/>
                  </a:lnTo>
                  <a:lnTo>
                    <a:pt x="16016" y="12655"/>
                  </a:lnTo>
                  <a:lnTo>
                    <a:pt x="15374" y="12655"/>
                  </a:lnTo>
                  <a:lnTo>
                    <a:pt x="14671" y="12684"/>
                  </a:lnTo>
                  <a:lnTo>
                    <a:pt x="13924" y="12729"/>
                  </a:lnTo>
                  <a:lnTo>
                    <a:pt x="13103" y="12804"/>
                  </a:lnTo>
                  <a:lnTo>
                    <a:pt x="12236" y="12923"/>
                  </a:lnTo>
                  <a:lnTo>
                    <a:pt x="11310" y="13073"/>
                  </a:lnTo>
                  <a:lnTo>
                    <a:pt x="10339" y="13267"/>
                  </a:lnTo>
                  <a:lnTo>
                    <a:pt x="9323" y="13491"/>
                  </a:lnTo>
                  <a:lnTo>
                    <a:pt x="8307" y="13745"/>
                  </a:lnTo>
                  <a:lnTo>
                    <a:pt x="7276" y="14014"/>
                  </a:lnTo>
                  <a:lnTo>
                    <a:pt x="6260" y="14298"/>
                  </a:lnTo>
                  <a:lnTo>
                    <a:pt x="5274" y="14582"/>
                  </a:lnTo>
                  <a:lnTo>
                    <a:pt x="4318" y="14866"/>
                  </a:lnTo>
                  <a:lnTo>
                    <a:pt x="2600" y="15403"/>
                  </a:lnTo>
                  <a:lnTo>
                    <a:pt x="1241" y="15852"/>
                  </a:lnTo>
                  <a:lnTo>
                    <a:pt x="1" y="16285"/>
                  </a:lnTo>
                  <a:lnTo>
                    <a:pt x="105" y="19796"/>
                  </a:lnTo>
                  <a:lnTo>
                    <a:pt x="29880" y="20632"/>
                  </a:lnTo>
                  <a:lnTo>
                    <a:pt x="30104" y="20617"/>
                  </a:lnTo>
                  <a:lnTo>
                    <a:pt x="30313" y="20602"/>
                  </a:lnTo>
                  <a:lnTo>
                    <a:pt x="30522" y="20572"/>
                  </a:lnTo>
                  <a:lnTo>
                    <a:pt x="30717" y="20528"/>
                  </a:lnTo>
                  <a:lnTo>
                    <a:pt x="30926" y="20468"/>
                  </a:lnTo>
                  <a:lnTo>
                    <a:pt x="31105" y="20408"/>
                  </a:lnTo>
                  <a:lnTo>
                    <a:pt x="31299" y="20319"/>
                  </a:lnTo>
                  <a:lnTo>
                    <a:pt x="31478" y="20229"/>
                  </a:lnTo>
                  <a:lnTo>
                    <a:pt x="31643" y="20124"/>
                  </a:lnTo>
                  <a:lnTo>
                    <a:pt x="31807" y="20020"/>
                  </a:lnTo>
                  <a:lnTo>
                    <a:pt x="31957" y="19885"/>
                  </a:lnTo>
                  <a:lnTo>
                    <a:pt x="32106" y="19766"/>
                  </a:lnTo>
                  <a:lnTo>
                    <a:pt x="32240" y="19616"/>
                  </a:lnTo>
                  <a:lnTo>
                    <a:pt x="32375" y="19467"/>
                  </a:lnTo>
                  <a:lnTo>
                    <a:pt x="32479" y="19318"/>
                  </a:lnTo>
                  <a:lnTo>
                    <a:pt x="32599" y="19153"/>
                  </a:lnTo>
                  <a:lnTo>
                    <a:pt x="32689" y="18989"/>
                  </a:lnTo>
                  <a:lnTo>
                    <a:pt x="32778" y="18825"/>
                  </a:lnTo>
                  <a:lnTo>
                    <a:pt x="32868" y="18645"/>
                  </a:lnTo>
                  <a:lnTo>
                    <a:pt x="32928" y="18451"/>
                  </a:lnTo>
                  <a:lnTo>
                    <a:pt x="32987" y="18272"/>
                  </a:lnTo>
                  <a:lnTo>
                    <a:pt x="33032" y="18078"/>
                  </a:lnTo>
                  <a:lnTo>
                    <a:pt x="33062" y="17883"/>
                  </a:lnTo>
                  <a:lnTo>
                    <a:pt x="33092" y="17689"/>
                  </a:lnTo>
                  <a:lnTo>
                    <a:pt x="33092" y="17495"/>
                  </a:lnTo>
                  <a:lnTo>
                    <a:pt x="33092" y="17286"/>
                  </a:lnTo>
                  <a:lnTo>
                    <a:pt x="33077" y="17092"/>
                  </a:lnTo>
                  <a:lnTo>
                    <a:pt x="33047" y="16882"/>
                  </a:lnTo>
                  <a:lnTo>
                    <a:pt x="33002" y="16673"/>
                  </a:lnTo>
                  <a:lnTo>
                    <a:pt x="32943" y="16479"/>
                  </a:lnTo>
                  <a:lnTo>
                    <a:pt x="32868" y="16270"/>
                  </a:lnTo>
                  <a:lnTo>
                    <a:pt x="32778" y="16076"/>
                  </a:lnTo>
                  <a:lnTo>
                    <a:pt x="32524" y="15568"/>
                  </a:lnTo>
                  <a:lnTo>
                    <a:pt x="32225" y="15045"/>
                  </a:lnTo>
                  <a:lnTo>
                    <a:pt x="31912" y="14507"/>
                  </a:lnTo>
                  <a:lnTo>
                    <a:pt x="31553" y="13969"/>
                  </a:lnTo>
                  <a:lnTo>
                    <a:pt x="31180" y="13416"/>
                  </a:lnTo>
                  <a:lnTo>
                    <a:pt x="30791" y="12849"/>
                  </a:lnTo>
                  <a:lnTo>
                    <a:pt x="30373" y="12281"/>
                  </a:lnTo>
                  <a:lnTo>
                    <a:pt x="29925" y="11698"/>
                  </a:lnTo>
                  <a:lnTo>
                    <a:pt x="29462" y="11116"/>
                  </a:lnTo>
                  <a:lnTo>
                    <a:pt x="28984" y="10533"/>
                  </a:lnTo>
                  <a:lnTo>
                    <a:pt x="28506" y="9950"/>
                  </a:lnTo>
                  <a:lnTo>
                    <a:pt x="27998" y="9368"/>
                  </a:lnTo>
                  <a:lnTo>
                    <a:pt x="26967" y="8203"/>
                  </a:lnTo>
                  <a:lnTo>
                    <a:pt x="25891" y="7052"/>
                  </a:lnTo>
                  <a:lnTo>
                    <a:pt x="24830" y="5947"/>
                  </a:lnTo>
                  <a:lnTo>
                    <a:pt x="23755" y="4871"/>
                  </a:lnTo>
                  <a:lnTo>
                    <a:pt x="22709" y="3855"/>
                  </a:lnTo>
                  <a:lnTo>
                    <a:pt x="21693" y="2914"/>
                  </a:lnTo>
                  <a:lnTo>
                    <a:pt x="20737" y="2033"/>
                  </a:lnTo>
                  <a:lnTo>
                    <a:pt x="19841" y="1256"/>
                  </a:lnTo>
                  <a:lnTo>
                    <a:pt x="19034" y="583"/>
                  </a:lnTo>
                  <a:lnTo>
                    <a:pt x="18317" y="1"/>
                  </a:lnTo>
                  <a:close/>
                </a:path>
              </a:pathLst>
            </a:custGeom>
            <a:solidFill>
              <a:srgbClr val="6C1B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2" name="Google Shape;1502;p32"/>
            <p:cNvSpPr/>
            <p:nvPr/>
          </p:nvSpPr>
          <p:spPr>
            <a:xfrm>
              <a:off x="-1989636" y="4530938"/>
              <a:ext cx="144102" cy="100436"/>
            </a:xfrm>
            <a:custGeom>
              <a:avLst/>
              <a:gdLst/>
              <a:ahLst/>
              <a:cxnLst/>
              <a:rect l="l" t="t" r="r" b="b"/>
              <a:pathLst>
                <a:path w="5125" h="3572" extrusionOk="0">
                  <a:moveTo>
                    <a:pt x="5125" y="1"/>
                  </a:moveTo>
                  <a:lnTo>
                    <a:pt x="2480" y="464"/>
                  </a:lnTo>
                  <a:lnTo>
                    <a:pt x="2271" y="748"/>
                  </a:lnTo>
                  <a:lnTo>
                    <a:pt x="1718" y="1480"/>
                  </a:lnTo>
                  <a:lnTo>
                    <a:pt x="1345" y="1958"/>
                  </a:lnTo>
                  <a:lnTo>
                    <a:pt x="927" y="2481"/>
                  </a:lnTo>
                  <a:lnTo>
                    <a:pt x="479" y="3034"/>
                  </a:lnTo>
                  <a:lnTo>
                    <a:pt x="0" y="3571"/>
                  </a:lnTo>
                  <a:lnTo>
                    <a:pt x="4916" y="2989"/>
                  </a:lnTo>
                  <a:lnTo>
                    <a:pt x="512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3" name="Google Shape;1503;p32"/>
            <p:cNvSpPr/>
            <p:nvPr/>
          </p:nvSpPr>
          <p:spPr>
            <a:xfrm>
              <a:off x="-1876209" y="4511622"/>
              <a:ext cx="67229" cy="128581"/>
            </a:xfrm>
            <a:custGeom>
              <a:avLst/>
              <a:gdLst/>
              <a:ahLst/>
              <a:cxnLst/>
              <a:rect l="l" t="t" r="r" b="b"/>
              <a:pathLst>
                <a:path w="2391" h="4573" extrusionOk="0">
                  <a:moveTo>
                    <a:pt x="1330" y="1"/>
                  </a:moveTo>
                  <a:lnTo>
                    <a:pt x="1061" y="16"/>
                  </a:lnTo>
                  <a:lnTo>
                    <a:pt x="777" y="31"/>
                  </a:lnTo>
                  <a:lnTo>
                    <a:pt x="508" y="90"/>
                  </a:lnTo>
                  <a:lnTo>
                    <a:pt x="209" y="150"/>
                  </a:lnTo>
                  <a:lnTo>
                    <a:pt x="0" y="4393"/>
                  </a:lnTo>
                  <a:lnTo>
                    <a:pt x="269" y="4483"/>
                  </a:lnTo>
                  <a:lnTo>
                    <a:pt x="538" y="4542"/>
                  </a:lnTo>
                  <a:lnTo>
                    <a:pt x="792" y="4572"/>
                  </a:lnTo>
                  <a:lnTo>
                    <a:pt x="1061" y="4572"/>
                  </a:lnTo>
                  <a:lnTo>
                    <a:pt x="1315" y="4557"/>
                  </a:lnTo>
                  <a:lnTo>
                    <a:pt x="1584" y="4527"/>
                  </a:lnTo>
                  <a:lnTo>
                    <a:pt x="1868" y="4468"/>
                  </a:lnTo>
                  <a:lnTo>
                    <a:pt x="2151" y="4393"/>
                  </a:lnTo>
                  <a:lnTo>
                    <a:pt x="2390" y="105"/>
                  </a:lnTo>
                  <a:lnTo>
                    <a:pt x="2122" y="6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4" name="Google Shape;1504;p32"/>
            <p:cNvSpPr/>
            <p:nvPr/>
          </p:nvSpPr>
          <p:spPr>
            <a:xfrm>
              <a:off x="-2237465" y="4441890"/>
              <a:ext cx="346576" cy="242401"/>
            </a:xfrm>
            <a:custGeom>
              <a:avLst/>
              <a:gdLst/>
              <a:ahLst/>
              <a:cxnLst/>
              <a:rect l="l" t="t" r="r" b="b"/>
              <a:pathLst>
                <a:path w="12326" h="8621" extrusionOk="0">
                  <a:moveTo>
                    <a:pt x="9502" y="1"/>
                  </a:moveTo>
                  <a:lnTo>
                    <a:pt x="7993" y="1076"/>
                  </a:lnTo>
                  <a:lnTo>
                    <a:pt x="6454" y="2197"/>
                  </a:lnTo>
                  <a:lnTo>
                    <a:pt x="4691" y="3482"/>
                  </a:lnTo>
                  <a:lnTo>
                    <a:pt x="3810" y="4154"/>
                  </a:lnTo>
                  <a:lnTo>
                    <a:pt x="2943" y="4811"/>
                  </a:lnTo>
                  <a:lnTo>
                    <a:pt x="2136" y="5439"/>
                  </a:lnTo>
                  <a:lnTo>
                    <a:pt x="1419" y="6006"/>
                  </a:lnTo>
                  <a:lnTo>
                    <a:pt x="822" y="6514"/>
                  </a:lnTo>
                  <a:lnTo>
                    <a:pt x="374" y="6933"/>
                  </a:lnTo>
                  <a:lnTo>
                    <a:pt x="209" y="7112"/>
                  </a:lnTo>
                  <a:lnTo>
                    <a:pt x="90" y="7246"/>
                  </a:lnTo>
                  <a:lnTo>
                    <a:pt x="15" y="7351"/>
                  </a:lnTo>
                  <a:lnTo>
                    <a:pt x="0" y="7396"/>
                  </a:lnTo>
                  <a:lnTo>
                    <a:pt x="0" y="7426"/>
                  </a:lnTo>
                  <a:lnTo>
                    <a:pt x="75" y="7680"/>
                  </a:lnTo>
                  <a:lnTo>
                    <a:pt x="120" y="7814"/>
                  </a:lnTo>
                  <a:lnTo>
                    <a:pt x="179" y="7934"/>
                  </a:lnTo>
                  <a:lnTo>
                    <a:pt x="254" y="8068"/>
                  </a:lnTo>
                  <a:lnTo>
                    <a:pt x="329" y="8188"/>
                  </a:lnTo>
                  <a:lnTo>
                    <a:pt x="433" y="8307"/>
                  </a:lnTo>
                  <a:lnTo>
                    <a:pt x="538" y="8397"/>
                  </a:lnTo>
                  <a:lnTo>
                    <a:pt x="657" y="8486"/>
                  </a:lnTo>
                  <a:lnTo>
                    <a:pt x="792" y="8561"/>
                  </a:lnTo>
                  <a:lnTo>
                    <a:pt x="941" y="8591"/>
                  </a:lnTo>
                  <a:lnTo>
                    <a:pt x="1121" y="8621"/>
                  </a:lnTo>
                  <a:lnTo>
                    <a:pt x="1300" y="8606"/>
                  </a:lnTo>
                  <a:lnTo>
                    <a:pt x="1509" y="8561"/>
                  </a:lnTo>
                  <a:lnTo>
                    <a:pt x="1733" y="8486"/>
                  </a:lnTo>
                  <a:lnTo>
                    <a:pt x="1972" y="8367"/>
                  </a:lnTo>
                  <a:lnTo>
                    <a:pt x="2196" y="8277"/>
                  </a:lnTo>
                  <a:lnTo>
                    <a:pt x="2465" y="8188"/>
                  </a:lnTo>
                  <a:lnTo>
                    <a:pt x="2764" y="8098"/>
                  </a:lnTo>
                  <a:lnTo>
                    <a:pt x="3122" y="8023"/>
                  </a:lnTo>
                  <a:lnTo>
                    <a:pt x="3511" y="7964"/>
                  </a:lnTo>
                  <a:lnTo>
                    <a:pt x="3914" y="7889"/>
                  </a:lnTo>
                  <a:lnTo>
                    <a:pt x="4796" y="7784"/>
                  </a:lnTo>
                  <a:lnTo>
                    <a:pt x="5408" y="7724"/>
                  </a:lnTo>
                  <a:lnTo>
                    <a:pt x="5662" y="7695"/>
                  </a:lnTo>
                  <a:lnTo>
                    <a:pt x="6320" y="7635"/>
                  </a:lnTo>
                  <a:lnTo>
                    <a:pt x="6723" y="7605"/>
                  </a:lnTo>
                  <a:lnTo>
                    <a:pt x="7276" y="7560"/>
                  </a:lnTo>
                  <a:lnTo>
                    <a:pt x="8053" y="7485"/>
                  </a:lnTo>
                  <a:lnTo>
                    <a:pt x="8710" y="7411"/>
                  </a:lnTo>
                  <a:lnTo>
                    <a:pt x="8964" y="7381"/>
                  </a:lnTo>
                  <a:lnTo>
                    <a:pt x="9173" y="7336"/>
                  </a:lnTo>
                  <a:lnTo>
                    <a:pt x="9337" y="7306"/>
                  </a:lnTo>
                  <a:lnTo>
                    <a:pt x="9427" y="7261"/>
                  </a:lnTo>
                  <a:lnTo>
                    <a:pt x="9517" y="7187"/>
                  </a:lnTo>
                  <a:lnTo>
                    <a:pt x="9591" y="7097"/>
                  </a:lnTo>
                  <a:lnTo>
                    <a:pt x="9651" y="6992"/>
                  </a:lnTo>
                  <a:lnTo>
                    <a:pt x="9696" y="6873"/>
                  </a:lnTo>
                  <a:lnTo>
                    <a:pt x="9741" y="6753"/>
                  </a:lnTo>
                  <a:lnTo>
                    <a:pt x="9771" y="6634"/>
                  </a:lnTo>
                  <a:lnTo>
                    <a:pt x="9815" y="6365"/>
                  </a:lnTo>
                  <a:lnTo>
                    <a:pt x="9845" y="6126"/>
                  </a:lnTo>
                  <a:lnTo>
                    <a:pt x="9845" y="5917"/>
                  </a:lnTo>
                  <a:lnTo>
                    <a:pt x="9845" y="5723"/>
                  </a:lnTo>
                  <a:lnTo>
                    <a:pt x="10069" y="5364"/>
                  </a:lnTo>
                  <a:lnTo>
                    <a:pt x="10308" y="5050"/>
                  </a:lnTo>
                  <a:lnTo>
                    <a:pt x="10547" y="4781"/>
                  </a:lnTo>
                  <a:lnTo>
                    <a:pt x="10772" y="4542"/>
                  </a:lnTo>
                  <a:lnTo>
                    <a:pt x="11011" y="4333"/>
                  </a:lnTo>
                  <a:lnTo>
                    <a:pt x="11235" y="4154"/>
                  </a:lnTo>
                  <a:lnTo>
                    <a:pt x="11444" y="4005"/>
                  </a:lnTo>
                  <a:lnTo>
                    <a:pt x="11638" y="3885"/>
                  </a:lnTo>
                  <a:lnTo>
                    <a:pt x="11967" y="3676"/>
                  </a:lnTo>
                  <a:lnTo>
                    <a:pt x="12101" y="3586"/>
                  </a:lnTo>
                  <a:lnTo>
                    <a:pt x="12206" y="3512"/>
                  </a:lnTo>
                  <a:lnTo>
                    <a:pt x="12280" y="3437"/>
                  </a:lnTo>
                  <a:lnTo>
                    <a:pt x="12310" y="3392"/>
                  </a:lnTo>
                  <a:lnTo>
                    <a:pt x="12310" y="3347"/>
                  </a:lnTo>
                  <a:lnTo>
                    <a:pt x="12325" y="3302"/>
                  </a:lnTo>
                  <a:lnTo>
                    <a:pt x="12310" y="3258"/>
                  </a:lnTo>
                  <a:lnTo>
                    <a:pt x="12265" y="3168"/>
                  </a:lnTo>
                  <a:lnTo>
                    <a:pt x="12131" y="2974"/>
                  </a:lnTo>
                  <a:lnTo>
                    <a:pt x="11967" y="2765"/>
                  </a:lnTo>
                  <a:lnTo>
                    <a:pt x="11563" y="2272"/>
                  </a:lnTo>
                  <a:lnTo>
                    <a:pt x="11115" y="1749"/>
                  </a:lnTo>
                  <a:lnTo>
                    <a:pt x="10637" y="1226"/>
                  </a:lnTo>
                  <a:lnTo>
                    <a:pt x="9845" y="359"/>
                  </a:lnTo>
                  <a:lnTo>
                    <a:pt x="95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5" name="Google Shape;1505;p32"/>
            <p:cNvSpPr/>
            <p:nvPr/>
          </p:nvSpPr>
          <p:spPr>
            <a:xfrm>
              <a:off x="-2078263" y="4599826"/>
              <a:ext cx="27752" cy="61802"/>
            </a:xfrm>
            <a:custGeom>
              <a:avLst/>
              <a:gdLst/>
              <a:ahLst/>
              <a:cxnLst/>
              <a:rect l="l" t="t" r="r" b="b"/>
              <a:pathLst>
                <a:path w="987" h="2198" extrusionOk="0">
                  <a:moveTo>
                    <a:pt x="702" y="1"/>
                  </a:moveTo>
                  <a:lnTo>
                    <a:pt x="613" y="31"/>
                  </a:lnTo>
                  <a:lnTo>
                    <a:pt x="553" y="91"/>
                  </a:lnTo>
                  <a:lnTo>
                    <a:pt x="523" y="165"/>
                  </a:lnTo>
                  <a:lnTo>
                    <a:pt x="523" y="240"/>
                  </a:lnTo>
                  <a:lnTo>
                    <a:pt x="538" y="374"/>
                  </a:lnTo>
                  <a:lnTo>
                    <a:pt x="553" y="539"/>
                  </a:lnTo>
                  <a:lnTo>
                    <a:pt x="553" y="718"/>
                  </a:lnTo>
                  <a:lnTo>
                    <a:pt x="553" y="927"/>
                  </a:lnTo>
                  <a:lnTo>
                    <a:pt x="538" y="1151"/>
                  </a:lnTo>
                  <a:lnTo>
                    <a:pt x="493" y="1375"/>
                  </a:lnTo>
                  <a:lnTo>
                    <a:pt x="463" y="1480"/>
                  </a:lnTo>
                  <a:lnTo>
                    <a:pt x="418" y="1585"/>
                  </a:lnTo>
                  <a:lnTo>
                    <a:pt x="329" y="1749"/>
                  </a:lnTo>
                  <a:lnTo>
                    <a:pt x="224" y="1898"/>
                  </a:lnTo>
                  <a:lnTo>
                    <a:pt x="105" y="2003"/>
                  </a:lnTo>
                  <a:lnTo>
                    <a:pt x="0" y="2078"/>
                  </a:lnTo>
                  <a:lnTo>
                    <a:pt x="60" y="2152"/>
                  </a:lnTo>
                  <a:lnTo>
                    <a:pt x="135" y="2182"/>
                  </a:lnTo>
                  <a:lnTo>
                    <a:pt x="209" y="2197"/>
                  </a:lnTo>
                  <a:lnTo>
                    <a:pt x="284" y="2197"/>
                  </a:lnTo>
                  <a:lnTo>
                    <a:pt x="374" y="2167"/>
                  </a:lnTo>
                  <a:lnTo>
                    <a:pt x="463" y="2137"/>
                  </a:lnTo>
                  <a:lnTo>
                    <a:pt x="658" y="2018"/>
                  </a:lnTo>
                  <a:lnTo>
                    <a:pt x="732" y="1898"/>
                  </a:lnTo>
                  <a:lnTo>
                    <a:pt x="807" y="1749"/>
                  </a:lnTo>
                  <a:lnTo>
                    <a:pt x="852" y="1629"/>
                  </a:lnTo>
                  <a:lnTo>
                    <a:pt x="897" y="1510"/>
                  </a:lnTo>
                  <a:lnTo>
                    <a:pt x="956" y="1241"/>
                  </a:lnTo>
                  <a:lnTo>
                    <a:pt x="971" y="987"/>
                  </a:lnTo>
                  <a:lnTo>
                    <a:pt x="986" y="733"/>
                  </a:lnTo>
                  <a:lnTo>
                    <a:pt x="971" y="524"/>
                  </a:lnTo>
                  <a:lnTo>
                    <a:pt x="956" y="345"/>
                  </a:lnTo>
                  <a:lnTo>
                    <a:pt x="941" y="165"/>
                  </a:lnTo>
                  <a:lnTo>
                    <a:pt x="911" y="91"/>
                  </a:lnTo>
                  <a:lnTo>
                    <a:pt x="852" y="31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6" name="Google Shape;1506;p32"/>
            <p:cNvSpPr/>
            <p:nvPr/>
          </p:nvSpPr>
          <p:spPr>
            <a:xfrm>
              <a:off x="-2048458" y="4601513"/>
              <a:ext cx="22297" cy="57163"/>
            </a:xfrm>
            <a:custGeom>
              <a:avLst/>
              <a:gdLst/>
              <a:ahLst/>
              <a:cxnLst/>
              <a:rect l="l" t="t" r="r" b="b"/>
              <a:pathLst>
                <a:path w="793" h="2033" extrusionOk="0">
                  <a:moveTo>
                    <a:pt x="509" y="1"/>
                  </a:moveTo>
                  <a:lnTo>
                    <a:pt x="464" y="16"/>
                  </a:lnTo>
                  <a:lnTo>
                    <a:pt x="419" y="31"/>
                  </a:lnTo>
                  <a:lnTo>
                    <a:pt x="359" y="90"/>
                  </a:lnTo>
                  <a:lnTo>
                    <a:pt x="330" y="165"/>
                  </a:lnTo>
                  <a:lnTo>
                    <a:pt x="330" y="240"/>
                  </a:lnTo>
                  <a:lnTo>
                    <a:pt x="345" y="389"/>
                  </a:lnTo>
                  <a:lnTo>
                    <a:pt x="359" y="539"/>
                  </a:lnTo>
                  <a:lnTo>
                    <a:pt x="359" y="718"/>
                  </a:lnTo>
                  <a:lnTo>
                    <a:pt x="359" y="942"/>
                  </a:lnTo>
                  <a:lnTo>
                    <a:pt x="345" y="1166"/>
                  </a:lnTo>
                  <a:lnTo>
                    <a:pt x="300" y="1375"/>
                  </a:lnTo>
                  <a:lnTo>
                    <a:pt x="270" y="1495"/>
                  </a:lnTo>
                  <a:lnTo>
                    <a:pt x="225" y="1584"/>
                  </a:lnTo>
                  <a:lnTo>
                    <a:pt x="180" y="1689"/>
                  </a:lnTo>
                  <a:lnTo>
                    <a:pt x="120" y="1779"/>
                  </a:lnTo>
                  <a:lnTo>
                    <a:pt x="61" y="1853"/>
                  </a:lnTo>
                  <a:lnTo>
                    <a:pt x="1" y="1928"/>
                  </a:lnTo>
                  <a:lnTo>
                    <a:pt x="76" y="1988"/>
                  </a:lnTo>
                  <a:lnTo>
                    <a:pt x="150" y="2018"/>
                  </a:lnTo>
                  <a:lnTo>
                    <a:pt x="225" y="2033"/>
                  </a:lnTo>
                  <a:lnTo>
                    <a:pt x="300" y="2018"/>
                  </a:lnTo>
                  <a:lnTo>
                    <a:pt x="359" y="2003"/>
                  </a:lnTo>
                  <a:lnTo>
                    <a:pt x="434" y="1958"/>
                  </a:lnTo>
                  <a:lnTo>
                    <a:pt x="554" y="1883"/>
                  </a:lnTo>
                  <a:lnTo>
                    <a:pt x="613" y="1764"/>
                  </a:lnTo>
                  <a:lnTo>
                    <a:pt x="658" y="1644"/>
                  </a:lnTo>
                  <a:lnTo>
                    <a:pt x="703" y="1510"/>
                  </a:lnTo>
                  <a:lnTo>
                    <a:pt x="748" y="1256"/>
                  </a:lnTo>
                  <a:lnTo>
                    <a:pt x="778" y="987"/>
                  </a:lnTo>
                  <a:lnTo>
                    <a:pt x="793" y="748"/>
                  </a:lnTo>
                  <a:lnTo>
                    <a:pt x="778" y="524"/>
                  </a:lnTo>
                  <a:lnTo>
                    <a:pt x="763" y="344"/>
                  </a:lnTo>
                  <a:lnTo>
                    <a:pt x="748" y="180"/>
                  </a:lnTo>
                  <a:lnTo>
                    <a:pt x="718" y="90"/>
                  </a:lnTo>
                  <a:lnTo>
                    <a:pt x="658" y="31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7" name="Google Shape;1507;p32"/>
            <p:cNvSpPr/>
            <p:nvPr/>
          </p:nvSpPr>
          <p:spPr>
            <a:xfrm>
              <a:off x="-2102640" y="4604466"/>
              <a:ext cx="24828" cy="60509"/>
            </a:xfrm>
            <a:custGeom>
              <a:avLst/>
              <a:gdLst/>
              <a:ahLst/>
              <a:cxnLst/>
              <a:rect l="l" t="t" r="r" b="b"/>
              <a:pathLst>
                <a:path w="883" h="2152" extrusionOk="0">
                  <a:moveTo>
                    <a:pt x="553" y="0"/>
                  </a:moveTo>
                  <a:lnTo>
                    <a:pt x="509" y="30"/>
                  </a:lnTo>
                  <a:lnTo>
                    <a:pt x="449" y="90"/>
                  </a:lnTo>
                  <a:lnTo>
                    <a:pt x="419" y="150"/>
                  </a:lnTo>
                  <a:lnTo>
                    <a:pt x="419" y="239"/>
                  </a:lnTo>
                  <a:lnTo>
                    <a:pt x="434" y="374"/>
                  </a:lnTo>
                  <a:lnTo>
                    <a:pt x="449" y="523"/>
                  </a:lnTo>
                  <a:lnTo>
                    <a:pt x="464" y="717"/>
                  </a:lnTo>
                  <a:lnTo>
                    <a:pt x="449" y="927"/>
                  </a:lnTo>
                  <a:lnTo>
                    <a:pt x="434" y="1151"/>
                  </a:lnTo>
                  <a:lnTo>
                    <a:pt x="389" y="1375"/>
                  </a:lnTo>
                  <a:lnTo>
                    <a:pt x="359" y="1479"/>
                  </a:lnTo>
                  <a:lnTo>
                    <a:pt x="314" y="1584"/>
                  </a:lnTo>
                  <a:lnTo>
                    <a:pt x="255" y="1718"/>
                  </a:lnTo>
                  <a:lnTo>
                    <a:pt x="165" y="1823"/>
                  </a:lnTo>
                  <a:lnTo>
                    <a:pt x="90" y="1928"/>
                  </a:lnTo>
                  <a:lnTo>
                    <a:pt x="1" y="2002"/>
                  </a:lnTo>
                  <a:lnTo>
                    <a:pt x="60" y="2077"/>
                  </a:lnTo>
                  <a:lnTo>
                    <a:pt x="120" y="2122"/>
                  </a:lnTo>
                  <a:lnTo>
                    <a:pt x="195" y="2152"/>
                  </a:lnTo>
                  <a:lnTo>
                    <a:pt x="270" y="2152"/>
                  </a:lnTo>
                  <a:lnTo>
                    <a:pt x="344" y="2122"/>
                  </a:lnTo>
                  <a:lnTo>
                    <a:pt x="434" y="2077"/>
                  </a:lnTo>
                  <a:lnTo>
                    <a:pt x="524" y="2017"/>
                  </a:lnTo>
                  <a:lnTo>
                    <a:pt x="613" y="1942"/>
                  </a:lnTo>
                  <a:lnTo>
                    <a:pt x="703" y="1748"/>
                  </a:lnTo>
                  <a:lnTo>
                    <a:pt x="748" y="1629"/>
                  </a:lnTo>
                  <a:lnTo>
                    <a:pt x="792" y="1509"/>
                  </a:lnTo>
                  <a:lnTo>
                    <a:pt x="852" y="1240"/>
                  </a:lnTo>
                  <a:lnTo>
                    <a:pt x="882" y="986"/>
                  </a:lnTo>
                  <a:lnTo>
                    <a:pt x="882" y="732"/>
                  </a:lnTo>
                  <a:lnTo>
                    <a:pt x="867" y="523"/>
                  </a:lnTo>
                  <a:lnTo>
                    <a:pt x="867" y="344"/>
                  </a:lnTo>
                  <a:lnTo>
                    <a:pt x="837" y="165"/>
                  </a:lnTo>
                  <a:lnTo>
                    <a:pt x="807" y="90"/>
                  </a:lnTo>
                  <a:lnTo>
                    <a:pt x="748" y="30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8" name="Google Shape;1508;p32"/>
            <p:cNvSpPr/>
            <p:nvPr/>
          </p:nvSpPr>
          <p:spPr>
            <a:xfrm>
              <a:off x="-1755669" y="3757621"/>
              <a:ext cx="969548" cy="699845"/>
            </a:xfrm>
            <a:custGeom>
              <a:avLst/>
              <a:gdLst/>
              <a:ahLst/>
              <a:cxnLst/>
              <a:rect l="l" t="t" r="r" b="b"/>
              <a:pathLst>
                <a:path w="34482" h="24890" extrusionOk="0">
                  <a:moveTo>
                    <a:pt x="25383" y="0"/>
                  </a:moveTo>
                  <a:lnTo>
                    <a:pt x="25069" y="15"/>
                  </a:lnTo>
                  <a:lnTo>
                    <a:pt x="24741" y="60"/>
                  </a:lnTo>
                  <a:lnTo>
                    <a:pt x="24397" y="105"/>
                  </a:lnTo>
                  <a:lnTo>
                    <a:pt x="24039" y="180"/>
                  </a:lnTo>
                  <a:lnTo>
                    <a:pt x="23665" y="254"/>
                  </a:lnTo>
                  <a:lnTo>
                    <a:pt x="23292" y="359"/>
                  </a:lnTo>
                  <a:lnTo>
                    <a:pt x="22903" y="478"/>
                  </a:lnTo>
                  <a:lnTo>
                    <a:pt x="22500" y="598"/>
                  </a:lnTo>
                  <a:lnTo>
                    <a:pt x="21663" y="882"/>
                  </a:lnTo>
                  <a:lnTo>
                    <a:pt x="20797" y="1225"/>
                  </a:lnTo>
                  <a:lnTo>
                    <a:pt x="19915" y="1599"/>
                  </a:lnTo>
                  <a:lnTo>
                    <a:pt x="19004" y="2017"/>
                  </a:lnTo>
                  <a:lnTo>
                    <a:pt x="18078" y="2465"/>
                  </a:lnTo>
                  <a:lnTo>
                    <a:pt x="17151" y="2928"/>
                  </a:lnTo>
                  <a:lnTo>
                    <a:pt x="16225" y="3421"/>
                  </a:lnTo>
                  <a:lnTo>
                    <a:pt x="15299" y="3914"/>
                  </a:lnTo>
                  <a:lnTo>
                    <a:pt x="14373" y="4437"/>
                  </a:lnTo>
                  <a:lnTo>
                    <a:pt x="13476" y="4945"/>
                  </a:lnTo>
                  <a:lnTo>
                    <a:pt x="12595" y="5468"/>
                  </a:lnTo>
                  <a:lnTo>
                    <a:pt x="11743" y="5976"/>
                  </a:lnTo>
                  <a:lnTo>
                    <a:pt x="10160" y="6962"/>
                  </a:lnTo>
                  <a:lnTo>
                    <a:pt x="8740" y="7858"/>
                  </a:lnTo>
                  <a:lnTo>
                    <a:pt x="7560" y="8620"/>
                  </a:lnTo>
                  <a:lnTo>
                    <a:pt x="6664" y="9233"/>
                  </a:lnTo>
                  <a:lnTo>
                    <a:pt x="5887" y="9756"/>
                  </a:lnTo>
                  <a:lnTo>
                    <a:pt x="16" y="13700"/>
                  </a:lnTo>
                  <a:lnTo>
                    <a:pt x="16" y="13864"/>
                  </a:lnTo>
                  <a:lnTo>
                    <a:pt x="1" y="14058"/>
                  </a:lnTo>
                  <a:lnTo>
                    <a:pt x="1" y="14312"/>
                  </a:lnTo>
                  <a:lnTo>
                    <a:pt x="16" y="14626"/>
                  </a:lnTo>
                  <a:lnTo>
                    <a:pt x="61" y="14970"/>
                  </a:lnTo>
                  <a:lnTo>
                    <a:pt x="120" y="15373"/>
                  </a:lnTo>
                  <a:lnTo>
                    <a:pt x="210" y="15791"/>
                  </a:lnTo>
                  <a:lnTo>
                    <a:pt x="329" y="16240"/>
                  </a:lnTo>
                  <a:lnTo>
                    <a:pt x="404" y="16464"/>
                  </a:lnTo>
                  <a:lnTo>
                    <a:pt x="494" y="16688"/>
                  </a:lnTo>
                  <a:lnTo>
                    <a:pt x="598" y="16912"/>
                  </a:lnTo>
                  <a:lnTo>
                    <a:pt x="718" y="17151"/>
                  </a:lnTo>
                  <a:lnTo>
                    <a:pt x="837" y="17375"/>
                  </a:lnTo>
                  <a:lnTo>
                    <a:pt x="987" y="17599"/>
                  </a:lnTo>
                  <a:lnTo>
                    <a:pt x="1151" y="17823"/>
                  </a:lnTo>
                  <a:lnTo>
                    <a:pt x="1315" y="18047"/>
                  </a:lnTo>
                  <a:lnTo>
                    <a:pt x="1510" y="18256"/>
                  </a:lnTo>
                  <a:lnTo>
                    <a:pt x="1719" y="18466"/>
                  </a:lnTo>
                  <a:lnTo>
                    <a:pt x="1943" y="18660"/>
                  </a:lnTo>
                  <a:lnTo>
                    <a:pt x="2182" y="18854"/>
                  </a:lnTo>
                  <a:lnTo>
                    <a:pt x="2451" y="19033"/>
                  </a:lnTo>
                  <a:lnTo>
                    <a:pt x="2735" y="19212"/>
                  </a:lnTo>
                  <a:lnTo>
                    <a:pt x="3004" y="19362"/>
                  </a:lnTo>
                  <a:lnTo>
                    <a:pt x="3302" y="19496"/>
                  </a:lnTo>
                  <a:lnTo>
                    <a:pt x="3631" y="19631"/>
                  </a:lnTo>
                  <a:lnTo>
                    <a:pt x="3990" y="19750"/>
                  </a:lnTo>
                  <a:lnTo>
                    <a:pt x="4363" y="19855"/>
                  </a:lnTo>
                  <a:lnTo>
                    <a:pt x="4767" y="19945"/>
                  </a:lnTo>
                  <a:lnTo>
                    <a:pt x="5155" y="20019"/>
                  </a:lnTo>
                  <a:lnTo>
                    <a:pt x="5558" y="20064"/>
                  </a:lnTo>
                  <a:lnTo>
                    <a:pt x="5962" y="20094"/>
                  </a:lnTo>
                  <a:lnTo>
                    <a:pt x="6365" y="20109"/>
                  </a:lnTo>
                  <a:lnTo>
                    <a:pt x="6768" y="20109"/>
                  </a:lnTo>
                  <a:lnTo>
                    <a:pt x="7172" y="20094"/>
                  </a:lnTo>
                  <a:lnTo>
                    <a:pt x="7575" y="20049"/>
                  </a:lnTo>
                  <a:lnTo>
                    <a:pt x="7964" y="20004"/>
                  </a:lnTo>
                  <a:lnTo>
                    <a:pt x="8367" y="19930"/>
                  </a:lnTo>
                  <a:lnTo>
                    <a:pt x="8770" y="19855"/>
                  </a:lnTo>
                  <a:lnTo>
                    <a:pt x="9174" y="19750"/>
                  </a:lnTo>
                  <a:lnTo>
                    <a:pt x="9577" y="19646"/>
                  </a:lnTo>
                  <a:lnTo>
                    <a:pt x="9980" y="19526"/>
                  </a:lnTo>
                  <a:lnTo>
                    <a:pt x="10369" y="19392"/>
                  </a:lnTo>
                  <a:lnTo>
                    <a:pt x="10772" y="19242"/>
                  </a:lnTo>
                  <a:lnTo>
                    <a:pt x="11161" y="19093"/>
                  </a:lnTo>
                  <a:lnTo>
                    <a:pt x="11549" y="18929"/>
                  </a:lnTo>
                  <a:lnTo>
                    <a:pt x="11938" y="18749"/>
                  </a:lnTo>
                  <a:lnTo>
                    <a:pt x="12326" y="18570"/>
                  </a:lnTo>
                  <a:lnTo>
                    <a:pt x="12714" y="18376"/>
                  </a:lnTo>
                  <a:lnTo>
                    <a:pt x="13476" y="17958"/>
                  </a:lnTo>
                  <a:lnTo>
                    <a:pt x="14208" y="17524"/>
                  </a:lnTo>
                  <a:lnTo>
                    <a:pt x="14940" y="17061"/>
                  </a:lnTo>
                  <a:lnTo>
                    <a:pt x="15643" y="16583"/>
                  </a:lnTo>
                  <a:lnTo>
                    <a:pt x="16330" y="16075"/>
                  </a:lnTo>
                  <a:lnTo>
                    <a:pt x="16987" y="15582"/>
                  </a:lnTo>
                  <a:lnTo>
                    <a:pt x="17630" y="15059"/>
                  </a:lnTo>
                  <a:lnTo>
                    <a:pt x="18242" y="14551"/>
                  </a:lnTo>
                  <a:lnTo>
                    <a:pt x="18825" y="14043"/>
                  </a:lnTo>
                  <a:lnTo>
                    <a:pt x="19377" y="13550"/>
                  </a:lnTo>
                  <a:lnTo>
                    <a:pt x="19900" y="13072"/>
                  </a:lnTo>
                  <a:lnTo>
                    <a:pt x="20378" y="12594"/>
                  </a:lnTo>
                  <a:lnTo>
                    <a:pt x="21230" y="11743"/>
                  </a:lnTo>
                  <a:lnTo>
                    <a:pt x="21932" y="11011"/>
                  </a:lnTo>
                  <a:lnTo>
                    <a:pt x="22440" y="10443"/>
                  </a:lnTo>
                  <a:lnTo>
                    <a:pt x="22873" y="9950"/>
                  </a:lnTo>
                  <a:lnTo>
                    <a:pt x="22903" y="10264"/>
                  </a:lnTo>
                  <a:lnTo>
                    <a:pt x="22963" y="10622"/>
                  </a:lnTo>
                  <a:lnTo>
                    <a:pt x="23053" y="10996"/>
                  </a:lnTo>
                  <a:lnTo>
                    <a:pt x="23172" y="11384"/>
                  </a:lnTo>
                  <a:lnTo>
                    <a:pt x="23322" y="11788"/>
                  </a:lnTo>
                  <a:lnTo>
                    <a:pt x="23486" y="12221"/>
                  </a:lnTo>
                  <a:lnTo>
                    <a:pt x="23680" y="12654"/>
                  </a:lnTo>
                  <a:lnTo>
                    <a:pt x="23904" y="13117"/>
                  </a:lnTo>
                  <a:lnTo>
                    <a:pt x="24143" y="13580"/>
                  </a:lnTo>
                  <a:lnTo>
                    <a:pt x="24397" y="14073"/>
                  </a:lnTo>
                  <a:lnTo>
                    <a:pt x="24950" y="15059"/>
                  </a:lnTo>
                  <a:lnTo>
                    <a:pt x="25548" y="16075"/>
                  </a:lnTo>
                  <a:lnTo>
                    <a:pt x="26190" y="17121"/>
                  </a:lnTo>
                  <a:lnTo>
                    <a:pt x="27505" y="19227"/>
                  </a:lnTo>
                  <a:lnTo>
                    <a:pt x="28147" y="20258"/>
                  </a:lnTo>
                  <a:lnTo>
                    <a:pt x="28775" y="21274"/>
                  </a:lnTo>
                  <a:lnTo>
                    <a:pt x="29342" y="22260"/>
                  </a:lnTo>
                  <a:lnTo>
                    <a:pt x="29865" y="23201"/>
                  </a:lnTo>
                  <a:lnTo>
                    <a:pt x="30104" y="23650"/>
                  </a:lnTo>
                  <a:lnTo>
                    <a:pt x="30328" y="24083"/>
                  </a:lnTo>
                  <a:lnTo>
                    <a:pt x="30522" y="24501"/>
                  </a:lnTo>
                  <a:lnTo>
                    <a:pt x="30687" y="24889"/>
                  </a:lnTo>
                  <a:lnTo>
                    <a:pt x="31643" y="24845"/>
                  </a:lnTo>
                  <a:lnTo>
                    <a:pt x="32016" y="24830"/>
                  </a:lnTo>
                  <a:lnTo>
                    <a:pt x="34481" y="24695"/>
                  </a:lnTo>
                  <a:lnTo>
                    <a:pt x="34466" y="24486"/>
                  </a:lnTo>
                  <a:lnTo>
                    <a:pt x="34437" y="24172"/>
                  </a:lnTo>
                  <a:lnTo>
                    <a:pt x="34392" y="23784"/>
                  </a:lnTo>
                  <a:lnTo>
                    <a:pt x="34317" y="23291"/>
                  </a:lnTo>
                  <a:lnTo>
                    <a:pt x="34093" y="22081"/>
                  </a:lnTo>
                  <a:lnTo>
                    <a:pt x="33809" y="20617"/>
                  </a:lnTo>
                  <a:lnTo>
                    <a:pt x="33451" y="18929"/>
                  </a:lnTo>
                  <a:lnTo>
                    <a:pt x="33032" y="17076"/>
                  </a:lnTo>
                  <a:lnTo>
                    <a:pt x="32569" y="15104"/>
                  </a:lnTo>
                  <a:lnTo>
                    <a:pt x="32061" y="13072"/>
                  </a:lnTo>
                  <a:lnTo>
                    <a:pt x="31508" y="11026"/>
                  </a:lnTo>
                  <a:lnTo>
                    <a:pt x="31225" y="10010"/>
                  </a:lnTo>
                  <a:lnTo>
                    <a:pt x="30926" y="9009"/>
                  </a:lnTo>
                  <a:lnTo>
                    <a:pt x="30642" y="8038"/>
                  </a:lnTo>
                  <a:lnTo>
                    <a:pt x="30328" y="7097"/>
                  </a:lnTo>
                  <a:lnTo>
                    <a:pt x="30029" y="6185"/>
                  </a:lnTo>
                  <a:lnTo>
                    <a:pt x="29716" y="5304"/>
                  </a:lnTo>
                  <a:lnTo>
                    <a:pt x="29417" y="4482"/>
                  </a:lnTo>
                  <a:lnTo>
                    <a:pt x="29103" y="3705"/>
                  </a:lnTo>
                  <a:lnTo>
                    <a:pt x="28804" y="3003"/>
                  </a:lnTo>
                  <a:lnTo>
                    <a:pt x="28491" y="2346"/>
                  </a:lnTo>
                  <a:lnTo>
                    <a:pt x="28192" y="1778"/>
                  </a:lnTo>
                  <a:lnTo>
                    <a:pt x="28042" y="1524"/>
                  </a:lnTo>
                  <a:lnTo>
                    <a:pt x="27893" y="1285"/>
                  </a:lnTo>
                  <a:lnTo>
                    <a:pt x="27744" y="1061"/>
                  </a:lnTo>
                  <a:lnTo>
                    <a:pt x="27594" y="867"/>
                  </a:lnTo>
                  <a:lnTo>
                    <a:pt x="27445" y="702"/>
                  </a:lnTo>
                  <a:lnTo>
                    <a:pt x="27310" y="553"/>
                  </a:lnTo>
                  <a:lnTo>
                    <a:pt x="27131" y="404"/>
                  </a:lnTo>
                  <a:lnTo>
                    <a:pt x="26937" y="284"/>
                  </a:lnTo>
                  <a:lnTo>
                    <a:pt x="26728" y="194"/>
                  </a:lnTo>
                  <a:lnTo>
                    <a:pt x="26489" y="105"/>
                  </a:lnTo>
                  <a:lnTo>
                    <a:pt x="26250" y="60"/>
                  </a:lnTo>
                  <a:lnTo>
                    <a:pt x="25981" y="15"/>
                  </a:lnTo>
                  <a:lnTo>
                    <a:pt x="256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9" name="Google Shape;1509;p32"/>
            <p:cNvSpPr/>
            <p:nvPr/>
          </p:nvSpPr>
          <p:spPr>
            <a:xfrm>
              <a:off x="-884023" y="4442734"/>
              <a:ext cx="123520" cy="121861"/>
            </a:xfrm>
            <a:custGeom>
              <a:avLst/>
              <a:gdLst/>
              <a:ahLst/>
              <a:cxnLst/>
              <a:rect l="l" t="t" r="r" b="b"/>
              <a:pathLst>
                <a:path w="4393" h="4334" extrusionOk="0">
                  <a:moveTo>
                    <a:pt x="3198" y="1"/>
                  </a:moveTo>
                  <a:lnTo>
                    <a:pt x="1" y="255"/>
                  </a:lnTo>
                  <a:lnTo>
                    <a:pt x="957" y="4124"/>
                  </a:lnTo>
                  <a:lnTo>
                    <a:pt x="1211" y="4184"/>
                  </a:lnTo>
                  <a:lnTo>
                    <a:pt x="1509" y="4243"/>
                  </a:lnTo>
                  <a:lnTo>
                    <a:pt x="1913" y="4288"/>
                  </a:lnTo>
                  <a:lnTo>
                    <a:pt x="2421" y="4318"/>
                  </a:lnTo>
                  <a:lnTo>
                    <a:pt x="2705" y="4333"/>
                  </a:lnTo>
                  <a:lnTo>
                    <a:pt x="3003" y="4318"/>
                  </a:lnTo>
                  <a:lnTo>
                    <a:pt x="3332" y="4303"/>
                  </a:lnTo>
                  <a:lnTo>
                    <a:pt x="3661" y="4288"/>
                  </a:lnTo>
                  <a:lnTo>
                    <a:pt x="4019" y="4243"/>
                  </a:lnTo>
                  <a:lnTo>
                    <a:pt x="4393" y="418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0" name="Google Shape;1510;p32"/>
            <p:cNvSpPr/>
            <p:nvPr/>
          </p:nvSpPr>
          <p:spPr>
            <a:xfrm>
              <a:off x="-918467" y="4407868"/>
              <a:ext cx="163841" cy="97905"/>
            </a:xfrm>
            <a:custGeom>
              <a:avLst/>
              <a:gdLst/>
              <a:ahLst/>
              <a:cxnLst/>
              <a:rect l="l" t="t" r="r" b="b"/>
              <a:pathLst>
                <a:path w="5827" h="3482" extrusionOk="0">
                  <a:moveTo>
                    <a:pt x="5349" y="1"/>
                  </a:moveTo>
                  <a:lnTo>
                    <a:pt x="0" y="1256"/>
                  </a:lnTo>
                  <a:lnTo>
                    <a:pt x="45" y="1539"/>
                  </a:lnTo>
                  <a:lnTo>
                    <a:pt x="90" y="1838"/>
                  </a:lnTo>
                  <a:lnTo>
                    <a:pt x="150" y="2122"/>
                  </a:lnTo>
                  <a:lnTo>
                    <a:pt x="225" y="2391"/>
                  </a:lnTo>
                  <a:lnTo>
                    <a:pt x="314" y="2675"/>
                  </a:lnTo>
                  <a:lnTo>
                    <a:pt x="419" y="2944"/>
                  </a:lnTo>
                  <a:lnTo>
                    <a:pt x="523" y="3213"/>
                  </a:lnTo>
                  <a:lnTo>
                    <a:pt x="658" y="3482"/>
                  </a:lnTo>
                  <a:lnTo>
                    <a:pt x="5812" y="2316"/>
                  </a:lnTo>
                  <a:lnTo>
                    <a:pt x="5827" y="2017"/>
                  </a:lnTo>
                  <a:lnTo>
                    <a:pt x="5827" y="1719"/>
                  </a:lnTo>
                  <a:lnTo>
                    <a:pt x="5797" y="1420"/>
                  </a:lnTo>
                  <a:lnTo>
                    <a:pt x="5767" y="1121"/>
                  </a:lnTo>
                  <a:lnTo>
                    <a:pt x="5707" y="837"/>
                  </a:lnTo>
                  <a:lnTo>
                    <a:pt x="5618" y="553"/>
                  </a:lnTo>
                  <a:lnTo>
                    <a:pt x="5498" y="270"/>
                  </a:lnTo>
                  <a:lnTo>
                    <a:pt x="5349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1" name="Google Shape;1511;p32"/>
            <p:cNvSpPr/>
            <p:nvPr/>
          </p:nvSpPr>
          <p:spPr>
            <a:xfrm>
              <a:off x="-905870" y="4511622"/>
              <a:ext cx="371376" cy="177731"/>
            </a:xfrm>
            <a:custGeom>
              <a:avLst/>
              <a:gdLst/>
              <a:ahLst/>
              <a:cxnLst/>
              <a:rect l="l" t="t" r="r" b="b"/>
              <a:pathLst>
                <a:path w="13208" h="6321" extrusionOk="0">
                  <a:moveTo>
                    <a:pt x="4886" y="1"/>
                  </a:moveTo>
                  <a:lnTo>
                    <a:pt x="4766" y="31"/>
                  </a:lnTo>
                  <a:lnTo>
                    <a:pt x="4647" y="75"/>
                  </a:lnTo>
                  <a:lnTo>
                    <a:pt x="4527" y="135"/>
                  </a:lnTo>
                  <a:lnTo>
                    <a:pt x="4408" y="210"/>
                  </a:lnTo>
                  <a:lnTo>
                    <a:pt x="4303" y="299"/>
                  </a:lnTo>
                  <a:lnTo>
                    <a:pt x="4094" y="494"/>
                  </a:lnTo>
                  <a:lnTo>
                    <a:pt x="3915" y="673"/>
                  </a:lnTo>
                  <a:lnTo>
                    <a:pt x="3765" y="837"/>
                  </a:lnTo>
                  <a:lnTo>
                    <a:pt x="3646" y="1002"/>
                  </a:lnTo>
                  <a:lnTo>
                    <a:pt x="3526" y="1032"/>
                  </a:lnTo>
                  <a:lnTo>
                    <a:pt x="3407" y="1046"/>
                  </a:lnTo>
                  <a:lnTo>
                    <a:pt x="3153" y="1046"/>
                  </a:lnTo>
                  <a:lnTo>
                    <a:pt x="2884" y="1032"/>
                  </a:lnTo>
                  <a:lnTo>
                    <a:pt x="2630" y="987"/>
                  </a:lnTo>
                  <a:lnTo>
                    <a:pt x="2361" y="942"/>
                  </a:lnTo>
                  <a:lnTo>
                    <a:pt x="2092" y="867"/>
                  </a:lnTo>
                  <a:lnTo>
                    <a:pt x="1584" y="763"/>
                  </a:lnTo>
                  <a:lnTo>
                    <a:pt x="1345" y="703"/>
                  </a:lnTo>
                  <a:lnTo>
                    <a:pt x="1106" y="673"/>
                  </a:lnTo>
                  <a:lnTo>
                    <a:pt x="897" y="673"/>
                  </a:lnTo>
                  <a:lnTo>
                    <a:pt x="703" y="688"/>
                  </a:lnTo>
                  <a:lnTo>
                    <a:pt x="613" y="703"/>
                  </a:lnTo>
                  <a:lnTo>
                    <a:pt x="524" y="733"/>
                  </a:lnTo>
                  <a:lnTo>
                    <a:pt x="449" y="778"/>
                  </a:lnTo>
                  <a:lnTo>
                    <a:pt x="374" y="822"/>
                  </a:lnTo>
                  <a:lnTo>
                    <a:pt x="314" y="882"/>
                  </a:lnTo>
                  <a:lnTo>
                    <a:pt x="255" y="957"/>
                  </a:lnTo>
                  <a:lnTo>
                    <a:pt x="210" y="1046"/>
                  </a:lnTo>
                  <a:lnTo>
                    <a:pt x="165" y="1151"/>
                  </a:lnTo>
                  <a:lnTo>
                    <a:pt x="105" y="1390"/>
                  </a:lnTo>
                  <a:lnTo>
                    <a:pt x="60" y="1689"/>
                  </a:lnTo>
                  <a:lnTo>
                    <a:pt x="31" y="2018"/>
                  </a:lnTo>
                  <a:lnTo>
                    <a:pt x="1" y="2391"/>
                  </a:lnTo>
                  <a:lnTo>
                    <a:pt x="1" y="2779"/>
                  </a:lnTo>
                  <a:lnTo>
                    <a:pt x="1" y="3198"/>
                  </a:lnTo>
                  <a:lnTo>
                    <a:pt x="31" y="4019"/>
                  </a:lnTo>
                  <a:lnTo>
                    <a:pt x="75" y="4781"/>
                  </a:lnTo>
                  <a:lnTo>
                    <a:pt x="120" y="5424"/>
                  </a:lnTo>
                  <a:lnTo>
                    <a:pt x="180" y="6021"/>
                  </a:lnTo>
                  <a:lnTo>
                    <a:pt x="2137" y="6111"/>
                  </a:lnTo>
                  <a:lnTo>
                    <a:pt x="4154" y="6186"/>
                  </a:lnTo>
                  <a:lnTo>
                    <a:pt x="6469" y="6260"/>
                  </a:lnTo>
                  <a:lnTo>
                    <a:pt x="7665" y="6290"/>
                  </a:lnTo>
                  <a:lnTo>
                    <a:pt x="8815" y="6320"/>
                  </a:lnTo>
                  <a:lnTo>
                    <a:pt x="9891" y="6320"/>
                  </a:lnTo>
                  <a:lnTo>
                    <a:pt x="10862" y="6305"/>
                  </a:lnTo>
                  <a:lnTo>
                    <a:pt x="11698" y="6275"/>
                  </a:lnTo>
                  <a:lnTo>
                    <a:pt x="12057" y="6260"/>
                  </a:lnTo>
                  <a:lnTo>
                    <a:pt x="12356" y="6230"/>
                  </a:lnTo>
                  <a:lnTo>
                    <a:pt x="12610" y="6201"/>
                  </a:lnTo>
                  <a:lnTo>
                    <a:pt x="12804" y="6156"/>
                  </a:lnTo>
                  <a:lnTo>
                    <a:pt x="12923" y="6111"/>
                  </a:lnTo>
                  <a:lnTo>
                    <a:pt x="12968" y="6081"/>
                  </a:lnTo>
                  <a:lnTo>
                    <a:pt x="12983" y="6066"/>
                  </a:lnTo>
                  <a:lnTo>
                    <a:pt x="13088" y="5812"/>
                  </a:lnTo>
                  <a:lnTo>
                    <a:pt x="13133" y="5663"/>
                  </a:lnTo>
                  <a:lnTo>
                    <a:pt x="13177" y="5513"/>
                  </a:lnTo>
                  <a:lnTo>
                    <a:pt x="13207" y="5364"/>
                  </a:lnTo>
                  <a:lnTo>
                    <a:pt x="13207" y="5215"/>
                  </a:lnTo>
                  <a:lnTo>
                    <a:pt x="13207" y="5050"/>
                  </a:lnTo>
                  <a:lnTo>
                    <a:pt x="13192" y="4901"/>
                  </a:lnTo>
                  <a:lnTo>
                    <a:pt x="13148" y="4751"/>
                  </a:lnTo>
                  <a:lnTo>
                    <a:pt x="13073" y="4602"/>
                  </a:lnTo>
                  <a:lnTo>
                    <a:pt x="12968" y="4468"/>
                  </a:lnTo>
                  <a:lnTo>
                    <a:pt x="12834" y="4333"/>
                  </a:lnTo>
                  <a:lnTo>
                    <a:pt x="12684" y="4229"/>
                  </a:lnTo>
                  <a:lnTo>
                    <a:pt x="12475" y="4124"/>
                  </a:lnTo>
                  <a:lnTo>
                    <a:pt x="12236" y="4049"/>
                  </a:lnTo>
                  <a:lnTo>
                    <a:pt x="11952" y="3975"/>
                  </a:lnTo>
                  <a:lnTo>
                    <a:pt x="11713" y="3915"/>
                  </a:lnTo>
                  <a:lnTo>
                    <a:pt x="11429" y="3810"/>
                  </a:lnTo>
                  <a:lnTo>
                    <a:pt x="11116" y="3676"/>
                  </a:lnTo>
                  <a:lnTo>
                    <a:pt x="10772" y="3511"/>
                  </a:lnTo>
                  <a:lnTo>
                    <a:pt x="10414" y="3317"/>
                  </a:lnTo>
                  <a:lnTo>
                    <a:pt x="10025" y="3093"/>
                  </a:lnTo>
                  <a:lnTo>
                    <a:pt x="9218" y="2615"/>
                  </a:lnTo>
                  <a:lnTo>
                    <a:pt x="8666" y="2257"/>
                  </a:lnTo>
                  <a:lnTo>
                    <a:pt x="8442" y="2122"/>
                  </a:lnTo>
                  <a:lnTo>
                    <a:pt x="7844" y="1734"/>
                  </a:lnTo>
                  <a:lnTo>
                    <a:pt x="7485" y="1495"/>
                  </a:lnTo>
                  <a:lnTo>
                    <a:pt x="6992" y="1166"/>
                  </a:lnTo>
                  <a:lnTo>
                    <a:pt x="6305" y="718"/>
                  </a:lnTo>
                  <a:lnTo>
                    <a:pt x="5708" y="344"/>
                  </a:lnTo>
                  <a:lnTo>
                    <a:pt x="5469" y="210"/>
                  </a:lnTo>
                  <a:lnTo>
                    <a:pt x="5274" y="90"/>
                  </a:lnTo>
                  <a:lnTo>
                    <a:pt x="5110" y="31"/>
                  </a:lnTo>
                  <a:lnTo>
                    <a:pt x="50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2" name="Google Shape;1512;p32"/>
            <p:cNvSpPr/>
            <p:nvPr/>
          </p:nvSpPr>
          <p:spPr>
            <a:xfrm>
              <a:off x="-726929" y="4560349"/>
              <a:ext cx="58428" cy="47490"/>
            </a:xfrm>
            <a:custGeom>
              <a:avLst/>
              <a:gdLst/>
              <a:ahLst/>
              <a:cxnLst/>
              <a:rect l="l" t="t" r="r" b="b"/>
              <a:pathLst>
                <a:path w="2078" h="1689" extrusionOk="0">
                  <a:moveTo>
                    <a:pt x="1480" y="1"/>
                  </a:moveTo>
                  <a:lnTo>
                    <a:pt x="1345" y="45"/>
                  </a:lnTo>
                  <a:lnTo>
                    <a:pt x="1181" y="120"/>
                  </a:lnTo>
                  <a:lnTo>
                    <a:pt x="1062" y="195"/>
                  </a:lnTo>
                  <a:lnTo>
                    <a:pt x="942" y="270"/>
                  </a:lnTo>
                  <a:lnTo>
                    <a:pt x="733" y="449"/>
                  </a:lnTo>
                  <a:lnTo>
                    <a:pt x="539" y="658"/>
                  </a:lnTo>
                  <a:lnTo>
                    <a:pt x="374" y="852"/>
                  </a:lnTo>
                  <a:lnTo>
                    <a:pt x="240" y="1046"/>
                  </a:lnTo>
                  <a:lnTo>
                    <a:pt x="135" y="1196"/>
                  </a:lnTo>
                  <a:lnTo>
                    <a:pt x="31" y="1360"/>
                  </a:lnTo>
                  <a:lnTo>
                    <a:pt x="16" y="1405"/>
                  </a:lnTo>
                  <a:lnTo>
                    <a:pt x="1" y="1450"/>
                  </a:lnTo>
                  <a:lnTo>
                    <a:pt x="16" y="1525"/>
                  </a:lnTo>
                  <a:lnTo>
                    <a:pt x="46" y="1599"/>
                  </a:lnTo>
                  <a:lnTo>
                    <a:pt x="76" y="1644"/>
                  </a:lnTo>
                  <a:lnTo>
                    <a:pt x="120" y="1659"/>
                  </a:lnTo>
                  <a:lnTo>
                    <a:pt x="165" y="1689"/>
                  </a:lnTo>
                  <a:lnTo>
                    <a:pt x="255" y="1689"/>
                  </a:lnTo>
                  <a:lnTo>
                    <a:pt x="300" y="1674"/>
                  </a:lnTo>
                  <a:lnTo>
                    <a:pt x="374" y="1644"/>
                  </a:lnTo>
                  <a:lnTo>
                    <a:pt x="419" y="1569"/>
                  </a:lnTo>
                  <a:lnTo>
                    <a:pt x="509" y="1450"/>
                  </a:lnTo>
                  <a:lnTo>
                    <a:pt x="599" y="1315"/>
                  </a:lnTo>
                  <a:lnTo>
                    <a:pt x="718" y="1151"/>
                  </a:lnTo>
                  <a:lnTo>
                    <a:pt x="852" y="972"/>
                  </a:lnTo>
                  <a:lnTo>
                    <a:pt x="1017" y="807"/>
                  </a:lnTo>
                  <a:lnTo>
                    <a:pt x="1196" y="643"/>
                  </a:lnTo>
                  <a:lnTo>
                    <a:pt x="1301" y="583"/>
                  </a:lnTo>
                  <a:lnTo>
                    <a:pt x="1390" y="524"/>
                  </a:lnTo>
                  <a:lnTo>
                    <a:pt x="1585" y="434"/>
                  </a:lnTo>
                  <a:lnTo>
                    <a:pt x="1764" y="389"/>
                  </a:lnTo>
                  <a:lnTo>
                    <a:pt x="1928" y="374"/>
                  </a:lnTo>
                  <a:lnTo>
                    <a:pt x="2078" y="389"/>
                  </a:lnTo>
                  <a:lnTo>
                    <a:pt x="2078" y="285"/>
                  </a:lnTo>
                  <a:lnTo>
                    <a:pt x="2033" y="210"/>
                  </a:lnTo>
                  <a:lnTo>
                    <a:pt x="1988" y="150"/>
                  </a:lnTo>
                  <a:lnTo>
                    <a:pt x="1913" y="90"/>
                  </a:lnTo>
                  <a:lnTo>
                    <a:pt x="1824" y="60"/>
                  </a:lnTo>
                  <a:lnTo>
                    <a:pt x="1719" y="31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3" name="Google Shape;1513;p32"/>
            <p:cNvSpPr/>
            <p:nvPr/>
          </p:nvSpPr>
          <p:spPr>
            <a:xfrm>
              <a:off x="-745824" y="4544379"/>
              <a:ext cx="50443" cy="45832"/>
            </a:xfrm>
            <a:custGeom>
              <a:avLst/>
              <a:gdLst/>
              <a:ahLst/>
              <a:cxnLst/>
              <a:rect l="l" t="t" r="r" b="b"/>
              <a:pathLst>
                <a:path w="1794" h="1630" extrusionOk="0">
                  <a:moveTo>
                    <a:pt x="1300" y="1"/>
                  </a:moveTo>
                  <a:lnTo>
                    <a:pt x="1181" y="61"/>
                  </a:lnTo>
                  <a:lnTo>
                    <a:pt x="1061" y="135"/>
                  </a:lnTo>
                  <a:lnTo>
                    <a:pt x="942" y="210"/>
                  </a:lnTo>
                  <a:lnTo>
                    <a:pt x="718" y="404"/>
                  </a:lnTo>
                  <a:lnTo>
                    <a:pt x="524" y="599"/>
                  </a:lnTo>
                  <a:lnTo>
                    <a:pt x="359" y="793"/>
                  </a:lnTo>
                  <a:lnTo>
                    <a:pt x="225" y="987"/>
                  </a:lnTo>
                  <a:lnTo>
                    <a:pt x="120" y="1136"/>
                  </a:lnTo>
                  <a:lnTo>
                    <a:pt x="31" y="1301"/>
                  </a:lnTo>
                  <a:lnTo>
                    <a:pt x="1" y="1346"/>
                  </a:lnTo>
                  <a:lnTo>
                    <a:pt x="1" y="1390"/>
                  </a:lnTo>
                  <a:lnTo>
                    <a:pt x="1" y="1480"/>
                  </a:lnTo>
                  <a:lnTo>
                    <a:pt x="45" y="1555"/>
                  </a:lnTo>
                  <a:lnTo>
                    <a:pt x="75" y="1585"/>
                  </a:lnTo>
                  <a:lnTo>
                    <a:pt x="120" y="1614"/>
                  </a:lnTo>
                  <a:lnTo>
                    <a:pt x="150" y="1629"/>
                  </a:lnTo>
                  <a:lnTo>
                    <a:pt x="284" y="1629"/>
                  </a:lnTo>
                  <a:lnTo>
                    <a:pt x="359" y="1585"/>
                  </a:lnTo>
                  <a:lnTo>
                    <a:pt x="419" y="1525"/>
                  </a:lnTo>
                  <a:lnTo>
                    <a:pt x="494" y="1390"/>
                  </a:lnTo>
                  <a:lnTo>
                    <a:pt x="583" y="1256"/>
                  </a:lnTo>
                  <a:lnTo>
                    <a:pt x="703" y="1092"/>
                  </a:lnTo>
                  <a:lnTo>
                    <a:pt x="852" y="912"/>
                  </a:lnTo>
                  <a:lnTo>
                    <a:pt x="1017" y="748"/>
                  </a:lnTo>
                  <a:lnTo>
                    <a:pt x="1196" y="584"/>
                  </a:lnTo>
                  <a:lnTo>
                    <a:pt x="1285" y="524"/>
                  </a:lnTo>
                  <a:lnTo>
                    <a:pt x="1390" y="464"/>
                  </a:lnTo>
                  <a:lnTo>
                    <a:pt x="1495" y="404"/>
                  </a:lnTo>
                  <a:lnTo>
                    <a:pt x="1599" y="374"/>
                  </a:lnTo>
                  <a:lnTo>
                    <a:pt x="1704" y="345"/>
                  </a:lnTo>
                  <a:lnTo>
                    <a:pt x="1793" y="330"/>
                  </a:lnTo>
                  <a:lnTo>
                    <a:pt x="1778" y="225"/>
                  </a:lnTo>
                  <a:lnTo>
                    <a:pt x="1734" y="150"/>
                  </a:lnTo>
                  <a:lnTo>
                    <a:pt x="1674" y="91"/>
                  </a:lnTo>
                  <a:lnTo>
                    <a:pt x="1614" y="61"/>
                  </a:lnTo>
                  <a:lnTo>
                    <a:pt x="1539" y="31"/>
                  </a:lnTo>
                  <a:lnTo>
                    <a:pt x="1465" y="16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4" name="Google Shape;1514;p32"/>
            <p:cNvSpPr/>
            <p:nvPr/>
          </p:nvSpPr>
          <p:spPr>
            <a:xfrm>
              <a:off x="-700864" y="4575055"/>
              <a:ext cx="54211" cy="47069"/>
            </a:xfrm>
            <a:custGeom>
              <a:avLst/>
              <a:gdLst/>
              <a:ahLst/>
              <a:cxnLst/>
              <a:rect l="l" t="t" r="r" b="b"/>
              <a:pathLst>
                <a:path w="1928" h="1674" extrusionOk="0">
                  <a:moveTo>
                    <a:pt x="1375" y="1"/>
                  </a:moveTo>
                  <a:lnTo>
                    <a:pt x="1180" y="105"/>
                  </a:lnTo>
                  <a:lnTo>
                    <a:pt x="1061" y="165"/>
                  </a:lnTo>
                  <a:lnTo>
                    <a:pt x="941" y="255"/>
                  </a:lnTo>
                  <a:lnTo>
                    <a:pt x="717" y="434"/>
                  </a:lnTo>
                  <a:lnTo>
                    <a:pt x="523" y="628"/>
                  </a:lnTo>
                  <a:lnTo>
                    <a:pt x="359" y="837"/>
                  </a:lnTo>
                  <a:lnTo>
                    <a:pt x="224" y="1016"/>
                  </a:lnTo>
                  <a:lnTo>
                    <a:pt x="120" y="1181"/>
                  </a:lnTo>
                  <a:lnTo>
                    <a:pt x="15" y="1330"/>
                  </a:lnTo>
                  <a:lnTo>
                    <a:pt x="0" y="1375"/>
                  </a:lnTo>
                  <a:lnTo>
                    <a:pt x="0" y="1420"/>
                  </a:lnTo>
                  <a:lnTo>
                    <a:pt x="0" y="1509"/>
                  </a:lnTo>
                  <a:lnTo>
                    <a:pt x="45" y="1584"/>
                  </a:lnTo>
                  <a:lnTo>
                    <a:pt x="75" y="1614"/>
                  </a:lnTo>
                  <a:lnTo>
                    <a:pt x="105" y="1644"/>
                  </a:lnTo>
                  <a:lnTo>
                    <a:pt x="150" y="1659"/>
                  </a:lnTo>
                  <a:lnTo>
                    <a:pt x="194" y="1674"/>
                  </a:lnTo>
                  <a:lnTo>
                    <a:pt x="284" y="1659"/>
                  </a:lnTo>
                  <a:lnTo>
                    <a:pt x="359" y="1614"/>
                  </a:lnTo>
                  <a:lnTo>
                    <a:pt x="418" y="1554"/>
                  </a:lnTo>
                  <a:lnTo>
                    <a:pt x="493" y="1420"/>
                  </a:lnTo>
                  <a:lnTo>
                    <a:pt x="583" y="1285"/>
                  </a:lnTo>
                  <a:lnTo>
                    <a:pt x="702" y="1121"/>
                  </a:lnTo>
                  <a:lnTo>
                    <a:pt x="837" y="957"/>
                  </a:lnTo>
                  <a:lnTo>
                    <a:pt x="1001" y="777"/>
                  </a:lnTo>
                  <a:lnTo>
                    <a:pt x="1195" y="628"/>
                  </a:lnTo>
                  <a:lnTo>
                    <a:pt x="1285" y="553"/>
                  </a:lnTo>
                  <a:lnTo>
                    <a:pt x="1390" y="494"/>
                  </a:lnTo>
                  <a:lnTo>
                    <a:pt x="1524" y="434"/>
                  </a:lnTo>
                  <a:lnTo>
                    <a:pt x="1673" y="389"/>
                  </a:lnTo>
                  <a:lnTo>
                    <a:pt x="1808" y="359"/>
                  </a:lnTo>
                  <a:lnTo>
                    <a:pt x="1927" y="359"/>
                  </a:lnTo>
                  <a:lnTo>
                    <a:pt x="1927" y="255"/>
                  </a:lnTo>
                  <a:lnTo>
                    <a:pt x="1898" y="180"/>
                  </a:lnTo>
                  <a:lnTo>
                    <a:pt x="1853" y="105"/>
                  </a:lnTo>
                  <a:lnTo>
                    <a:pt x="1793" y="60"/>
                  </a:lnTo>
                  <a:lnTo>
                    <a:pt x="1718" y="30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5" name="Google Shape;1515;p32"/>
            <p:cNvSpPr/>
            <p:nvPr/>
          </p:nvSpPr>
          <p:spPr>
            <a:xfrm>
              <a:off x="-765563" y="2987229"/>
              <a:ext cx="62618" cy="161732"/>
            </a:xfrm>
            <a:custGeom>
              <a:avLst/>
              <a:gdLst/>
              <a:ahLst/>
              <a:cxnLst/>
              <a:rect l="l" t="t" r="r" b="b"/>
              <a:pathLst>
                <a:path w="2227" h="5752" extrusionOk="0">
                  <a:moveTo>
                    <a:pt x="927" y="0"/>
                  </a:moveTo>
                  <a:lnTo>
                    <a:pt x="822" y="15"/>
                  </a:lnTo>
                  <a:lnTo>
                    <a:pt x="733" y="30"/>
                  </a:lnTo>
                  <a:lnTo>
                    <a:pt x="628" y="60"/>
                  </a:lnTo>
                  <a:lnTo>
                    <a:pt x="538" y="105"/>
                  </a:lnTo>
                  <a:lnTo>
                    <a:pt x="464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4" y="344"/>
                  </a:lnTo>
                  <a:lnTo>
                    <a:pt x="195" y="418"/>
                  </a:lnTo>
                  <a:lnTo>
                    <a:pt x="135" y="493"/>
                  </a:lnTo>
                  <a:lnTo>
                    <a:pt x="90" y="568"/>
                  </a:lnTo>
                  <a:lnTo>
                    <a:pt x="60" y="657"/>
                  </a:lnTo>
                  <a:lnTo>
                    <a:pt x="30" y="762"/>
                  </a:lnTo>
                  <a:lnTo>
                    <a:pt x="15" y="852"/>
                  </a:lnTo>
                  <a:lnTo>
                    <a:pt x="0" y="956"/>
                  </a:lnTo>
                  <a:lnTo>
                    <a:pt x="0" y="1046"/>
                  </a:lnTo>
                  <a:lnTo>
                    <a:pt x="269" y="4826"/>
                  </a:lnTo>
                  <a:lnTo>
                    <a:pt x="284" y="4930"/>
                  </a:lnTo>
                  <a:lnTo>
                    <a:pt x="299" y="5020"/>
                  </a:lnTo>
                  <a:lnTo>
                    <a:pt x="329" y="5124"/>
                  </a:lnTo>
                  <a:lnTo>
                    <a:pt x="374" y="5214"/>
                  </a:lnTo>
                  <a:lnTo>
                    <a:pt x="419" y="5289"/>
                  </a:lnTo>
                  <a:lnTo>
                    <a:pt x="464" y="5363"/>
                  </a:lnTo>
                  <a:lnTo>
                    <a:pt x="538" y="5438"/>
                  </a:lnTo>
                  <a:lnTo>
                    <a:pt x="598" y="5498"/>
                  </a:lnTo>
                  <a:lnTo>
                    <a:pt x="673" y="5558"/>
                  </a:lnTo>
                  <a:lnTo>
                    <a:pt x="747" y="5617"/>
                  </a:lnTo>
                  <a:lnTo>
                    <a:pt x="837" y="5662"/>
                  </a:lnTo>
                  <a:lnTo>
                    <a:pt x="927" y="5692"/>
                  </a:lnTo>
                  <a:lnTo>
                    <a:pt x="1016" y="5722"/>
                  </a:lnTo>
                  <a:lnTo>
                    <a:pt x="1121" y="5737"/>
                  </a:lnTo>
                  <a:lnTo>
                    <a:pt x="1211" y="5752"/>
                  </a:lnTo>
                  <a:lnTo>
                    <a:pt x="1315" y="5752"/>
                  </a:lnTo>
                  <a:lnTo>
                    <a:pt x="1420" y="5737"/>
                  </a:lnTo>
                  <a:lnTo>
                    <a:pt x="1509" y="5707"/>
                  </a:lnTo>
                  <a:lnTo>
                    <a:pt x="1599" y="5677"/>
                  </a:lnTo>
                  <a:lnTo>
                    <a:pt x="1689" y="5647"/>
                  </a:lnTo>
                  <a:lnTo>
                    <a:pt x="1778" y="5588"/>
                  </a:lnTo>
                  <a:lnTo>
                    <a:pt x="1853" y="5543"/>
                  </a:lnTo>
                  <a:lnTo>
                    <a:pt x="1928" y="5483"/>
                  </a:lnTo>
                  <a:lnTo>
                    <a:pt x="1987" y="5408"/>
                  </a:lnTo>
                  <a:lnTo>
                    <a:pt x="2047" y="5334"/>
                  </a:lnTo>
                  <a:lnTo>
                    <a:pt x="2092" y="5259"/>
                  </a:lnTo>
                  <a:lnTo>
                    <a:pt x="2137" y="5169"/>
                  </a:lnTo>
                  <a:lnTo>
                    <a:pt x="2182" y="5080"/>
                  </a:lnTo>
                  <a:lnTo>
                    <a:pt x="2197" y="4990"/>
                  </a:lnTo>
                  <a:lnTo>
                    <a:pt x="2226" y="4900"/>
                  </a:lnTo>
                  <a:lnTo>
                    <a:pt x="2226" y="4796"/>
                  </a:lnTo>
                  <a:lnTo>
                    <a:pt x="2226" y="4691"/>
                  </a:lnTo>
                  <a:lnTo>
                    <a:pt x="1973" y="911"/>
                  </a:lnTo>
                  <a:lnTo>
                    <a:pt x="1943" y="777"/>
                  </a:lnTo>
                  <a:lnTo>
                    <a:pt x="1913" y="643"/>
                  </a:lnTo>
                  <a:lnTo>
                    <a:pt x="1853" y="508"/>
                  </a:lnTo>
                  <a:lnTo>
                    <a:pt x="1778" y="404"/>
                  </a:lnTo>
                  <a:lnTo>
                    <a:pt x="1689" y="299"/>
                  </a:lnTo>
                  <a:lnTo>
                    <a:pt x="1599" y="209"/>
                  </a:lnTo>
                  <a:lnTo>
                    <a:pt x="1479" y="135"/>
                  </a:lnTo>
                  <a:lnTo>
                    <a:pt x="1360" y="75"/>
                  </a:lnTo>
                  <a:lnTo>
                    <a:pt x="1255" y="30"/>
                  </a:lnTo>
                  <a:lnTo>
                    <a:pt x="1151" y="15"/>
                  </a:lnTo>
                  <a:lnTo>
                    <a:pt x="10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6" name="Google Shape;1516;p32"/>
            <p:cNvSpPr/>
            <p:nvPr/>
          </p:nvSpPr>
          <p:spPr>
            <a:xfrm>
              <a:off x="-711802" y="2966225"/>
              <a:ext cx="134880" cy="168874"/>
            </a:xfrm>
            <a:custGeom>
              <a:avLst/>
              <a:gdLst/>
              <a:ahLst/>
              <a:cxnLst/>
              <a:rect l="l" t="t" r="r" b="b"/>
              <a:pathLst>
                <a:path w="4797" h="6006" extrusionOk="0">
                  <a:moveTo>
                    <a:pt x="3855" y="0"/>
                  </a:moveTo>
                  <a:lnTo>
                    <a:pt x="3691" y="15"/>
                  </a:lnTo>
                  <a:lnTo>
                    <a:pt x="3526" y="45"/>
                  </a:lnTo>
                  <a:lnTo>
                    <a:pt x="3377" y="105"/>
                  </a:lnTo>
                  <a:lnTo>
                    <a:pt x="3243" y="179"/>
                  </a:lnTo>
                  <a:lnTo>
                    <a:pt x="3108" y="284"/>
                  </a:lnTo>
                  <a:lnTo>
                    <a:pt x="3004" y="418"/>
                  </a:lnTo>
                  <a:lnTo>
                    <a:pt x="180" y="4467"/>
                  </a:lnTo>
                  <a:lnTo>
                    <a:pt x="135" y="4557"/>
                  </a:lnTo>
                  <a:lnTo>
                    <a:pt x="90" y="4646"/>
                  </a:lnTo>
                  <a:lnTo>
                    <a:pt x="46" y="4736"/>
                  </a:lnTo>
                  <a:lnTo>
                    <a:pt x="31" y="4826"/>
                  </a:lnTo>
                  <a:lnTo>
                    <a:pt x="16" y="4915"/>
                  </a:lnTo>
                  <a:lnTo>
                    <a:pt x="1" y="5020"/>
                  </a:lnTo>
                  <a:lnTo>
                    <a:pt x="16" y="5109"/>
                  </a:lnTo>
                  <a:lnTo>
                    <a:pt x="16" y="5199"/>
                  </a:lnTo>
                  <a:lnTo>
                    <a:pt x="46" y="5289"/>
                  </a:lnTo>
                  <a:lnTo>
                    <a:pt x="75" y="5378"/>
                  </a:lnTo>
                  <a:lnTo>
                    <a:pt x="105" y="5468"/>
                  </a:lnTo>
                  <a:lnTo>
                    <a:pt x="150" y="5558"/>
                  </a:lnTo>
                  <a:lnTo>
                    <a:pt x="210" y="5632"/>
                  </a:lnTo>
                  <a:lnTo>
                    <a:pt x="270" y="5707"/>
                  </a:lnTo>
                  <a:lnTo>
                    <a:pt x="344" y="5767"/>
                  </a:lnTo>
                  <a:lnTo>
                    <a:pt x="434" y="5842"/>
                  </a:lnTo>
                  <a:lnTo>
                    <a:pt x="509" y="5886"/>
                  </a:lnTo>
                  <a:lnTo>
                    <a:pt x="598" y="5931"/>
                  </a:lnTo>
                  <a:lnTo>
                    <a:pt x="688" y="5961"/>
                  </a:lnTo>
                  <a:lnTo>
                    <a:pt x="793" y="5991"/>
                  </a:lnTo>
                  <a:lnTo>
                    <a:pt x="882" y="6006"/>
                  </a:lnTo>
                  <a:lnTo>
                    <a:pt x="1061" y="6006"/>
                  </a:lnTo>
                  <a:lnTo>
                    <a:pt x="1166" y="5991"/>
                  </a:lnTo>
                  <a:lnTo>
                    <a:pt x="1256" y="5976"/>
                  </a:lnTo>
                  <a:lnTo>
                    <a:pt x="1345" y="5946"/>
                  </a:lnTo>
                  <a:lnTo>
                    <a:pt x="1435" y="5901"/>
                  </a:lnTo>
                  <a:lnTo>
                    <a:pt x="1510" y="5856"/>
                  </a:lnTo>
                  <a:lnTo>
                    <a:pt x="1599" y="5812"/>
                  </a:lnTo>
                  <a:lnTo>
                    <a:pt x="1659" y="5737"/>
                  </a:lnTo>
                  <a:lnTo>
                    <a:pt x="1734" y="5677"/>
                  </a:lnTo>
                  <a:lnTo>
                    <a:pt x="1794" y="5588"/>
                  </a:lnTo>
                  <a:lnTo>
                    <a:pt x="4617" y="1554"/>
                  </a:lnTo>
                  <a:lnTo>
                    <a:pt x="4662" y="1464"/>
                  </a:lnTo>
                  <a:lnTo>
                    <a:pt x="4707" y="1375"/>
                  </a:lnTo>
                  <a:lnTo>
                    <a:pt x="4752" y="1285"/>
                  </a:lnTo>
                  <a:lnTo>
                    <a:pt x="4766" y="1195"/>
                  </a:lnTo>
                  <a:lnTo>
                    <a:pt x="4781" y="1091"/>
                  </a:lnTo>
                  <a:lnTo>
                    <a:pt x="4796" y="1001"/>
                  </a:lnTo>
                  <a:lnTo>
                    <a:pt x="4781" y="911"/>
                  </a:lnTo>
                  <a:lnTo>
                    <a:pt x="4781" y="807"/>
                  </a:lnTo>
                  <a:lnTo>
                    <a:pt x="4752" y="717"/>
                  </a:lnTo>
                  <a:lnTo>
                    <a:pt x="4722" y="628"/>
                  </a:lnTo>
                  <a:lnTo>
                    <a:pt x="4692" y="538"/>
                  </a:lnTo>
                  <a:lnTo>
                    <a:pt x="4647" y="463"/>
                  </a:lnTo>
                  <a:lnTo>
                    <a:pt x="4587" y="389"/>
                  </a:lnTo>
                  <a:lnTo>
                    <a:pt x="4527" y="314"/>
                  </a:lnTo>
                  <a:lnTo>
                    <a:pt x="4453" y="239"/>
                  </a:lnTo>
                  <a:lnTo>
                    <a:pt x="4363" y="179"/>
                  </a:lnTo>
                  <a:lnTo>
                    <a:pt x="4273" y="120"/>
                  </a:lnTo>
                  <a:lnTo>
                    <a:pt x="4184" y="75"/>
                  </a:lnTo>
                  <a:lnTo>
                    <a:pt x="4020" y="30"/>
                  </a:lnTo>
                  <a:lnTo>
                    <a:pt x="38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7" name="Google Shape;1517;p32"/>
            <p:cNvSpPr/>
            <p:nvPr/>
          </p:nvSpPr>
          <p:spPr>
            <a:xfrm>
              <a:off x="-639118" y="2997295"/>
              <a:ext cx="137382" cy="166793"/>
            </a:xfrm>
            <a:custGeom>
              <a:avLst/>
              <a:gdLst/>
              <a:ahLst/>
              <a:cxnLst/>
              <a:rect l="l" t="t" r="r" b="b"/>
              <a:pathLst>
                <a:path w="4886" h="5932" extrusionOk="0">
                  <a:moveTo>
                    <a:pt x="3959" y="1"/>
                  </a:moveTo>
                  <a:lnTo>
                    <a:pt x="3795" y="16"/>
                  </a:lnTo>
                  <a:lnTo>
                    <a:pt x="3646" y="46"/>
                  </a:lnTo>
                  <a:lnTo>
                    <a:pt x="3496" y="90"/>
                  </a:lnTo>
                  <a:lnTo>
                    <a:pt x="3347" y="165"/>
                  </a:lnTo>
                  <a:lnTo>
                    <a:pt x="3227" y="270"/>
                  </a:lnTo>
                  <a:lnTo>
                    <a:pt x="3108" y="404"/>
                  </a:lnTo>
                  <a:lnTo>
                    <a:pt x="180" y="4363"/>
                  </a:lnTo>
                  <a:lnTo>
                    <a:pt x="135" y="4453"/>
                  </a:lnTo>
                  <a:lnTo>
                    <a:pt x="90" y="4542"/>
                  </a:lnTo>
                  <a:lnTo>
                    <a:pt x="45" y="4632"/>
                  </a:lnTo>
                  <a:lnTo>
                    <a:pt x="15" y="4722"/>
                  </a:lnTo>
                  <a:lnTo>
                    <a:pt x="0" y="4811"/>
                  </a:lnTo>
                  <a:lnTo>
                    <a:pt x="0" y="4901"/>
                  </a:lnTo>
                  <a:lnTo>
                    <a:pt x="0" y="5005"/>
                  </a:lnTo>
                  <a:lnTo>
                    <a:pt x="0" y="5095"/>
                  </a:lnTo>
                  <a:lnTo>
                    <a:pt x="15" y="5185"/>
                  </a:lnTo>
                  <a:lnTo>
                    <a:pt x="45" y="5274"/>
                  </a:lnTo>
                  <a:lnTo>
                    <a:pt x="90" y="5364"/>
                  </a:lnTo>
                  <a:lnTo>
                    <a:pt x="135" y="5454"/>
                  </a:lnTo>
                  <a:lnTo>
                    <a:pt x="180" y="5528"/>
                  </a:lnTo>
                  <a:lnTo>
                    <a:pt x="239" y="5603"/>
                  </a:lnTo>
                  <a:lnTo>
                    <a:pt x="314" y="5678"/>
                  </a:lnTo>
                  <a:lnTo>
                    <a:pt x="389" y="5737"/>
                  </a:lnTo>
                  <a:lnTo>
                    <a:pt x="478" y="5797"/>
                  </a:lnTo>
                  <a:lnTo>
                    <a:pt x="568" y="5842"/>
                  </a:lnTo>
                  <a:lnTo>
                    <a:pt x="658" y="5872"/>
                  </a:lnTo>
                  <a:lnTo>
                    <a:pt x="747" y="5902"/>
                  </a:lnTo>
                  <a:lnTo>
                    <a:pt x="837" y="5917"/>
                  </a:lnTo>
                  <a:lnTo>
                    <a:pt x="927" y="5932"/>
                  </a:lnTo>
                  <a:lnTo>
                    <a:pt x="1031" y="5932"/>
                  </a:lnTo>
                  <a:lnTo>
                    <a:pt x="1121" y="5917"/>
                  </a:lnTo>
                  <a:lnTo>
                    <a:pt x="1210" y="5902"/>
                  </a:lnTo>
                  <a:lnTo>
                    <a:pt x="1300" y="5872"/>
                  </a:lnTo>
                  <a:lnTo>
                    <a:pt x="1390" y="5842"/>
                  </a:lnTo>
                  <a:lnTo>
                    <a:pt x="1479" y="5797"/>
                  </a:lnTo>
                  <a:lnTo>
                    <a:pt x="1554" y="5737"/>
                  </a:lnTo>
                  <a:lnTo>
                    <a:pt x="1629" y="5678"/>
                  </a:lnTo>
                  <a:lnTo>
                    <a:pt x="1703" y="5618"/>
                  </a:lnTo>
                  <a:lnTo>
                    <a:pt x="1763" y="5528"/>
                  </a:lnTo>
                  <a:lnTo>
                    <a:pt x="4691" y="1569"/>
                  </a:lnTo>
                  <a:lnTo>
                    <a:pt x="4751" y="1480"/>
                  </a:lnTo>
                  <a:lnTo>
                    <a:pt x="4796" y="1405"/>
                  </a:lnTo>
                  <a:lnTo>
                    <a:pt x="4841" y="1315"/>
                  </a:lnTo>
                  <a:lnTo>
                    <a:pt x="4856" y="1211"/>
                  </a:lnTo>
                  <a:lnTo>
                    <a:pt x="4886" y="1121"/>
                  </a:lnTo>
                  <a:lnTo>
                    <a:pt x="4886" y="1032"/>
                  </a:lnTo>
                  <a:lnTo>
                    <a:pt x="4886" y="927"/>
                  </a:lnTo>
                  <a:lnTo>
                    <a:pt x="4871" y="837"/>
                  </a:lnTo>
                  <a:lnTo>
                    <a:pt x="4856" y="748"/>
                  </a:lnTo>
                  <a:lnTo>
                    <a:pt x="4826" y="658"/>
                  </a:lnTo>
                  <a:lnTo>
                    <a:pt x="4796" y="568"/>
                  </a:lnTo>
                  <a:lnTo>
                    <a:pt x="4751" y="479"/>
                  </a:lnTo>
                  <a:lnTo>
                    <a:pt x="4691" y="404"/>
                  </a:lnTo>
                  <a:lnTo>
                    <a:pt x="4632" y="329"/>
                  </a:lnTo>
                  <a:lnTo>
                    <a:pt x="4572" y="255"/>
                  </a:lnTo>
                  <a:lnTo>
                    <a:pt x="4482" y="195"/>
                  </a:lnTo>
                  <a:lnTo>
                    <a:pt x="4378" y="120"/>
                  </a:lnTo>
                  <a:lnTo>
                    <a:pt x="4273" y="75"/>
                  </a:lnTo>
                  <a:lnTo>
                    <a:pt x="4124" y="31"/>
                  </a:lnTo>
                  <a:lnTo>
                    <a:pt x="39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8" name="Google Shape;1518;p32"/>
            <p:cNvSpPr/>
            <p:nvPr/>
          </p:nvSpPr>
          <p:spPr>
            <a:xfrm>
              <a:off x="-598797" y="3059885"/>
              <a:ext cx="141178" cy="164291"/>
            </a:xfrm>
            <a:custGeom>
              <a:avLst/>
              <a:gdLst/>
              <a:ahLst/>
              <a:cxnLst/>
              <a:rect l="l" t="t" r="r" b="b"/>
              <a:pathLst>
                <a:path w="5021" h="5843" extrusionOk="0">
                  <a:moveTo>
                    <a:pt x="3945" y="1"/>
                  </a:moveTo>
                  <a:lnTo>
                    <a:pt x="3780" y="31"/>
                  </a:lnTo>
                  <a:lnTo>
                    <a:pt x="3631" y="90"/>
                  </a:lnTo>
                  <a:lnTo>
                    <a:pt x="3496" y="165"/>
                  </a:lnTo>
                  <a:lnTo>
                    <a:pt x="3377" y="255"/>
                  </a:lnTo>
                  <a:lnTo>
                    <a:pt x="3257" y="374"/>
                  </a:lnTo>
                  <a:lnTo>
                    <a:pt x="210" y="4244"/>
                  </a:lnTo>
                  <a:lnTo>
                    <a:pt x="150" y="4333"/>
                  </a:lnTo>
                  <a:lnTo>
                    <a:pt x="105" y="4408"/>
                  </a:lnTo>
                  <a:lnTo>
                    <a:pt x="60" y="4497"/>
                  </a:lnTo>
                  <a:lnTo>
                    <a:pt x="30" y="4587"/>
                  </a:lnTo>
                  <a:lnTo>
                    <a:pt x="15" y="4692"/>
                  </a:lnTo>
                  <a:lnTo>
                    <a:pt x="1" y="4781"/>
                  </a:lnTo>
                  <a:lnTo>
                    <a:pt x="1" y="4871"/>
                  </a:lnTo>
                  <a:lnTo>
                    <a:pt x="1" y="4976"/>
                  </a:lnTo>
                  <a:lnTo>
                    <a:pt x="15" y="5065"/>
                  </a:lnTo>
                  <a:lnTo>
                    <a:pt x="45" y="5155"/>
                  </a:lnTo>
                  <a:lnTo>
                    <a:pt x="75" y="5244"/>
                  </a:lnTo>
                  <a:lnTo>
                    <a:pt x="120" y="5334"/>
                  </a:lnTo>
                  <a:lnTo>
                    <a:pt x="165" y="5409"/>
                  </a:lnTo>
                  <a:lnTo>
                    <a:pt x="225" y="5483"/>
                  </a:lnTo>
                  <a:lnTo>
                    <a:pt x="299" y="5558"/>
                  </a:lnTo>
                  <a:lnTo>
                    <a:pt x="374" y="5633"/>
                  </a:lnTo>
                  <a:lnTo>
                    <a:pt x="449" y="5693"/>
                  </a:lnTo>
                  <a:lnTo>
                    <a:pt x="538" y="5737"/>
                  </a:lnTo>
                  <a:lnTo>
                    <a:pt x="628" y="5767"/>
                  </a:lnTo>
                  <a:lnTo>
                    <a:pt x="718" y="5797"/>
                  </a:lnTo>
                  <a:lnTo>
                    <a:pt x="807" y="5827"/>
                  </a:lnTo>
                  <a:lnTo>
                    <a:pt x="897" y="5842"/>
                  </a:lnTo>
                  <a:lnTo>
                    <a:pt x="1001" y="5842"/>
                  </a:lnTo>
                  <a:lnTo>
                    <a:pt x="1091" y="5827"/>
                  </a:lnTo>
                  <a:lnTo>
                    <a:pt x="1181" y="5812"/>
                  </a:lnTo>
                  <a:lnTo>
                    <a:pt x="1270" y="5797"/>
                  </a:lnTo>
                  <a:lnTo>
                    <a:pt x="1360" y="5752"/>
                  </a:lnTo>
                  <a:lnTo>
                    <a:pt x="1450" y="5723"/>
                  </a:lnTo>
                  <a:lnTo>
                    <a:pt x="1539" y="5663"/>
                  </a:lnTo>
                  <a:lnTo>
                    <a:pt x="1614" y="5603"/>
                  </a:lnTo>
                  <a:lnTo>
                    <a:pt x="1689" y="5543"/>
                  </a:lnTo>
                  <a:lnTo>
                    <a:pt x="1748" y="5469"/>
                  </a:lnTo>
                  <a:lnTo>
                    <a:pt x="4796" y="1599"/>
                  </a:lnTo>
                  <a:lnTo>
                    <a:pt x="4856" y="1510"/>
                  </a:lnTo>
                  <a:lnTo>
                    <a:pt x="4916" y="1420"/>
                  </a:lnTo>
                  <a:lnTo>
                    <a:pt x="4946" y="1345"/>
                  </a:lnTo>
                  <a:lnTo>
                    <a:pt x="4975" y="1241"/>
                  </a:lnTo>
                  <a:lnTo>
                    <a:pt x="5005" y="1151"/>
                  </a:lnTo>
                  <a:lnTo>
                    <a:pt x="5005" y="1061"/>
                  </a:lnTo>
                  <a:lnTo>
                    <a:pt x="5020" y="972"/>
                  </a:lnTo>
                  <a:lnTo>
                    <a:pt x="5005" y="867"/>
                  </a:lnTo>
                  <a:lnTo>
                    <a:pt x="4990" y="778"/>
                  </a:lnTo>
                  <a:lnTo>
                    <a:pt x="4960" y="688"/>
                  </a:lnTo>
                  <a:lnTo>
                    <a:pt x="4931" y="598"/>
                  </a:lnTo>
                  <a:lnTo>
                    <a:pt x="4886" y="509"/>
                  </a:lnTo>
                  <a:lnTo>
                    <a:pt x="4841" y="434"/>
                  </a:lnTo>
                  <a:lnTo>
                    <a:pt x="4781" y="359"/>
                  </a:lnTo>
                  <a:lnTo>
                    <a:pt x="4721" y="285"/>
                  </a:lnTo>
                  <a:lnTo>
                    <a:pt x="4632" y="210"/>
                  </a:lnTo>
                  <a:lnTo>
                    <a:pt x="4527" y="135"/>
                  </a:lnTo>
                  <a:lnTo>
                    <a:pt x="4393" y="75"/>
                  </a:lnTo>
                  <a:lnTo>
                    <a:pt x="4243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9" name="Google Shape;1519;p32"/>
            <p:cNvSpPr/>
            <p:nvPr/>
          </p:nvSpPr>
          <p:spPr>
            <a:xfrm>
              <a:off x="-1202427" y="3395524"/>
              <a:ext cx="431013" cy="371770"/>
            </a:xfrm>
            <a:custGeom>
              <a:avLst/>
              <a:gdLst/>
              <a:ahLst/>
              <a:cxnLst/>
              <a:rect l="l" t="t" r="r" b="b"/>
              <a:pathLst>
                <a:path w="15329" h="13222" extrusionOk="0">
                  <a:moveTo>
                    <a:pt x="8949" y="0"/>
                  </a:moveTo>
                  <a:lnTo>
                    <a:pt x="8830" y="15"/>
                  </a:lnTo>
                  <a:lnTo>
                    <a:pt x="8725" y="45"/>
                  </a:lnTo>
                  <a:lnTo>
                    <a:pt x="8620" y="105"/>
                  </a:lnTo>
                  <a:lnTo>
                    <a:pt x="8516" y="165"/>
                  </a:lnTo>
                  <a:lnTo>
                    <a:pt x="8426" y="239"/>
                  </a:lnTo>
                  <a:lnTo>
                    <a:pt x="8337" y="344"/>
                  </a:lnTo>
                  <a:lnTo>
                    <a:pt x="5289" y="4437"/>
                  </a:lnTo>
                  <a:lnTo>
                    <a:pt x="4049" y="6096"/>
                  </a:lnTo>
                  <a:lnTo>
                    <a:pt x="0" y="11549"/>
                  </a:lnTo>
                  <a:lnTo>
                    <a:pt x="299" y="11773"/>
                  </a:lnTo>
                  <a:lnTo>
                    <a:pt x="628" y="11967"/>
                  </a:lnTo>
                  <a:lnTo>
                    <a:pt x="956" y="12161"/>
                  </a:lnTo>
                  <a:lnTo>
                    <a:pt x="1285" y="12340"/>
                  </a:lnTo>
                  <a:lnTo>
                    <a:pt x="1614" y="12490"/>
                  </a:lnTo>
                  <a:lnTo>
                    <a:pt x="1957" y="12639"/>
                  </a:lnTo>
                  <a:lnTo>
                    <a:pt x="2301" y="12759"/>
                  </a:lnTo>
                  <a:lnTo>
                    <a:pt x="2645" y="12878"/>
                  </a:lnTo>
                  <a:lnTo>
                    <a:pt x="3003" y="12968"/>
                  </a:lnTo>
                  <a:lnTo>
                    <a:pt x="3347" y="13058"/>
                  </a:lnTo>
                  <a:lnTo>
                    <a:pt x="3705" y="13117"/>
                  </a:lnTo>
                  <a:lnTo>
                    <a:pt x="4064" y="13162"/>
                  </a:lnTo>
                  <a:lnTo>
                    <a:pt x="4422" y="13207"/>
                  </a:lnTo>
                  <a:lnTo>
                    <a:pt x="4781" y="13222"/>
                  </a:lnTo>
                  <a:lnTo>
                    <a:pt x="5498" y="13222"/>
                  </a:lnTo>
                  <a:lnTo>
                    <a:pt x="5857" y="13192"/>
                  </a:lnTo>
                  <a:lnTo>
                    <a:pt x="6200" y="13147"/>
                  </a:lnTo>
                  <a:lnTo>
                    <a:pt x="6559" y="13087"/>
                  </a:lnTo>
                  <a:lnTo>
                    <a:pt x="6902" y="13028"/>
                  </a:lnTo>
                  <a:lnTo>
                    <a:pt x="7261" y="12938"/>
                  </a:lnTo>
                  <a:lnTo>
                    <a:pt x="7605" y="12833"/>
                  </a:lnTo>
                  <a:lnTo>
                    <a:pt x="7933" y="12729"/>
                  </a:lnTo>
                  <a:lnTo>
                    <a:pt x="8277" y="12594"/>
                  </a:lnTo>
                  <a:lnTo>
                    <a:pt x="8605" y="12460"/>
                  </a:lnTo>
                  <a:lnTo>
                    <a:pt x="8934" y="12296"/>
                  </a:lnTo>
                  <a:lnTo>
                    <a:pt x="9248" y="12131"/>
                  </a:lnTo>
                  <a:lnTo>
                    <a:pt x="9562" y="11937"/>
                  </a:lnTo>
                  <a:lnTo>
                    <a:pt x="9860" y="11743"/>
                  </a:lnTo>
                  <a:lnTo>
                    <a:pt x="10159" y="11534"/>
                  </a:lnTo>
                  <a:lnTo>
                    <a:pt x="10443" y="11310"/>
                  </a:lnTo>
                  <a:lnTo>
                    <a:pt x="10727" y="11071"/>
                  </a:lnTo>
                  <a:lnTo>
                    <a:pt x="11041" y="10772"/>
                  </a:lnTo>
                  <a:lnTo>
                    <a:pt x="11325" y="10473"/>
                  </a:lnTo>
                  <a:lnTo>
                    <a:pt x="11608" y="10144"/>
                  </a:lnTo>
                  <a:lnTo>
                    <a:pt x="11877" y="9801"/>
                  </a:lnTo>
                  <a:lnTo>
                    <a:pt x="12968" y="8337"/>
                  </a:lnTo>
                  <a:lnTo>
                    <a:pt x="15164" y="5394"/>
                  </a:lnTo>
                  <a:lnTo>
                    <a:pt x="15224" y="5289"/>
                  </a:lnTo>
                  <a:lnTo>
                    <a:pt x="15284" y="5169"/>
                  </a:lnTo>
                  <a:lnTo>
                    <a:pt x="15313" y="5065"/>
                  </a:lnTo>
                  <a:lnTo>
                    <a:pt x="15328" y="4945"/>
                  </a:lnTo>
                  <a:lnTo>
                    <a:pt x="15328" y="4826"/>
                  </a:lnTo>
                  <a:lnTo>
                    <a:pt x="15313" y="4721"/>
                  </a:lnTo>
                  <a:lnTo>
                    <a:pt x="15284" y="4602"/>
                  </a:lnTo>
                  <a:lnTo>
                    <a:pt x="15239" y="4497"/>
                  </a:lnTo>
                  <a:lnTo>
                    <a:pt x="15179" y="4408"/>
                  </a:lnTo>
                  <a:lnTo>
                    <a:pt x="15119" y="4318"/>
                  </a:lnTo>
                  <a:lnTo>
                    <a:pt x="15030" y="4228"/>
                  </a:lnTo>
                  <a:lnTo>
                    <a:pt x="14940" y="4154"/>
                  </a:lnTo>
                  <a:lnTo>
                    <a:pt x="14835" y="4109"/>
                  </a:lnTo>
                  <a:lnTo>
                    <a:pt x="14731" y="4064"/>
                  </a:lnTo>
                  <a:lnTo>
                    <a:pt x="14596" y="4034"/>
                  </a:lnTo>
                  <a:lnTo>
                    <a:pt x="14477" y="4019"/>
                  </a:lnTo>
                  <a:lnTo>
                    <a:pt x="14029" y="4004"/>
                  </a:lnTo>
                  <a:lnTo>
                    <a:pt x="13610" y="3959"/>
                  </a:lnTo>
                  <a:lnTo>
                    <a:pt x="13222" y="3885"/>
                  </a:lnTo>
                  <a:lnTo>
                    <a:pt x="12833" y="3795"/>
                  </a:lnTo>
                  <a:lnTo>
                    <a:pt x="12475" y="3661"/>
                  </a:lnTo>
                  <a:lnTo>
                    <a:pt x="12146" y="3511"/>
                  </a:lnTo>
                  <a:lnTo>
                    <a:pt x="11818" y="3347"/>
                  </a:lnTo>
                  <a:lnTo>
                    <a:pt x="11519" y="3138"/>
                  </a:lnTo>
                  <a:lnTo>
                    <a:pt x="11250" y="2914"/>
                  </a:lnTo>
                  <a:lnTo>
                    <a:pt x="10981" y="2660"/>
                  </a:lnTo>
                  <a:lnTo>
                    <a:pt x="10742" y="2376"/>
                  </a:lnTo>
                  <a:lnTo>
                    <a:pt x="10518" y="2077"/>
                  </a:lnTo>
                  <a:lnTo>
                    <a:pt x="10324" y="1748"/>
                  </a:lnTo>
                  <a:lnTo>
                    <a:pt x="10144" y="1390"/>
                  </a:lnTo>
                  <a:lnTo>
                    <a:pt x="9980" y="1001"/>
                  </a:lnTo>
                  <a:lnTo>
                    <a:pt x="9845" y="598"/>
                  </a:lnTo>
                  <a:lnTo>
                    <a:pt x="9801" y="478"/>
                  </a:lnTo>
                  <a:lnTo>
                    <a:pt x="9741" y="359"/>
                  </a:lnTo>
                  <a:lnTo>
                    <a:pt x="9666" y="269"/>
                  </a:lnTo>
                  <a:lnTo>
                    <a:pt x="9577" y="195"/>
                  </a:lnTo>
                  <a:lnTo>
                    <a:pt x="9487" y="120"/>
                  </a:lnTo>
                  <a:lnTo>
                    <a:pt x="9382" y="75"/>
                  </a:lnTo>
                  <a:lnTo>
                    <a:pt x="9278" y="3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0" name="Google Shape;1520;p32"/>
            <p:cNvSpPr/>
            <p:nvPr/>
          </p:nvSpPr>
          <p:spPr>
            <a:xfrm>
              <a:off x="-844545" y="3068292"/>
              <a:ext cx="304597" cy="316744"/>
            </a:xfrm>
            <a:custGeom>
              <a:avLst/>
              <a:gdLst/>
              <a:ahLst/>
              <a:cxnLst/>
              <a:rect l="l" t="t" r="r" b="b"/>
              <a:pathLst>
                <a:path w="10833" h="11265" extrusionOk="0">
                  <a:moveTo>
                    <a:pt x="6559" y="0"/>
                  </a:moveTo>
                  <a:lnTo>
                    <a:pt x="6365" y="15"/>
                  </a:lnTo>
                  <a:lnTo>
                    <a:pt x="6156" y="30"/>
                  </a:lnTo>
                  <a:lnTo>
                    <a:pt x="5947" y="45"/>
                  </a:lnTo>
                  <a:lnTo>
                    <a:pt x="5753" y="90"/>
                  </a:lnTo>
                  <a:lnTo>
                    <a:pt x="5543" y="135"/>
                  </a:lnTo>
                  <a:lnTo>
                    <a:pt x="5349" y="195"/>
                  </a:lnTo>
                  <a:lnTo>
                    <a:pt x="5155" y="254"/>
                  </a:lnTo>
                  <a:lnTo>
                    <a:pt x="4961" y="329"/>
                  </a:lnTo>
                  <a:lnTo>
                    <a:pt x="4767" y="404"/>
                  </a:lnTo>
                  <a:lnTo>
                    <a:pt x="4587" y="508"/>
                  </a:lnTo>
                  <a:lnTo>
                    <a:pt x="4408" y="598"/>
                  </a:lnTo>
                  <a:lnTo>
                    <a:pt x="4229" y="718"/>
                  </a:lnTo>
                  <a:lnTo>
                    <a:pt x="4064" y="837"/>
                  </a:lnTo>
                  <a:lnTo>
                    <a:pt x="3900" y="972"/>
                  </a:lnTo>
                  <a:lnTo>
                    <a:pt x="3736" y="1106"/>
                  </a:lnTo>
                  <a:lnTo>
                    <a:pt x="3571" y="1255"/>
                  </a:lnTo>
                  <a:lnTo>
                    <a:pt x="3437" y="1405"/>
                  </a:lnTo>
                  <a:lnTo>
                    <a:pt x="3288" y="1584"/>
                  </a:lnTo>
                  <a:lnTo>
                    <a:pt x="3153" y="1748"/>
                  </a:lnTo>
                  <a:lnTo>
                    <a:pt x="165" y="5872"/>
                  </a:lnTo>
                  <a:lnTo>
                    <a:pt x="90" y="5976"/>
                  </a:lnTo>
                  <a:lnTo>
                    <a:pt x="46" y="6081"/>
                  </a:lnTo>
                  <a:lnTo>
                    <a:pt x="16" y="6185"/>
                  </a:lnTo>
                  <a:lnTo>
                    <a:pt x="1" y="6290"/>
                  </a:lnTo>
                  <a:lnTo>
                    <a:pt x="1" y="6410"/>
                  </a:lnTo>
                  <a:lnTo>
                    <a:pt x="16" y="6514"/>
                  </a:lnTo>
                  <a:lnTo>
                    <a:pt x="46" y="6619"/>
                  </a:lnTo>
                  <a:lnTo>
                    <a:pt x="90" y="6708"/>
                  </a:lnTo>
                  <a:lnTo>
                    <a:pt x="150" y="6798"/>
                  </a:lnTo>
                  <a:lnTo>
                    <a:pt x="225" y="6888"/>
                  </a:lnTo>
                  <a:lnTo>
                    <a:pt x="300" y="6962"/>
                  </a:lnTo>
                  <a:lnTo>
                    <a:pt x="389" y="7022"/>
                  </a:lnTo>
                  <a:lnTo>
                    <a:pt x="494" y="7067"/>
                  </a:lnTo>
                  <a:lnTo>
                    <a:pt x="598" y="7112"/>
                  </a:lnTo>
                  <a:lnTo>
                    <a:pt x="703" y="7127"/>
                  </a:lnTo>
                  <a:lnTo>
                    <a:pt x="1301" y="7127"/>
                  </a:lnTo>
                  <a:lnTo>
                    <a:pt x="1734" y="7142"/>
                  </a:lnTo>
                  <a:lnTo>
                    <a:pt x="2152" y="7201"/>
                  </a:lnTo>
                  <a:lnTo>
                    <a:pt x="2556" y="7291"/>
                  </a:lnTo>
                  <a:lnTo>
                    <a:pt x="2929" y="7396"/>
                  </a:lnTo>
                  <a:lnTo>
                    <a:pt x="3108" y="7470"/>
                  </a:lnTo>
                  <a:lnTo>
                    <a:pt x="3273" y="7545"/>
                  </a:lnTo>
                  <a:lnTo>
                    <a:pt x="3452" y="7635"/>
                  </a:lnTo>
                  <a:lnTo>
                    <a:pt x="3601" y="7724"/>
                  </a:lnTo>
                  <a:lnTo>
                    <a:pt x="3766" y="7829"/>
                  </a:lnTo>
                  <a:lnTo>
                    <a:pt x="3915" y="7933"/>
                  </a:lnTo>
                  <a:lnTo>
                    <a:pt x="4064" y="8038"/>
                  </a:lnTo>
                  <a:lnTo>
                    <a:pt x="4199" y="8172"/>
                  </a:lnTo>
                  <a:lnTo>
                    <a:pt x="4333" y="8292"/>
                  </a:lnTo>
                  <a:lnTo>
                    <a:pt x="4453" y="8441"/>
                  </a:lnTo>
                  <a:lnTo>
                    <a:pt x="4587" y="8576"/>
                  </a:lnTo>
                  <a:lnTo>
                    <a:pt x="4692" y="8725"/>
                  </a:lnTo>
                  <a:lnTo>
                    <a:pt x="4916" y="9054"/>
                  </a:lnTo>
                  <a:lnTo>
                    <a:pt x="5110" y="9412"/>
                  </a:lnTo>
                  <a:lnTo>
                    <a:pt x="5275" y="9801"/>
                  </a:lnTo>
                  <a:lnTo>
                    <a:pt x="5424" y="10219"/>
                  </a:lnTo>
                  <a:lnTo>
                    <a:pt x="5558" y="10667"/>
                  </a:lnTo>
                  <a:lnTo>
                    <a:pt x="5603" y="10787"/>
                  </a:lnTo>
                  <a:lnTo>
                    <a:pt x="5648" y="10891"/>
                  </a:lnTo>
                  <a:lnTo>
                    <a:pt x="5708" y="10981"/>
                  </a:lnTo>
                  <a:lnTo>
                    <a:pt x="5782" y="11071"/>
                  </a:lnTo>
                  <a:lnTo>
                    <a:pt x="5872" y="11130"/>
                  </a:lnTo>
                  <a:lnTo>
                    <a:pt x="5962" y="11190"/>
                  </a:lnTo>
                  <a:lnTo>
                    <a:pt x="6066" y="11235"/>
                  </a:lnTo>
                  <a:lnTo>
                    <a:pt x="6171" y="11250"/>
                  </a:lnTo>
                  <a:lnTo>
                    <a:pt x="6275" y="11265"/>
                  </a:lnTo>
                  <a:lnTo>
                    <a:pt x="6380" y="11265"/>
                  </a:lnTo>
                  <a:lnTo>
                    <a:pt x="6485" y="11250"/>
                  </a:lnTo>
                  <a:lnTo>
                    <a:pt x="6589" y="11220"/>
                  </a:lnTo>
                  <a:lnTo>
                    <a:pt x="6694" y="11175"/>
                  </a:lnTo>
                  <a:lnTo>
                    <a:pt x="6798" y="11115"/>
                  </a:lnTo>
                  <a:lnTo>
                    <a:pt x="6888" y="11041"/>
                  </a:lnTo>
                  <a:lnTo>
                    <a:pt x="6963" y="10951"/>
                  </a:lnTo>
                  <a:lnTo>
                    <a:pt x="10025" y="6753"/>
                  </a:lnTo>
                  <a:lnTo>
                    <a:pt x="10145" y="6574"/>
                  </a:lnTo>
                  <a:lnTo>
                    <a:pt x="10249" y="6395"/>
                  </a:lnTo>
                  <a:lnTo>
                    <a:pt x="10354" y="6200"/>
                  </a:lnTo>
                  <a:lnTo>
                    <a:pt x="10459" y="6006"/>
                  </a:lnTo>
                  <a:lnTo>
                    <a:pt x="10533" y="5827"/>
                  </a:lnTo>
                  <a:lnTo>
                    <a:pt x="10608" y="5618"/>
                  </a:lnTo>
                  <a:lnTo>
                    <a:pt x="10668" y="5424"/>
                  </a:lnTo>
                  <a:lnTo>
                    <a:pt x="10727" y="5229"/>
                  </a:lnTo>
                  <a:lnTo>
                    <a:pt x="10757" y="5020"/>
                  </a:lnTo>
                  <a:lnTo>
                    <a:pt x="10802" y="4826"/>
                  </a:lnTo>
                  <a:lnTo>
                    <a:pt x="10817" y="4617"/>
                  </a:lnTo>
                  <a:lnTo>
                    <a:pt x="10832" y="4423"/>
                  </a:lnTo>
                  <a:lnTo>
                    <a:pt x="10832" y="4213"/>
                  </a:lnTo>
                  <a:lnTo>
                    <a:pt x="10832" y="4019"/>
                  </a:lnTo>
                  <a:lnTo>
                    <a:pt x="10817" y="3810"/>
                  </a:lnTo>
                  <a:lnTo>
                    <a:pt x="10787" y="3616"/>
                  </a:lnTo>
                  <a:lnTo>
                    <a:pt x="10757" y="3407"/>
                  </a:lnTo>
                  <a:lnTo>
                    <a:pt x="10713" y="3212"/>
                  </a:lnTo>
                  <a:lnTo>
                    <a:pt x="10653" y="3018"/>
                  </a:lnTo>
                  <a:lnTo>
                    <a:pt x="10593" y="2824"/>
                  </a:lnTo>
                  <a:lnTo>
                    <a:pt x="10518" y="2645"/>
                  </a:lnTo>
                  <a:lnTo>
                    <a:pt x="10429" y="2451"/>
                  </a:lnTo>
                  <a:lnTo>
                    <a:pt x="10339" y="2271"/>
                  </a:lnTo>
                  <a:lnTo>
                    <a:pt x="10249" y="2092"/>
                  </a:lnTo>
                  <a:lnTo>
                    <a:pt x="10130" y="1913"/>
                  </a:lnTo>
                  <a:lnTo>
                    <a:pt x="10010" y="1748"/>
                  </a:lnTo>
                  <a:lnTo>
                    <a:pt x="9891" y="1584"/>
                  </a:lnTo>
                  <a:lnTo>
                    <a:pt x="9756" y="1420"/>
                  </a:lnTo>
                  <a:lnTo>
                    <a:pt x="9607" y="1270"/>
                  </a:lnTo>
                  <a:lnTo>
                    <a:pt x="9458" y="1121"/>
                  </a:lnTo>
                  <a:lnTo>
                    <a:pt x="9293" y="972"/>
                  </a:lnTo>
                  <a:lnTo>
                    <a:pt x="9129" y="852"/>
                  </a:lnTo>
                  <a:lnTo>
                    <a:pt x="8950" y="718"/>
                  </a:lnTo>
                  <a:lnTo>
                    <a:pt x="8755" y="598"/>
                  </a:lnTo>
                  <a:lnTo>
                    <a:pt x="8576" y="493"/>
                  </a:lnTo>
                  <a:lnTo>
                    <a:pt x="8382" y="404"/>
                  </a:lnTo>
                  <a:lnTo>
                    <a:pt x="8188" y="314"/>
                  </a:lnTo>
                  <a:lnTo>
                    <a:pt x="7994" y="240"/>
                  </a:lnTo>
                  <a:lnTo>
                    <a:pt x="7784" y="180"/>
                  </a:lnTo>
                  <a:lnTo>
                    <a:pt x="7590" y="120"/>
                  </a:lnTo>
                  <a:lnTo>
                    <a:pt x="7381" y="75"/>
                  </a:lnTo>
                  <a:lnTo>
                    <a:pt x="7172" y="45"/>
                  </a:lnTo>
                  <a:lnTo>
                    <a:pt x="6978" y="15"/>
                  </a:lnTo>
                  <a:lnTo>
                    <a:pt x="67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1" name="Google Shape;1521;p32"/>
            <p:cNvSpPr/>
            <p:nvPr/>
          </p:nvSpPr>
          <p:spPr>
            <a:xfrm>
              <a:off x="-926874" y="3266970"/>
              <a:ext cx="240320" cy="240320"/>
            </a:xfrm>
            <a:custGeom>
              <a:avLst/>
              <a:gdLst/>
              <a:ahLst/>
              <a:cxnLst/>
              <a:rect l="l" t="t" r="r" b="b"/>
              <a:pathLst>
                <a:path w="8547" h="8547" extrusionOk="0">
                  <a:moveTo>
                    <a:pt x="4064" y="1"/>
                  </a:moveTo>
                  <a:lnTo>
                    <a:pt x="3855" y="16"/>
                  </a:lnTo>
                  <a:lnTo>
                    <a:pt x="3646" y="46"/>
                  </a:lnTo>
                  <a:lnTo>
                    <a:pt x="3452" y="76"/>
                  </a:lnTo>
                  <a:lnTo>
                    <a:pt x="3243" y="120"/>
                  </a:lnTo>
                  <a:lnTo>
                    <a:pt x="3048" y="180"/>
                  </a:lnTo>
                  <a:lnTo>
                    <a:pt x="2854" y="240"/>
                  </a:lnTo>
                  <a:lnTo>
                    <a:pt x="2660" y="315"/>
                  </a:lnTo>
                  <a:lnTo>
                    <a:pt x="2466" y="404"/>
                  </a:lnTo>
                  <a:lnTo>
                    <a:pt x="2286" y="494"/>
                  </a:lnTo>
                  <a:lnTo>
                    <a:pt x="2107" y="584"/>
                  </a:lnTo>
                  <a:lnTo>
                    <a:pt x="1928" y="703"/>
                  </a:lnTo>
                  <a:lnTo>
                    <a:pt x="1749" y="823"/>
                  </a:lnTo>
                  <a:lnTo>
                    <a:pt x="1584" y="942"/>
                  </a:lnTo>
                  <a:lnTo>
                    <a:pt x="1420" y="1091"/>
                  </a:lnTo>
                  <a:lnTo>
                    <a:pt x="1271" y="1226"/>
                  </a:lnTo>
                  <a:lnTo>
                    <a:pt x="1121" y="1390"/>
                  </a:lnTo>
                  <a:lnTo>
                    <a:pt x="972" y="1555"/>
                  </a:lnTo>
                  <a:lnTo>
                    <a:pt x="837" y="1719"/>
                  </a:lnTo>
                  <a:lnTo>
                    <a:pt x="718" y="1898"/>
                  </a:lnTo>
                  <a:lnTo>
                    <a:pt x="598" y="2092"/>
                  </a:lnTo>
                  <a:lnTo>
                    <a:pt x="494" y="2272"/>
                  </a:lnTo>
                  <a:lnTo>
                    <a:pt x="389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65" y="3063"/>
                  </a:lnTo>
                  <a:lnTo>
                    <a:pt x="120" y="3258"/>
                  </a:lnTo>
                  <a:lnTo>
                    <a:pt x="75" y="3467"/>
                  </a:lnTo>
                  <a:lnTo>
                    <a:pt x="31" y="3661"/>
                  </a:lnTo>
                  <a:lnTo>
                    <a:pt x="16" y="3870"/>
                  </a:lnTo>
                  <a:lnTo>
                    <a:pt x="1" y="4079"/>
                  </a:lnTo>
                  <a:lnTo>
                    <a:pt x="1" y="4289"/>
                  </a:lnTo>
                  <a:lnTo>
                    <a:pt x="1" y="4483"/>
                  </a:lnTo>
                  <a:lnTo>
                    <a:pt x="16" y="4692"/>
                  </a:lnTo>
                  <a:lnTo>
                    <a:pt x="45" y="4901"/>
                  </a:lnTo>
                  <a:lnTo>
                    <a:pt x="75" y="5095"/>
                  </a:lnTo>
                  <a:lnTo>
                    <a:pt x="120" y="5304"/>
                  </a:lnTo>
                  <a:lnTo>
                    <a:pt x="165" y="5499"/>
                  </a:lnTo>
                  <a:lnTo>
                    <a:pt x="240" y="5693"/>
                  </a:lnTo>
                  <a:lnTo>
                    <a:pt x="314" y="5887"/>
                  </a:lnTo>
                  <a:lnTo>
                    <a:pt x="389" y="6081"/>
                  </a:lnTo>
                  <a:lnTo>
                    <a:pt x="479" y="6261"/>
                  </a:lnTo>
                  <a:lnTo>
                    <a:pt x="583" y="6440"/>
                  </a:lnTo>
                  <a:lnTo>
                    <a:pt x="688" y="6619"/>
                  </a:lnTo>
                  <a:lnTo>
                    <a:pt x="807" y="6798"/>
                  </a:lnTo>
                  <a:lnTo>
                    <a:pt x="942" y="6963"/>
                  </a:lnTo>
                  <a:lnTo>
                    <a:pt x="1076" y="7127"/>
                  </a:lnTo>
                  <a:lnTo>
                    <a:pt x="1226" y="7276"/>
                  </a:lnTo>
                  <a:lnTo>
                    <a:pt x="1375" y="7426"/>
                  </a:lnTo>
                  <a:lnTo>
                    <a:pt x="1539" y="7575"/>
                  </a:lnTo>
                  <a:lnTo>
                    <a:pt x="1719" y="7710"/>
                  </a:lnTo>
                  <a:lnTo>
                    <a:pt x="1898" y="7829"/>
                  </a:lnTo>
                  <a:lnTo>
                    <a:pt x="2077" y="7949"/>
                  </a:lnTo>
                  <a:lnTo>
                    <a:pt x="2271" y="8053"/>
                  </a:lnTo>
                  <a:lnTo>
                    <a:pt x="2466" y="8158"/>
                  </a:lnTo>
                  <a:lnTo>
                    <a:pt x="2660" y="8233"/>
                  </a:lnTo>
                  <a:lnTo>
                    <a:pt x="2854" y="8307"/>
                  </a:lnTo>
                  <a:lnTo>
                    <a:pt x="3048" y="8382"/>
                  </a:lnTo>
                  <a:lnTo>
                    <a:pt x="3257" y="8427"/>
                  </a:lnTo>
                  <a:lnTo>
                    <a:pt x="3452" y="8472"/>
                  </a:lnTo>
                  <a:lnTo>
                    <a:pt x="3661" y="8516"/>
                  </a:lnTo>
                  <a:lnTo>
                    <a:pt x="3870" y="8531"/>
                  </a:lnTo>
                  <a:lnTo>
                    <a:pt x="4064" y="8546"/>
                  </a:lnTo>
                  <a:lnTo>
                    <a:pt x="4483" y="8546"/>
                  </a:lnTo>
                  <a:lnTo>
                    <a:pt x="4677" y="8531"/>
                  </a:lnTo>
                  <a:lnTo>
                    <a:pt x="4886" y="8501"/>
                  </a:lnTo>
                  <a:lnTo>
                    <a:pt x="5095" y="8472"/>
                  </a:lnTo>
                  <a:lnTo>
                    <a:pt x="5289" y="8427"/>
                  </a:lnTo>
                  <a:lnTo>
                    <a:pt x="5484" y="8382"/>
                  </a:lnTo>
                  <a:lnTo>
                    <a:pt x="5678" y="8307"/>
                  </a:lnTo>
                  <a:lnTo>
                    <a:pt x="5872" y="8233"/>
                  </a:lnTo>
                  <a:lnTo>
                    <a:pt x="6066" y="8158"/>
                  </a:lnTo>
                  <a:lnTo>
                    <a:pt x="6245" y="8068"/>
                  </a:lnTo>
                  <a:lnTo>
                    <a:pt x="6440" y="7964"/>
                  </a:lnTo>
                  <a:lnTo>
                    <a:pt x="6604" y="7859"/>
                  </a:lnTo>
                  <a:lnTo>
                    <a:pt x="6783" y="7740"/>
                  </a:lnTo>
                  <a:lnTo>
                    <a:pt x="6948" y="7605"/>
                  </a:lnTo>
                  <a:lnTo>
                    <a:pt x="7112" y="7471"/>
                  </a:lnTo>
                  <a:lnTo>
                    <a:pt x="7261" y="7321"/>
                  </a:lnTo>
                  <a:lnTo>
                    <a:pt x="7426" y="7172"/>
                  </a:lnTo>
                  <a:lnTo>
                    <a:pt x="7560" y="7008"/>
                  </a:lnTo>
                  <a:lnTo>
                    <a:pt x="7695" y="6828"/>
                  </a:lnTo>
                  <a:lnTo>
                    <a:pt x="7829" y="6649"/>
                  </a:lnTo>
                  <a:lnTo>
                    <a:pt x="7934" y="6470"/>
                  </a:lnTo>
                  <a:lnTo>
                    <a:pt x="8053" y="6275"/>
                  </a:lnTo>
                  <a:lnTo>
                    <a:pt x="8143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9"/>
                  </a:lnTo>
                  <a:lnTo>
                    <a:pt x="8427" y="5289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77"/>
                  </a:lnTo>
                  <a:lnTo>
                    <a:pt x="8546" y="4483"/>
                  </a:lnTo>
                  <a:lnTo>
                    <a:pt x="8546" y="4274"/>
                  </a:lnTo>
                  <a:lnTo>
                    <a:pt x="8531" y="4064"/>
                  </a:lnTo>
                  <a:lnTo>
                    <a:pt x="8516" y="3855"/>
                  </a:lnTo>
                  <a:lnTo>
                    <a:pt x="8501" y="3661"/>
                  </a:lnTo>
                  <a:lnTo>
                    <a:pt x="8456" y="3452"/>
                  </a:lnTo>
                  <a:lnTo>
                    <a:pt x="8427" y="3258"/>
                  </a:lnTo>
                  <a:lnTo>
                    <a:pt x="8367" y="3063"/>
                  </a:lnTo>
                  <a:lnTo>
                    <a:pt x="8307" y="2869"/>
                  </a:lnTo>
                  <a:lnTo>
                    <a:pt x="8232" y="2675"/>
                  </a:lnTo>
                  <a:lnTo>
                    <a:pt x="8143" y="2481"/>
                  </a:lnTo>
                  <a:lnTo>
                    <a:pt x="8053" y="2287"/>
                  </a:lnTo>
                  <a:lnTo>
                    <a:pt x="7949" y="2107"/>
                  </a:lnTo>
                  <a:lnTo>
                    <a:pt x="7844" y="1928"/>
                  </a:lnTo>
                  <a:lnTo>
                    <a:pt x="7724" y="1764"/>
                  </a:lnTo>
                  <a:lnTo>
                    <a:pt x="7605" y="1599"/>
                  </a:lnTo>
                  <a:lnTo>
                    <a:pt x="7456" y="1435"/>
                  </a:lnTo>
                  <a:lnTo>
                    <a:pt x="7321" y="1271"/>
                  </a:lnTo>
                  <a:lnTo>
                    <a:pt x="7157" y="1121"/>
                  </a:lnTo>
                  <a:lnTo>
                    <a:pt x="6992" y="987"/>
                  </a:lnTo>
                  <a:lnTo>
                    <a:pt x="6828" y="852"/>
                  </a:lnTo>
                  <a:lnTo>
                    <a:pt x="6649" y="718"/>
                  </a:lnTo>
                  <a:lnTo>
                    <a:pt x="6455" y="598"/>
                  </a:lnTo>
                  <a:lnTo>
                    <a:pt x="6275" y="494"/>
                  </a:lnTo>
                  <a:lnTo>
                    <a:pt x="6081" y="404"/>
                  </a:lnTo>
                  <a:lnTo>
                    <a:pt x="5887" y="315"/>
                  </a:lnTo>
                  <a:lnTo>
                    <a:pt x="5693" y="240"/>
                  </a:lnTo>
                  <a:lnTo>
                    <a:pt x="5484" y="180"/>
                  </a:lnTo>
                  <a:lnTo>
                    <a:pt x="5289" y="120"/>
                  </a:lnTo>
                  <a:lnTo>
                    <a:pt x="5080" y="76"/>
                  </a:lnTo>
                  <a:lnTo>
                    <a:pt x="4886" y="46"/>
                  </a:lnTo>
                  <a:lnTo>
                    <a:pt x="4677" y="16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2" name="Google Shape;1522;p32"/>
            <p:cNvSpPr/>
            <p:nvPr/>
          </p:nvSpPr>
          <p:spPr>
            <a:xfrm>
              <a:off x="-871848" y="3322418"/>
              <a:ext cx="129847" cy="129847"/>
            </a:xfrm>
            <a:custGeom>
              <a:avLst/>
              <a:gdLst/>
              <a:ahLst/>
              <a:cxnLst/>
              <a:rect l="l" t="t" r="r" b="b"/>
              <a:pathLst>
                <a:path w="4618" h="4618" extrusionOk="0">
                  <a:moveTo>
                    <a:pt x="2197" y="1"/>
                  </a:moveTo>
                  <a:lnTo>
                    <a:pt x="1973" y="16"/>
                  </a:lnTo>
                  <a:lnTo>
                    <a:pt x="1764" y="61"/>
                  </a:lnTo>
                  <a:lnTo>
                    <a:pt x="1554" y="135"/>
                  </a:lnTo>
                  <a:lnTo>
                    <a:pt x="1345" y="210"/>
                  </a:lnTo>
                  <a:lnTo>
                    <a:pt x="1136" y="315"/>
                  </a:lnTo>
                  <a:lnTo>
                    <a:pt x="957" y="434"/>
                  </a:lnTo>
                  <a:lnTo>
                    <a:pt x="778" y="584"/>
                  </a:lnTo>
                  <a:lnTo>
                    <a:pt x="613" y="748"/>
                  </a:lnTo>
                  <a:lnTo>
                    <a:pt x="464" y="927"/>
                  </a:lnTo>
                  <a:lnTo>
                    <a:pt x="329" y="1121"/>
                  </a:lnTo>
                  <a:lnTo>
                    <a:pt x="225" y="1331"/>
                  </a:lnTo>
                  <a:lnTo>
                    <a:pt x="135" y="1540"/>
                  </a:lnTo>
                  <a:lnTo>
                    <a:pt x="75" y="1749"/>
                  </a:lnTo>
                  <a:lnTo>
                    <a:pt x="31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31" y="2645"/>
                  </a:lnTo>
                  <a:lnTo>
                    <a:pt x="75" y="2854"/>
                  </a:lnTo>
                  <a:lnTo>
                    <a:pt x="135" y="3063"/>
                  </a:lnTo>
                  <a:lnTo>
                    <a:pt x="225" y="3273"/>
                  </a:lnTo>
                  <a:lnTo>
                    <a:pt x="329" y="3482"/>
                  </a:lnTo>
                  <a:lnTo>
                    <a:pt x="449" y="3661"/>
                  </a:lnTo>
                  <a:lnTo>
                    <a:pt x="583" y="3840"/>
                  </a:lnTo>
                  <a:lnTo>
                    <a:pt x="748" y="4005"/>
                  </a:lnTo>
                  <a:lnTo>
                    <a:pt x="927" y="4154"/>
                  </a:lnTo>
                  <a:lnTo>
                    <a:pt x="1136" y="4289"/>
                  </a:lnTo>
                  <a:lnTo>
                    <a:pt x="1330" y="4393"/>
                  </a:lnTo>
                  <a:lnTo>
                    <a:pt x="1540" y="4483"/>
                  </a:lnTo>
                  <a:lnTo>
                    <a:pt x="1764" y="4543"/>
                  </a:lnTo>
                  <a:lnTo>
                    <a:pt x="1988" y="4587"/>
                  </a:lnTo>
                  <a:lnTo>
                    <a:pt x="2197" y="4617"/>
                  </a:lnTo>
                  <a:lnTo>
                    <a:pt x="2421" y="4602"/>
                  </a:lnTo>
                  <a:lnTo>
                    <a:pt x="2645" y="4587"/>
                  </a:lnTo>
                  <a:lnTo>
                    <a:pt x="2869" y="4543"/>
                  </a:lnTo>
                  <a:lnTo>
                    <a:pt x="3078" y="4483"/>
                  </a:lnTo>
                  <a:lnTo>
                    <a:pt x="3287" y="4393"/>
                  </a:lnTo>
                  <a:lnTo>
                    <a:pt x="3482" y="4289"/>
                  </a:lnTo>
                  <a:lnTo>
                    <a:pt x="3676" y="4169"/>
                  </a:lnTo>
                  <a:lnTo>
                    <a:pt x="3840" y="4035"/>
                  </a:lnTo>
                  <a:lnTo>
                    <a:pt x="4020" y="3870"/>
                  </a:lnTo>
                  <a:lnTo>
                    <a:pt x="4169" y="3691"/>
                  </a:lnTo>
                  <a:lnTo>
                    <a:pt x="4288" y="3482"/>
                  </a:lnTo>
                  <a:lnTo>
                    <a:pt x="4408" y="3288"/>
                  </a:lnTo>
                  <a:lnTo>
                    <a:pt x="4483" y="3078"/>
                  </a:lnTo>
                  <a:lnTo>
                    <a:pt x="4557" y="2854"/>
                  </a:lnTo>
                  <a:lnTo>
                    <a:pt x="4602" y="2630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49"/>
                  </a:lnTo>
                  <a:lnTo>
                    <a:pt x="4483" y="1540"/>
                  </a:lnTo>
                  <a:lnTo>
                    <a:pt x="4408" y="1331"/>
                  </a:lnTo>
                  <a:lnTo>
                    <a:pt x="4303" y="1136"/>
                  </a:lnTo>
                  <a:lnTo>
                    <a:pt x="4184" y="942"/>
                  </a:lnTo>
                  <a:lnTo>
                    <a:pt x="4034" y="763"/>
                  </a:lnTo>
                  <a:lnTo>
                    <a:pt x="3870" y="598"/>
                  </a:lnTo>
                  <a:lnTo>
                    <a:pt x="3691" y="449"/>
                  </a:lnTo>
                  <a:lnTo>
                    <a:pt x="3497" y="330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1"/>
                  </a:lnTo>
                  <a:lnTo>
                    <a:pt x="2645" y="16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3" name="Google Shape;1523;p32"/>
            <p:cNvSpPr/>
            <p:nvPr/>
          </p:nvSpPr>
          <p:spPr>
            <a:xfrm>
              <a:off x="-1215445" y="3622770"/>
              <a:ext cx="240714" cy="240714"/>
            </a:xfrm>
            <a:custGeom>
              <a:avLst/>
              <a:gdLst/>
              <a:ahLst/>
              <a:cxnLst/>
              <a:rect l="l" t="t" r="r" b="b"/>
              <a:pathLst>
                <a:path w="8561" h="8561" extrusionOk="0">
                  <a:moveTo>
                    <a:pt x="4273" y="1"/>
                  </a:moveTo>
                  <a:lnTo>
                    <a:pt x="4079" y="16"/>
                  </a:lnTo>
                  <a:lnTo>
                    <a:pt x="3870" y="31"/>
                  </a:lnTo>
                  <a:lnTo>
                    <a:pt x="3660" y="45"/>
                  </a:lnTo>
                  <a:lnTo>
                    <a:pt x="3466" y="90"/>
                  </a:lnTo>
                  <a:lnTo>
                    <a:pt x="3257" y="135"/>
                  </a:lnTo>
                  <a:lnTo>
                    <a:pt x="3063" y="180"/>
                  </a:lnTo>
                  <a:lnTo>
                    <a:pt x="2869" y="240"/>
                  </a:lnTo>
                  <a:lnTo>
                    <a:pt x="2674" y="314"/>
                  </a:lnTo>
                  <a:lnTo>
                    <a:pt x="2480" y="404"/>
                  </a:lnTo>
                  <a:lnTo>
                    <a:pt x="2301" y="494"/>
                  </a:lnTo>
                  <a:lnTo>
                    <a:pt x="2122" y="598"/>
                  </a:lnTo>
                  <a:lnTo>
                    <a:pt x="1942" y="703"/>
                  </a:lnTo>
                  <a:lnTo>
                    <a:pt x="1763" y="822"/>
                  </a:lnTo>
                  <a:lnTo>
                    <a:pt x="1599" y="957"/>
                  </a:lnTo>
                  <a:lnTo>
                    <a:pt x="1434" y="1091"/>
                  </a:lnTo>
                  <a:lnTo>
                    <a:pt x="1285" y="1241"/>
                  </a:lnTo>
                  <a:lnTo>
                    <a:pt x="1136" y="1390"/>
                  </a:lnTo>
                  <a:lnTo>
                    <a:pt x="986" y="1554"/>
                  </a:lnTo>
                  <a:lnTo>
                    <a:pt x="852" y="1734"/>
                  </a:lnTo>
                  <a:lnTo>
                    <a:pt x="732" y="1913"/>
                  </a:lnTo>
                  <a:lnTo>
                    <a:pt x="613" y="2092"/>
                  </a:lnTo>
                  <a:lnTo>
                    <a:pt x="508" y="2271"/>
                  </a:lnTo>
                  <a:lnTo>
                    <a:pt x="404" y="2466"/>
                  </a:lnTo>
                  <a:lnTo>
                    <a:pt x="329" y="2660"/>
                  </a:lnTo>
                  <a:lnTo>
                    <a:pt x="254" y="2854"/>
                  </a:lnTo>
                  <a:lnTo>
                    <a:pt x="179" y="3063"/>
                  </a:lnTo>
                  <a:lnTo>
                    <a:pt x="135" y="3257"/>
                  </a:lnTo>
                  <a:lnTo>
                    <a:pt x="90" y="3467"/>
                  </a:lnTo>
                  <a:lnTo>
                    <a:pt x="45" y="3676"/>
                  </a:lnTo>
                  <a:lnTo>
                    <a:pt x="30" y="3870"/>
                  </a:lnTo>
                  <a:lnTo>
                    <a:pt x="15" y="4079"/>
                  </a:lnTo>
                  <a:lnTo>
                    <a:pt x="0" y="4288"/>
                  </a:lnTo>
                  <a:lnTo>
                    <a:pt x="15" y="4497"/>
                  </a:lnTo>
                  <a:lnTo>
                    <a:pt x="30" y="4692"/>
                  </a:lnTo>
                  <a:lnTo>
                    <a:pt x="60" y="4901"/>
                  </a:lnTo>
                  <a:lnTo>
                    <a:pt x="90" y="5095"/>
                  </a:lnTo>
                  <a:lnTo>
                    <a:pt x="135" y="5304"/>
                  </a:lnTo>
                  <a:lnTo>
                    <a:pt x="179" y="5498"/>
                  </a:lnTo>
                  <a:lnTo>
                    <a:pt x="254" y="5693"/>
                  </a:lnTo>
                  <a:lnTo>
                    <a:pt x="314" y="5887"/>
                  </a:lnTo>
                  <a:lnTo>
                    <a:pt x="404" y="6081"/>
                  </a:lnTo>
                  <a:lnTo>
                    <a:pt x="493" y="6260"/>
                  </a:lnTo>
                  <a:lnTo>
                    <a:pt x="598" y="6440"/>
                  </a:lnTo>
                  <a:lnTo>
                    <a:pt x="702" y="6619"/>
                  </a:lnTo>
                  <a:lnTo>
                    <a:pt x="822" y="6798"/>
                  </a:lnTo>
                  <a:lnTo>
                    <a:pt x="956" y="6962"/>
                  </a:lnTo>
                  <a:lnTo>
                    <a:pt x="1091" y="7127"/>
                  </a:lnTo>
                  <a:lnTo>
                    <a:pt x="1240" y="7276"/>
                  </a:lnTo>
                  <a:lnTo>
                    <a:pt x="1390" y="7426"/>
                  </a:lnTo>
                  <a:lnTo>
                    <a:pt x="1554" y="7575"/>
                  </a:lnTo>
                  <a:lnTo>
                    <a:pt x="1733" y="7709"/>
                  </a:lnTo>
                  <a:lnTo>
                    <a:pt x="1912" y="7829"/>
                  </a:lnTo>
                  <a:lnTo>
                    <a:pt x="2092" y="7948"/>
                  </a:lnTo>
                  <a:lnTo>
                    <a:pt x="2286" y="8053"/>
                  </a:lnTo>
                  <a:lnTo>
                    <a:pt x="2465" y="8158"/>
                  </a:lnTo>
                  <a:lnTo>
                    <a:pt x="2659" y="8232"/>
                  </a:lnTo>
                  <a:lnTo>
                    <a:pt x="2869" y="8307"/>
                  </a:lnTo>
                  <a:lnTo>
                    <a:pt x="3063" y="8382"/>
                  </a:lnTo>
                  <a:lnTo>
                    <a:pt x="3272" y="8427"/>
                  </a:lnTo>
                  <a:lnTo>
                    <a:pt x="3466" y="8471"/>
                  </a:lnTo>
                  <a:lnTo>
                    <a:pt x="3675" y="8516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288" y="8561"/>
                  </a:lnTo>
                  <a:lnTo>
                    <a:pt x="4497" y="8546"/>
                  </a:lnTo>
                  <a:lnTo>
                    <a:pt x="4691" y="8531"/>
                  </a:lnTo>
                  <a:lnTo>
                    <a:pt x="4900" y="8516"/>
                  </a:lnTo>
                  <a:lnTo>
                    <a:pt x="5109" y="8471"/>
                  </a:lnTo>
                  <a:lnTo>
                    <a:pt x="5304" y="8427"/>
                  </a:lnTo>
                  <a:lnTo>
                    <a:pt x="5498" y="8382"/>
                  </a:lnTo>
                  <a:lnTo>
                    <a:pt x="5692" y="8307"/>
                  </a:lnTo>
                  <a:lnTo>
                    <a:pt x="5886" y="8247"/>
                  </a:lnTo>
                  <a:lnTo>
                    <a:pt x="6081" y="8158"/>
                  </a:lnTo>
                  <a:lnTo>
                    <a:pt x="6260" y="8068"/>
                  </a:lnTo>
                  <a:lnTo>
                    <a:pt x="6454" y="7963"/>
                  </a:lnTo>
                  <a:lnTo>
                    <a:pt x="6618" y="7859"/>
                  </a:lnTo>
                  <a:lnTo>
                    <a:pt x="6798" y="7739"/>
                  </a:lnTo>
                  <a:lnTo>
                    <a:pt x="6962" y="7605"/>
                  </a:lnTo>
                  <a:lnTo>
                    <a:pt x="7126" y="7470"/>
                  </a:lnTo>
                  <a:lnTo>
                    <a:pt x="7276" y="7321"/>
                  </a:lnTo>
                  <a:lnTo>
                    <a:pt x="7425" y="7172"/>
                  </a:lnTo>
                  <a:lnTo>
                    <a:pt x="7575" y="7007"/>
                  </a:lnTo>
                  <a:lnTo>
                    <a:pt x="7709" y="6828"/>
                  </a:lnTo>
                  <a:lnTo>
                    <a:pt x="7843" y="6649"/>
                  </a:lnTo>
                  <a:lnTo>
                    <a:pt x="7948" y="6469"/>
                  </a:lnTo>
                  <a:lnTo>
                    <a:pt x="8068" y="6275"/>
                  </a:lnTo>
                  <a:lnTo>
                    <a:pt x="8157" y="6096"/>
                  </a:lnTo>
                  <a:lnTo>
                    <a:pt x="8247" y="5902"/>
                  </a:lnTo>
                  <a:lnTo>
                    <a:pt x="8322" y="5693"/>
                  </a:lnTo>
                  <a:lnTo>
                    <a:pt x="8381" y="5498"/>
                  </a:lnTo>
                  <a:lnTo>
                    <a:pt x="8441" y="5304"/>
                  </a:lnTo>
                  <a:lnTo>
                    <a:pt x="8486" y="5095"/>
                  </a:lnTo>
                  <a:lnTo>
                    <a:pt x="8516" y="4886"/>
                  </a:lnTo>
                  <a:lnTo>
                    <a:pt x="8546" y="4692"/>
                  </a:lnTo>
                  <a:lnTo>
                    <a:pt x="8546" y="4483"/>
                  </a:lnTo>
                  <a:lnTo>
                    <a:pt x="8561" y="4273"/>
                  </a:lnTo>
                  <a:lnTo>
                    <a:pt x="8546" y="4064"/>
                  </a:lnTo>
                  <a:lnTo>
                    <a:pt x="8531" y="3870"/>
                  </a:lnTo>
                  <a:lnTo>
                    <a:pt x="8516" y="3661"/>
                  </a:lnTo>
                  <a:lnTo>
                    <a:pt x="8471" y="3452"/>
                  </a:lnTo>
                  <a:lnTo>
                    <a:pt x="8426" y="3257"/>
                  </a:lnTo>
                  <a:lnTo>
                    <a:pt x="8381" y="3063"/>
                  </a:lnTo>
                  <a:lnTo>
                    <a:pt x="8322" y="2869"/>
                  </a:lnTo>
                  <a:lnTo>
                    <a:pt x="8247" y="2675"/>
                  </a:lnTo>
                  <a:lnTo>
                    <a:pt x="8157" y="2481"/>
                  </a:lnTo>
                  <a:lnTo>
                    <a:pt x="8068" y="2301"/>
                  </a:lnTo>
                  <a:lnTo>
                    <a:pt x="7963" y="2107"/>
                  </a:lnTo>
                  <a:lnTo>
                    <a:pt x="7858" y="1943"/>
                  </a:lnTo>
                  <a:lnTo>
                    <a:pt x="7739" y="1764"/>
                  </a:lnTo>
                  <a:lnTo>
                    <a:pt x="7604" y="1599"/>
                  </a:lnTo>
                  <a:lnTo>
                    <a:pt x="7470" y="1435"/>
                  </a:lnTo>
                  <a:lnTo>
                    <a:pt x="7321" y="1285"/>
                  </a:lnTo>
                  <a:lnTo>
                    <a:pt x="7171" y="1136"/>
                  </a:lnTo>
                  <a:lnTo>
                    <a:pt x="7007" y="987"/>
                  </a:lnTo>
                  <a:lnTo>
                    <a:pt x="6842" y="852"/>
                  </a:lnTo>
                  <a:lnTo>
                    <a:pt x="6648" y="718"/>
                  </a:lnTo>
                  <a:lnTo>
                    <a:pt x="6469" y="613"/>
                  </a:lnTo>
                  <a:lnTo>
                    <a:pt x="6290" y="509"/>
                  </a:lnTo>
                  <a:lnTo>
                    <a:pt x="6096" y="404"/>
                  </a:lnTo>
                  <a:lnTo>
                    <a:pt x="5901" y="314"/>
                  </a:lnTo>
                  <a:lnTo>
                    <a:pt x="5707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0" y="45"/>
                  </a:lnTo>
                  <a:lnTo>
                    <a:pt x="4691" y="31"/>
                  </a:lnTo>
                  <a:lnTo>
                    <a:pt x="4482" y="16"/>
                  </a:lnTo>
                  <a:lnTo>
                    <a:pt x="42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4" name="Google Shape;1524;p32"/>
            <p:cNvSpPr/>
            <p:nvPr/>
          </p:nvSpPr>
          <p:spPr>
            <a:xfrm>
              <a:off x="-1159997" y="3678218"/>
              <a:ext cx="129818" cy="129818"/>
            </a:xfrm>
            <a:custGeom>
              <a:avLst/>
              <a:gdLst/>
              <a:ahLst/>
              <a:cxnLst/>
              <a:rect l="l" t="t" r="r" b="b"/>
              <a:pathLst>
                <a:path w="4617" h="4617" extrusionOk="0">
                  <a:moveTo>
                    <a:pt x="2196" y="1"/>
                  </a:moveTo>
                  <a:lnTo>
                    <a:pt x="1972" y="31"/>
                  </a:lnTo>
                  <a:lnTo>
                    <a:pt x="1763" y="75"/>
                  </a:lnTo>
                  <a:lnTo>
                    <a:pt x="1539" y="135"/>
                  </a:lnTo>
                  <a:lnTo>
                    <a:pt x="1345" y="210"/>
                  </a:lnTo>
                  <a:lnTo>
                    <a:pt x="1136" y="314"/>
                  </a:lnTo>
                  <a:lnTo>
                    <a:pt x="956" y="449"/>
                  </a:lnTo>
                  <a:lnTo>
                    <a:pt x="777" y="583"/>
                  </a:lnTo>
                  <a:lnTo>
                    <a:pt x="613" y="748"/>
                  </a:lnTo>
                  <a:lnTo>
                    <a:pt x="463" y="927"/>
                  </a:lnTo>
                  <a:lnTo>
                    <a:pt x="329" y="1121"/>
                  </a:lnTo>
                  <a:lnTo>
                    <a:pt x="224" y="1330"/>
                  </a:lnTo>
                  <a:lnTo>
                    <a:pt x="135" y="1539"/>
                  </a:lnTo>
                  <a:lnTo>
                    <a:pt x="75" y="1764"/>
                  </a:lnTo>
                  <a:lnTo>
                    <a:pt x="30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54"/>
                  </a:lnTo>
                  <a:lnTo>
                    <a:pt x="135" y="3078"/>
                  </a:lnTo>
                  <a:lnTo>
                    <a:pt x="224" y="3272"/>
                  </a:lnTo>
                  <a:lnTo>
                    <a:pt x="314" y="3482"/>
                  </a:lnTo>
                  <a:lnTo>
                    <a:pt x="448" y="3661"/>
                  </a:lnTo>
                  <a:lnTo>
                    <a:pt x="583" y="3840"/>
                  </a:lnTo>
                  <a:lnTo>
                    <a:pt x="747" y="4004"/>
                  </a:lnTo>
                  <a:lnTo>
                    <a:pt x="926" y="4154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63" y="4542"/>
                  </a:lnTo>
                  <a:lnTo>
                    <a:pt x="1987" y="4587"/>
                  </a:lnTo>
                  <a:lnTo>
                    <a:pt x="2196" y="4617"/>
                  </a:lnTo>
                  <a:lnTo>
                    <a:pt x="2420" y="4617"/>
                  </a:lnTo>
                  <a:lnTo>
                    <a:pt x="2644" y="4587"/>
                  </a:lnTo>
                  <a:lnTo>
                    <a:pt x="2869" y="4542"/>
                  </a:lnTo>
                  <a:lnTo>
                    <a:pt x="3078" y="4483"/>
                  </a:lnTo>
                  <a:lnTo>
                    <a:pt x="3287" y="4408"/>
                  </a:lnTo>
                  <a:lnTo>
                    <a:pt x="3481" y="4303"/>
                  </a:lnTo>
                  <a:lnTo>
                    <a:pt x="3675" y="4169"/>
                  </a:lnTo>
                  <a:lnTo>
                    <a:pt x="3840" y="4034"/>
                  </a:lnTo>
                  <a:lnTo>
                    <a:pt x="4004" y="3870"/>
                  </a:lnTo>
                  <a:lnTo>
                    <a:pt x="4168" y="3691"/>
                  </a:lnTo>
                  <a:lnTo>
                    <a:pt x="4288" y="3497"/>
                  </a:lnTo>
                  <a:lnTo>
                    <a:pt x="4407" y="3287"/>
                  </a:lnTo>
                  <a:lnTo>
                    <a:pt x="4482" y="3078"/>
                  </a:lnTo>
                  <a:lnTo>
                    <a:pt x="4557" y="2854"/>
                  </a:lnTo>
                  <a:lnTo>
                    <a:pt x="4587" y="2645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64"/>
                  </a:lnTo>
                  <a:lnTo>
                    <a:pt x="4482" y="1539"/>
                  </a:lnTo>
                  <a:lnTo>
                    <a:pt x="4407" y="1330"/>
                  </a:lnTo>
                  <a:lnTo>
                    <a:pt x="4303" y="1136"/>
                  </a:lnTo>
                  <a:lnTo>
                    <a:pt x="4183" y="957"/>
                  </a:lnTo>
                  <a:lnTo>
                    <a:pt x="4034" y="778"/>
                  </a:lnTo>
                  <a:lnTo>
                    <a:pt x="3870" y="613"/>
                  </a:lnTo>
                  <a:lnTo>
                    <a:pt x="3690" y="464"/>
                  </a:lnTo>
                  <a:lnTo>
                    <a:pt x="3496" y="329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0"/>
                  </a:lnTo>
                  <a:lnTo>
                    <a:pt x="2644" y="31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5" name="Google Shape;1525;p32"/>
            <p:cNvSpPr/>
            <p:nvPr/>
          </p:nvSpPr>
          <p:spPr>
            <a:xfrm>
              <a:off x="-820589" y="3348483"/>
              <a:ext cx="139913" cy="171404"/>
            </a:xfrm>
            <a:custGeom>
              <a:avLst/>
              <a:gdLst/>
              <a:ahLst/>
              <a:cxnLst/>
              <a:rect l="l" t="t" r="r" b="b"/>
              <a:pathLst>
                <a:path w="4976" h="6096" extrusionOk="0">
                  <a:moveTo>
                    <a:pt x="4632" y="0"/>
                  </a:moveTo>
                  <a:lnTo>
                    <a:pt x="3765" y="1434"/>
                  </a:lnTo>
                  <a:lnTo>
                    <a:pt x="3287" y="1210"/>
                  </a:lnTo>
                  <a:lnTo>
                    <a:pt x="3033" y="1106"/>
                  </a:lnTo>
                  <a:lnTo>
                    <a:pt x="2749" y="1016"/>
                  </a:lnTo>
                  <a:lnTo>
                    <a:pt x="2480" y="941"/>
                  </a:lnTo>
                  <a:lnTo>
                    <a:pt x="2211" y="882"/>
                  </a:lnTo>
                  <a:lnTo>
                    <a:pt x="1957" y="837"/>
                  </a:lnTo>
                  <a:lnTo>
                    <a:pt x="1704" y="837"/>
                  </a:lnTo>
                  <a:lnTo>
                    <a:pt x="1629" y="852"/>
                  </a:lnTo>
                  <a:lnTo>
                    <a:pt x="1569" y="867"/>
                  </a:lnTo>
                  <a:lnTo>
                    <a:pt x="1524" y="897"/>
                  </a:lnTo>
                  <a:lnTo>
                    <a:pt x="1509" y="926"/>
                  </a:lnTo>
                  <a:lnTo>
                    <a:pt x="1494" y="971"/>
                  </a:lnTo>
                  <a:lnTo>
                    <a:pt x="1509" y="1016"/>
                  </a:lnTo>
                  <a:lnTo>
                    <a:pt x="1524" y="1076"/>
                  </a:lnTo>
                  <a:lnTo>
                    <a:pt x="1554" y="1136"/>
                  </a:lnTo>
                  <a:lnTo>
                    <a:pt x="1659" y="1270"/>
                  </a:lnTo>
                  <a:lnTo>
                    <a:pt x="1793" y="1419"/>
                  </a:lnTo>
                  <a:lnTo>
                    <a:pt x="1957" y="1584"/>
                  </a:lnTo>
                  <a:lnTo>
                    <a:pt x="2152" y="1748"/>
                  </a:lnTo>
                  <a:lnTo>
                    <a:pt x="2555" y="2077"/>
                  </a:lnTo>
                  <a:lnTo>
                    <a:pt x="2943" y="2361"/>
                  </a:lnTo>
                  <a:lnTo>
                    <a:pt x="3407" y="2674"/>
                  </a:lnTo>
                  <a:lnTo>
                    <a:pt x="3407" y="2674"/>
                  </a:lnTo>
                  <a:lnTo>
                    <a:pt x="2914" y="2405"/>
                  </a:lnTo>
                  <a:lnTo>
                    <a:pt x="2450" y="2181"/>
                  </a:lnTo>
                  <a:lnTo>
                    <a:pt x="1928" y="1942"/>
                  </a:lnTo>
                  <a:lnTo>
                    <a:pt x="1659" y="1823"/>
                  </a:lnTo>
                  <a:lnTo>
                    <a:pt x="1390" y="1718"/>
                  </a:lnTo>
                  <a:lnTo>
                    <a:pt x="1136" y="1629"/>
                  </a:lnTo>
                  <a:lnTo>
                    <a:pt x="882" y="1569"/>
                  </a:lnTo>
                  <a:lnTo>
                    <a:pt x="658" y="1524"/>
                  </a:lnTo>
                  <a:lnTo>
                    <a:pt x="464" y="1509"/>
                  </a:lnTo>
                  <a:lnTo>
                    <a:pt x="374" y="1524"/>
                  </a:lnTo>
                  <a:lnTo>
                    <a:pt x="299" y="1539"/>
                  </a:lnTo>
                  <a:lnTo>
                    <a:pt x="239" y="1569"/>
                  </a:lnTo>
                  <a:lnTo>
                    <a:pt x="180" y="1599"/>
                  </a:lnTo>
                  <a:lnTo>
                    <a:pt x="135" y="1643"/>
                  </a:lnTo>
                  <a:lnTo>
                    <a:pt x="120" y="1703"/>
                  </a:lnTo>
                  <a:lnTo>
                    <a:pt x="120" y="1763"/>
                  </a:lnTo>
                  <a:lnTo>
                    <a:pt x="135" y="1823"/>
                  </a:lnTo>
                  <a:lnTo>
                    <a:pt x="165" y="1897"/>
                  </a:lnTo>
                  <a:lnTo>
                    <a:pt x="210" y="1972"/>
                  </a:lnTo>
                  <a:lnTo>
                    <a:pt x="344" y="2122"/>
                  </a:lnTo>
                  <a:lnTo>
                    <a:pt x="523" y="2286"/>
                  </a:lnTo>
                  <a:lnTo>
                    <a:pt x="747" y="2465"/>
                  </a:lnTo>
                  <a:lnTo>
                    <a:pt x="986" y="2644"/>
                  </a:lnTo>
                  <a:lnTo>
                    <a:pt x="1240" y="2824"/>
                  </a:lnTo>
                  <a:lnTo>
                    <a:pt x="1763" y="3152"/>
                  </a:lnTo>
                  <a:lnTo>
                    <a:pt x="2241" y="3436"/>
                  </a:lnTo>
                  <a:lnTo>
                    <a:pt x="2719" y="3690"/>
                  </a:lnTo>
                  <a:lnTo>
                    <a:pt x="2376" y="3556"/>
                  </a:lnTo>
                  <a:lnTo>
                    <a:pt x="2017" y="3421"/>
                  </a:lnTo>
                  <a:lnTo>
                    <a:pt x="1584" y="3272"/>
                  </a:lnTo>
                  <a:lnTo>
                    <a:pt x="1136" y="3137"/>
                  </a:lnTo>
                  <a:lnTo>
                    <a:pt x="927" y="3093"/>
                  </a:lnTo>
                  <a:lnTo>
                    <a:pt x="717" y="3048"/>
                  </a:lnTo>
                  <a:lnTo>
                    <a:pt x="538" y="3018"/>
                  </a:lnTo>
                  <a:lnTo>
                    <a:pt x="374" y="3018"/>
                  </a:lnTo>
                  <a:lnTo>
                    <a:pt x="239" y="3033"/>
                  </a:lnTo>
                  <a:lnTo>
                    <a:pt x="180" y="3048"/>
                  </a:lnTo>
                  <a:lnTo>
                    <a:pt x="135" y="3078"/>
                  </a:lnTo>
                  <a:lnTo>
                    <a:pt x="105" y="3108"/>
                  </a:lnTo>
                  <a:lnTo>
                    <a:pt x="90" y="3152"/>
                  </a:lnTo>
                  <a:lnTo>
                    <a:pt x="75" y="3197"/>
                  </a:lnTo>
                  <a:lnTo>
                    <a:pt x="90" y="3242"/>
                  </a:lnTo>
                  <a:lnTo>
                    <a:pt x="150" y="3347"/>
                  </a:lnTo>
                  <a:lnTo>
                    <a:pt x="269" y="3481"/>
                  </a:lnTo>
                  <a:lnTo>
                    <a:pt x="404" y="3616"/>
                  </a:lnTo>
                  <a:lnTo>
                    <a:pt x="583" y="3750"/>
                  </a:lnTo>
                  <a:lnTo>
                    <a:pt x="971" y="4049"/>
                  </a:lnTo>
                  <a:lnTo>
                    <a:pt x="1390" y="4333"/>
                  </a:lnTo>
                  <a:lnTo>
                    <a:pt x="1763" y="4572"/>
                  </a:lnTo>
                  <a:lnTo>
                    <a:pt x="2137" y="4811"/>
                  </a:lnTo>
                  <a:lnTo>
                    <a:pt x="2137" y="4811"/>
                  </a:lnTo>
                  <a:lnTo>
                    <a:pt x="1823" y="4691"/>
                  </a:lnTo>
                  <a:lnTo>
                    <a:pt x="1509" y="4587"/>
                  </a:lnTo>
                  <a:lnTo>
                    <a:pt x="1136" y="4482"/>
                  </a:lnTo>
                  <a:lnTo>
                    <a:pt x="747" y="4392"/>
                  </a:lnTo>
                  <a:lnTo>
                    <a:pt x="568" y="4377"/>
                  </a:lnTo>
                  <a:lnTo>
                    <a:pt x="404" y="4362"/>
                  </a:lnTo>
                  <a:lnTo>
                    <a:pt x="269" y="4377"/>
                  </a:lnTo>
                  <a:lnTo>
                    <a:pt x="150" y="4407"/>
                  </a:lnTo>
                  <a:lnTo>
                    <a:pt x="90" y="4437"/>
                  </a:lnTo>
                  <a:lnTo>
                    <a:pt x="60" y="4467"/>
                  </a:lnTo>
                  <a:lnTo>
                    <a:pt x="30" y="4497"/>
                  </a:lnTo>
                  <a:lnTo>
                    <a:pt x="0" y="4557"/>
                  </a:lnTo>
                  <a:lnTo>
                    <a:pt x="0" y="4602"/>
                  </a:lnTo>
                  <a:lnTo>
                    <a:pt x="0" y="4646"/>
                  </a:lnTo>
                  <a:lnTo>
                    <a:pt x="15" y="4706"/>
                  </a:lnTo>
                  <a:lnTo>
                    <a:pt x="30" y="4751"/>
                  </a:lnTo>
                  <a:lnTo>
                    <a:pt x="120" y="4870"/>
                  </a:lnTo>
                  <a:lnTo>
                    <a:pt x="224" y="4975"/>
                  </a:lnTo>
                  <a:lnTo>
                    <a:pt x="374" y="5080"/>
                  </a:lnTo>
                  <a:lnTo>
                    <a:pt x="538" y="5199"/>
                  </a:lnTo>
                  <a:lnTo>
                    <a:pt x="717" y="5304"/>
                  </a:lnTo>
                  <a:lnTo>
                    <a:pt x="927" y="5408"/>
                  </a:lnTo>
                  <a:lnTo>
                    <a:pt x="1360" y="5602"/>
                  </a:lnTo>
                  <a:lnTo>
                    <a:pt x="1808" y="5782"/>
                  </a:lnTo>
                  <a:lnTo>
                    <a:pt x="2226" y="5946"/>
                  </a:lnTo>
                  <a:lnTo>
                    <a:pt x="2585" y="6051"/>
                  </a:lnTo>
                  <a:lnTo>
                    <a:pt x="2719" y="6081"/>
                  </a:lnTo>
                  <a:lnTo>
                    <a:pt x="2839" y="6095"/>
                  </a:lnTo>
                  <a:lnTo>
                    <a:pt x="2958" y="6066"/>
                  </a:lnTo>
                  <a:lnTo>
                    <a:pt x="3048" y="6021"/>
                  </a:lnTo>
                  <a:lnTo>
                    <a:pt x="3123" y="5961"/>
                  </a:lnTo>
                  <a:lnTo>
                    <a:pt x="3197" y="5871"/>
                  </a:lnTo>
                  <a:lnTo>
                    <a:pt x="3257" y="5797"/>
                  </a:lnTo>
                  <a:lnTo>
                    <a:pt x="3302" y="5692"/>
                  </a:lnTo>
                  <a:lnTo>
                    <a:pt x="3362" y="5498"/>
                  </a:lnTo>
                  <a:lnTo>
                    <a:pt x="3392" y="5319"/>
                  </a:lnTo>
                  <a:lnTo>
                    <a:pt x="3407" y="5139"/>
                  </a:lnTo>
                  <a:lnTo>
                    <a:pt x="3481" y="5035"/>
                  </a:lnTo>
                  <a:lnTo>
                    <a:pt x="3646" y="4751"/>
                  </a:lnTo>
                  <a:lnTo>
                    <a:pt x="3720" y="4587"/>
                  </a:lnTo>
                  <a:lnTo>
                    <a:pt x="3795" y="4407"/>
                  </a:lnTo>
                  <a:lnTo>
                    <a:pt x="3840" y="4243"/>
                  </a:lnTo>
                  <a:lnTo>
                    <a:pt x="3855" y="4168"/>
                  </a:lnTo>
                  <a:lnTo>
                    <a:pt x="3870" y="4109"/>
                  </a:lnTo>
                  <a:lnTo>
                    <a:pt x="3930" y="4049"/>
                  </a:lnTo>
                  <a:lnTo>
                    <a:pt x="3989" y="3974"/>
                  </a:lnTo>
                  <a:lnTo>
                    <a:pt x="4079" y="3869"/>
                  </a:lnTo>
                  <a:lnTo>
                    <a:pt x="4154" y="3750"/>
                  </a:lnTo>
                  <a:lnTo>
                    <a:pt x="4243" y="3616"/>
                  </a:lnTo>
                  <a:lnTo>
                    <a:pt x="4303" y="3451"/>
                  </a:lnTo>
                  <a:lnTo>
                    <a:pt x="4348" y="3272"/>
                  </a:lnTo>
                  <a:lnTo>
                    <a:pt x="4467" y="3137"/>
                  </a:lnTo>
                  <a:lnTo>
                    <a:pt x="4587" y="2988"/>
                  </a:lnTo>
                  <a:lnTo>
                    <a:pt x="4691" y="2809"/>
                  </a:lnTo>
                  <a:lnTo>
                    <a:pt x="4736" y="2704"/>
                  </a:lnTo>
                  <a:lnTo>
                    <a:pt x="4781" y="2600"/>
                  </a:lnTo>
                  <a:lnTo>
                    <a:pt x="4811" y="2495"/>
                  </a:lnTo>
                  <a:lnTo>
                    <a:pt x="4826" y="2376"/>
                  </a:lnTo>
                  <a:lnTo>
                    <a:pt x="4811" y="2271"/>
                  </a:lnTo>
                  <a:lnTo>
                    <a:pt x="4781" y="2151"/>
                  </a:lnTo>
                  <a:lnTo>
                    <a:pt x="4721" y="2047"/>
                  </a:lnTo>
                  <a:lnTo>
                    <a:pt x="4647" y="1942"/>
                  </a:lnTo>
                  <a:lnTo>
                    <a:pt x="4676" y="1897"/>
                  </a:lnTo>
                  <a:lnTo>
                    <a:pt x="4751" y="1763"/>
                  </a:lnTo>
                  <a:lnTo>
                    <a:pt x="4841" y="1554"/>
                  </a:lnTo>
                  <a:lnTo>
                    <a:pt x="4886" y="1434"/>
                  </a:lnTo>
                  <a:lnTo>
                    <a:pt x="4916" y="1300"/>
                  </a:lnTo>
                  <a:lnTo>
                    <a:pt x="4945" y="1150"/>
                  </a:lnTo>
                  <a:lnTo>
                    <a:pt x="4975" y="1001"/>
                  </a:lnTo>
                  <a:lnTo>
                    <a:pt x="4975" y="837"/>
                  </a:lnTo>
                  <a:lnTo>
                    <a:pt x="4960" y="672"/>
                  </a:lnTo>
                  <a:lnTo>
                    <a:pt x="4916" y="508"/>
                  </a:lnTo>
                  <a:lnTo>
                    <a:pt x="4856" y="329"/>
                  </a:lnTo>
                  <a:lnTo>
                    <a:pt x="4766" y="1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6" name="Google Shape;1526;p32"/>
            <p:cNvSpPr/>
            <p:nvPr/>
          </p:nvSpPr>
          <p:spPr>
            <a:xfrm>
              <a:off x="-1829168" y="3041411"/>
              <a:ext cx="719583" cy="785125"/>
            </a:xfrm>
            <a:custGeom>
              <a:avLst/>
              <a:gdLst/>
              <a:ahLst/>
              <a:cxnLst/>
              <a:rect l="l" t="t" r="r" b="b"/>
              <a:pathLst>
                <a:path w="25592" h="27923" extrusionOk="0">
                  <a:moveTo>
                    <a:pt x="5827" y="0"/>
                  </a:moveTo>
                  <a:lnTo>
                    <a:pt x="5528" y="15"/>
                  </a:lnTo>
                  <a:lnTo>
                    <a:pt x="5229" y="60"/>
                  </a:lnTo>
                  <a:lnTo>
                    <a:pt x="4930" y="135"/>
                  </a:lnTo>
                  <a:lnTo>
                    <a:pt x="4647" y="239"/>
                  </a:lnTo>
                  <a:lnTo>
                    <a:pt x="4363" y="359"/>
                  </a:lnTo>
                  <a:lnTo>
                    <a:pt x="4094" y="508"/>
                  </a:lnTo>
                  <a:lnTo>
                    <a:pt x="3855" y="688"/>
                  </a:lnTo>
                  <a:lnTo>
                    <a:pt x="3616" y="897"/>
                  </a:lnTo>
                  <a:lnTo>
                    <a:pt x="3407" y="1121"/>
                  </a:lnTo>
                  <a:lnTo>
                    <a:pt x="3212" y="1375"/>
                  </a:lnTo>
                  <a:lnTo>
                    <a:pt x="3048" y="1644"/>
                  </a:lnTo>
                  <a:lnTo>
                    <a:pt x="2899" y="1928"/>
                  </a:lnTo>
                  <a:lnTo>
                    <a:pt x="2824" y="2137"/>
                  </a:lnTo>
                  <a:lnTo>
                    <a:pt x="2749" y="2301"/>
                  </a:lnTo>
                  <a:lnTo>
                    <a:pt x="2615" y="2630"/>
                  </a:lnTo>
                  <a:lnTo>
                    <a:pt x="2361" y="3287"/>
                  </a:lnTo>
                  <a:lnTo>
                    <a:pt x="2122" y="3929"/>
                  </a:lnTo>
                  <a:lnTo>
                    <a:pt x="1913" y="4587"/>
                  </a:lnTo>
                  <a:lnTo>
                    <a:pt x="1689" y="5229"/>
                  </a:lnTo>
                  <a:lnTo>
                    <a:pt x="1494" y="5887"/>
                  </a:lnTo>
                  <a:lnTo>
                    <a:pt x="1315" y="6544"/>
                  </a:lnTo>
                  <a:lnTo>
                    <a:pt x="1136" y="7201"/>
                  </a:lnTo>
                  <a:lnTo>
                    <a:pt x="957" y="7873"/>
                  </a:lnTo>
                  <a:lnTo>
                    <a:pt x="807" y="8546"/>
                  </a:lnTo>
                  <a:lnTo>
                    <a:pt x="658" y="9218"/>
                  </a:lnTo>
                  <a:lnTo>
                    <a:pt x="538" y="9890"/>
                  </a:lnTo>
                  <a:lnTo>
                    <a:pt x="419" y="10578"/>
                  </a:lnTo>
                  <a:lnTo>
                    <a:pt x="314" y="11265"/>
                  </a:lnTo>
                  <a:lnTo>
                    <a:pt x="224" y="11952"/>
                  </a:lnTo>
                  <a:lnTo>
                    <a:pt x="135" y="12654"/>
                  </a:lnTo>
                  <a:lnTo>
                    <a:pt x="75" y="13356"/>
                  </a:lnTo>
                  <a:lnTo>
                    <a:pt x="30" y="14073"/>
                  </a:lnTo>
                  <a:lnTo>
                    <a:pt x="15" y="14776"/>
                  </a:lnTo>
                  <a:lnTo>
                    <a:pt x="0" y="15493"/>
                  </a:lnTo>
                  <a:lnTo>
                    <a:pt x="15" y="16225"/>
                  </a:lnTo>
                  <a:lnTo>
                    <a:pt x="45" y="16957"/>
                  </a:lnTo>
                  <a:lnTo>
                    <a:pt x="105" y="17689"/>
                  </a:lnTo>
                  <a:lnTo>
                    <a:pt x="195" y="18421"/>
                  </a:lnTo>
                  <a:lnTo>
                    <a:pt x="314" y="19168"/>
                  </a:lnTo>
                  <a:lnTo>
                    <a:pt x="449" y="19900"/>
                  </a:lnTo>
                  <a:lnTo>
                    <a:pt x="628" y="20647"/>
                  </a:lnTo>
                  <a:lnTo>
                    <a:pt x="822" y="21394"/>
                  </a:lnTo>
                  <a:lnTo>
                    <a:pt x="1076" y="22126"/>
                  </a:lnTo>
                  <a:lnTo>
                    <a:pt x="1210" y="22499"/>
                  </a:lnTo>
                  <a:lnTo>
                    <a:pt x="1345" y="22858"/>
                  </a:lnTo>
                  <a:lnTo>
                    <a:pt x="1494" y="23216"/>
                  </a:lnTo>
                  <a:lnTo>
                    <a:pt x="1659" y="23590"/>
                  </a:lnTo>
                  <a:lnTo>
                    <a:pt x="1838" y="23948"/>
                  </a:lnTo>
                  <a:lnTo>
                    <a:pt x="2017" y="24292"/>
                  </a:lnTo>
                  <a:lnTo>
                    <a:pt x="2196" y="24591"/>
                  </a:lnTo>
                  <a:lnTo>
                    <a:pt x="2361" y="24845"/>
                  </a:lnTo>
                  <a:lnTo>
                    <a:pt x="2540" y="25069"/>
                  </a:lnTo>
                  <a:lnTo>
                    <a:pt x="2749" y="25263"/>
                  </a:lnTo>
                  <a:lnTo>
                    <a:pt x="2973" y="25442"/>
                  </a:lnTo>
                  <a:lnTo>
                    <a:pt x="3212" y="25592"/>
                  </a:lnTo>
                  <a:lnTo>
                    <a:pt x="3466" y="25711"/>
                  </a:lnTo>
                  <a:lnTo>
                    <a:pt x="3720" y="25801"/>
                  </a:lnTo>
                  <a:lnTo>
                    <a:pt x="3989" y="25876"/>
                  </a:lnTo>
                  <a:lnTo>
                    <a:pt x="4318" y="25935"/>
                  </a:lnTo>
                  <a:lnTo>
                    <a:pt x="4632" y="25995"/>
                  </a:lnTo>
                  <a:lnTo>
                    <a:pt x="5244" y="26115"/>
                  </a:lnTo>
                  <a:lnTo>
                    <a:pt x="6469" y="26324"/>
                  </a:lnTo>
                  <a:lnTo>
                    <a:pt x="7679" y="26533"/>
                  </a:lnTo>
                  <a:lnTo>
                    <a:pt x="8904" y="26727"/>
                  </a:lnTo>
                  <a:lnTo>
                    <a:pt x="10129" y="26906"/>
                  </a:lnTo>
                  <a:lnTo>
                    <a:pt x="11354" y="27086"/>
                  </a:lnTo>
                  <a:lnTo>
                    <a:pt x="12580" y="27235"/>
                  </a:lnTo>
                  <a:lnTo>
                    <a:pt x="13820" y="27385"/>
                  </a:lnTo>
                  <a:lnTo>
                    <a:pt x="15045" y="27519"/>
                  </a:lnTo>
                  <a:lnTo>
                    <a:pt x="16285" y="27638"/>
                  </a:lnTo>
                  <a:lnTo>
                    <a:pt x="17525" y="27743"/>
                  </a:lnTo>
                  <a:lnTo>
                    <a:pt x="18765" y="27818"/>
                  </a:lnTo>
                  <a:lnTo>
                    <a:pt x="20019" y="27892"/>
                  </a:lnTo>
                  <a:lnTo>
                    <a:pt x="21274" y="27922"/>
                  </a:lnTo>
                  <a:lnTo>
                    <a:pt x="23172" y="27922"/>
                  </a:lnTo>
                  <a:lnTo>
                    <a:pt x="23814" y="27892"/>
                  </a:lnTo>
                  <a:lnTo>
                    <a:pt x="24008" y="27878"/>
                  </a:lnTo>
                  <a:lnTo>
                    <a:pt x="24188" y="27848"/>
                  </a:lnTo>
                  <a:lnTo>
                    <a:pt x="24367" y="27788"/>
                  </a:lnTo>
                  <a:lnTo>
                    <a:pt x="24531" y="27728"/>
                  </a:lnTo>
                  <a:lnTo>
                    <a:pt x="24681" y="27638"/>
                  </a:lnTo>
                  <a:lnTo>
                    <a:pt x="24830" y="27549"/>
                  </a:lnTo>
                  <a:lnTo>
                    <a:pt x="24964" y="27429"/>
                  </a:lnTo>
                  <a:lnTo>
                    <a:pt x="25099" y="27310"/>
                  </a:lnTo>
                  <a:lnTo>
                    <a:pt x="25204" y="27175"/>
                  </a:lnTo>
                  <a:lnTo>
                    <a:pt x="25308" y="27026"/>
                  </a:lnTo>
                  <a:lnTo>
                    <a:pt x="25398" y="26877"/>
                  </a:lnTo>
                  <a:lnTo>
                    <a:pt x="25472" y="26712"/>
                  </a:lnTo>
                  <a:lnTo>
                    <a:pt x="25517" y="26533"/>
                  </a:lnTo>
                  <a:lnTo>
                    <a:pt x="25562" y="26354"/>
                  </a:lnTo>
                  <a:lnTo>
                    <a:pt x="25577" y="26174"/>
                  </a:lnTo>
                  <a:lnTo>
                    <a:pt x="25592" y="25980"/>
                  </a:lnTo>
                  <a:lnTo>
                    <a:pt x="25577" y="25816"/>
                  </a:lnTo>
                  <a:lnTo>
                    <a:pt x="25547" y="25637"/>
                  </a:lnTo>
                  <a:lnTo>
                    <a:pt x="25502" y="25487"/>
                  </a:lnTo>
                  <a:lnTo>
                    <a:pt x="25443" y="25323"/>
                  </a:lnTo>
                  <a:lnTo>
                    <a:pt x="25368" y="25173"/>
                  </a:lnTo>
                  <a:lnTo>
                    <a:pt x="25278" y="25039"/>
                  </a:lnTo>
                  <a:lnTo>
                    <a:pt x="25189" y="24905"/>
                  </a:lnTo>
                  <a:lnTo>
                    <a:pt x="25084" y="24785"/>
                  </a:lnTo>
                  <a:lnTo>
                    <a:pt x="24964" y="24680"/>
                  </a:lnTo>
                  <a:lnTo>
                    <a:pt x="24845" y="24576"/>
                  </a:lnTo>
                  <a:lnTo>
                    <a:pt x="24710" y="24486"/>
                  </a:lnTo>
                  <a:lnTo>
                    <a:pt x="24561" y="24397"/>
                  </a:lnTo>
                  <a:lnTo>
                    <a:pt x="24412" y="24337"/>
                  </a:lnTo>
                  <a:lnTo>
                    <a:pt x="24262" y="24277"/>
                  </a:lnTo>
                  <a:lnTo>
                    <a:pt x="24098" y="24247"/>
                  </a:lnTo>
                  <a:lnTo>
                    <a:pt x="23934" y="24217"/>
                  </a:lnTo>
                  <a:lnTo>
                    <a:pt x="23904" y="24217"/>
                  </a:lnTo>
                  <a:lnTo>
                    <a:pt x="22753" y="24083"/>
                  </a:lnTo>
                  <a:lnTo>
                    <a:pt x="21618" y="23919"/>
                  </a:lnTo>
                  <a:lnTo>
                    <a:pt x="20468" y="23724"/>
                  </a:lnTo>
                  <a:lnTo>
                    <a:pt x="19317" y="23500"/>
                  </a:lnTo>
                  <a:lnTo>
                    <a:pt x="18167" y="23261"/>
                  </a:lnTo>
                  <a:lnTo>
                    <a:pt x="17017" y="23007"/>
                  </a:lnTo>
                  <a:lnTo>
                    <a:pt x="15866" y="22723"/>
                  </a:lnTo>
                  <a:lnTo>
                    <a:pt x="14716" y="22440"/>
                  </a:lnTo>
                  <a:lnTo>
                    <a:pt x="13580" y="22141"/>
                  </a:lnTo>
                  <a:lnTo>
                    <a:pt x="12430" y="21827"/>
                  </a:lnTo>
                  <a:lnTo>
                    <a:pt x="11295" y="21498"/>
                  </a:lnTo>
                  <a:lnTo>
                    <a:pt x="10159" y="21170"/>
                  </a:lnTo>
                  <a:lnTo>
                    <a:pt x="9024" y="20811"/>
                  </a:lnTo>
                  <a:lnTo>
                    <a:pt x="7888" y="20468"/>
                  </a:lnTo>
                  <a:lnTo>
                    <a:pt x="7156" y="20228"/>
                  </a:lnTo>
                  <a:lnTo>
                    <a:pt x="7082" y="19989"/>
                  </a:lnTo>
                  <a:lnTo>
                    <a:pt x="6947" y="19586"/>
                  </a:lnTo>
                  <a:lnTo>
                    <a:pt x="6932" y="19541"/>
                  </a:lnTo>
                  <a:lnTo>
                    <a:pt x="6798" y="19078"/>
                  </a:lnTo>
                  <a:lnTo>
                    <a:pt x="6693" y="18585"/>
                  </a:lnTo>
                  <a:lnTo>
                    <a:pt x="6589" y="18092"/>
                  </a:lnTo>
                  <a:lnTo>
                    <a:pt x="6514" y="17584"/>
                  </a:lnTo>
                  <a:lnTo>
                    <a:pt x="6454" y="17061"/>
                  </a:lnTo>
                  <a:lnTo>
                    <a:pt x="6409" y="16538"/>
                  </a:lnTo>
                  <a:lnTo>
                    <a:pt x="6395" y="16016"/>
                  </a:lnTo>
                  <a:lnTo>
                    <a:pt x="6380" y="15478"/>
                  </a:lnTo>
                  <a:lnTo>
                    <a:pt x="6380" y="14925"/>
                  </a:lnTo>
                  <a:lnTo>
                    <a:pt x="6409" y="14387"/>
                  </a:lnTo>
                  <a:lnTo>
                    <a:pt x="6439" y="13834"/>
                  </a:lnTo>
                  <a:lnTo>
                    <a:pt x="6484" y="13282"/>
                  </a:lnTo>
                  <a:lnTo>
                    <a:pt x="6604" y="12057"/>
                  </a:lnTo>
                  <a:lnTo>
                    <a:pt x="6753" y="10727"/>
                  </a:lnTo>
                  <a:lnTo>
                    <a:pt x="6843" y="10040"/>
                  </a:lnTo>
                  <a:lnTo>
                    <a:pt x="6947" y="9382"/>
                  </a:lnTo>
                  <a:lnTo>
                    <a:pt x="7067" y="8740"/>
                  </a:lnTo>
                  <a:lnTo>
                    <a:pt x="7201" y="8157"/>
                  </a:lnTo>
                  <a:lnTo>
                    <a:pt x="7321" y="7679"/>
                  </a:lnTo>
                  <a:lnTo>
                    <a:pt x="7440" y="7321"/>
                  </a:lnTo>
                  <a:lnTo>
                    <a:pt x="7605" y="6962"/>
                  </a:lnTo>
                  <a:lnTo>
                    <a:pt x="7829" y="6484"/>
                  </a:lnTo>
                  <a:lnTo>
                    <a:pt x="8098" y="6006"/>
                  </a:lnTo>
                  <a:lnTo>
                    <a:pt x="8232" y="5767"/>
                  </a:lnTo>
                  <a:lnTo>
                    <a:pt x="8337" y="5513"/>
                  </a:lnTo>
                  <a:lnTo>
                    <a:pt x="8546" y="4990"/>
                  </a:lnTo>
                  <a:lnTo>
                    <a:pt x="8635" y="4736"/>
                  </a:lnTo>
                  <a:lnTo>
                    <a:pt x="8725" y="4527"/>
                  </a:lnTo>
                  <a:lnTo>
                    <a:pt x="8770" y="4422"/>
                  </a:lnTo>
                  <a:lnTo>
                    <a:pt x="8875" y="4124"/>
                  </a:lnTo>
                  <a:lnTo>
                    <a:pt x="8964" y="3810"/>
                  </a:lnTo>
                  <a:lnTo>
                    <a:pt x="9009" y="3496"/>
                  </a:lnTo>
                  <a:lnTo>
                    <a:pt x="9024" y="3182"/>
                  </a:lnTo>
                  <a:lnTo>
                    <a:pt x="9009" y="2884"/>
                  </a:lnTo>
                  <a:lnTo>
                    <a:pt x="8964" y="2570"/>
                  </a:lnTo>
                  <a:lnTo>
                    <a:pt x="8889" y="2271"/>
                  </a:lnTo>
                  <a:lnTo>
                    <a:pt x="8785" y="1987"/>
                  </a:lnTo>
                  <a:lnTo>
                    <a:pt x="8650" y="1703"/>
                  </a:lnTo>
                  <a:lnTo>
                    <a:pt x="8501" y="1449"/>
                  </a:lnTo>
                  <a:lnTo>
                    <a:pt x="8322" y="1196"/>
                  </a:lnTo>
                  <a:lnTo>
                    <a:pt x="8113" y="971"/>
                  </a:lnTo>
                  <a:lnTo>
                    <a:pt x="7888" y="747"/>
                  </a:lnTo>
                  <a:lnTo>
                    <a:pt x="7635" y="568"/>
                  </a:lnTo>
                  <a:lnTo>
                    <a:pt x="7366" y="389"/>
                  </a:lnTo>
                  <a:lnTo>
                    <a:pt x="7067" y="254"/>
                  </a:lnTo>
                  <a:lnTo>
                    <a:pt x="6768" y="135"/>
                  </a:lnTo>
                  <a:lnTo>
                    <a:pt x="6454" y="60"/>
                  </a:lnTo>
                  <a:lnTo>
                    <a:pt x="6141" y="15"/>
                  </a:lnTo>
                  <a:lnTo>
                    <a:pt x="5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7" name="Google Shape;1527;p32"/>
            <p:cNvSpPr/>
            <p:nvPr/>
          </p:nvSpPr>
          <p:spPr>
            <a:xfrm>
              <a:off x="-1170513" y="3700908"/>
              <a:ext cx="234022" cy="152509"/>
            </a:xfrm>
            <a:custGeom>
              <a:avLst/>
              <a:gdLst/>
              <a:ahLst/>
              <a:cxnLst/>
              <a:rect l="l" t="t" r="r" b="b"/>
              <a:pathLst>
                <a:path w="8323" h="5424" extrusionOk="0">
                  <a:moveTo>
                    <a:pt x="3526" y="0"/>
                  </a:moveTo>
                  <a:lnTo>
                    <a:pt x="3347" y="30"/>
                  </a:lnTo>
                  <a:lnTo>
                    <a:pt x="3138" y="75"/>
                  </a:lnTo>
                  <a:lnTo>
                    <a:pt x="2914" y="135"/>
                  </a:lnTo>
                  <a:lnTo>
                    <a:pt x="2451" y="284"/>
                  </a:lnTo>
                  <a:lnTo>
                    <a:pt x="1973" y="464"/>
                  </a:lnTo>
                  <a:lnTo>
                    <a:pt x="1539" y="658"/>
                  </a:lnTo>
                  <a:lnTo>
                    <a:pt x="1196" y="822"/>
                  </a:lnTo>
                  <a:lnTo>
                    <a:pt x="867" y="971"/>
                  </a:lnTo>
                  <a:lnTo>
                    <a:pt x="703" y="1166"/>
                  </a:lnTo>
                  <a:lnTo>
                    <a:pt x="568" y="1360"/>
                  </a:lnTo>
                  <a:lnTo>
                    <a:pt x="449" y="1539"/>
                  </a:lnTo>
                  <a:lnTo>
                    <a:pt x="344" y="1733"/>
                  </a:lnTo>
                  <a:lnTo>
                    <a:pt x="270" y="1913"/>
                  </a:lnTo>
                  <a:lnTo>
                    <a:pt x="195" y="2092"/>
                  </a:lnTo>
                  <a:lnTo>
                    <a:pt x="135" y="2271"/>
                  </a:lnTo>
                  <a:lnTo>
                    <a:pt x="75" y="2436"/>
                  </a:lnTo>
                  <a:lnTo>
                    <a:pt x="46" y="2615"/>
                  </a:lnTo>
                  <a:lnTo>
                    <a:pt x="16" y="2779"/>
                  </a:lnTo>
                  <a:lnTo>
                    <a:pt x="1" y="3093"/>
                  </a:lnTo>
                  <a:lnTo>
                    <a:pt x="1" y="3377"/>
                  </a:lnTo>
                  <a:lnTo>
                    <a:pt x="31" y="3646"/>
                  </a:lnTo>
                  <a:lnTo>
                    <a:pt x="75" y="3825"/>
                  </a:lnTo>
                  <a:lnTo>
                    <a:pt x="135" y="3989"/>
                  </a:lnTo>
                  <a:lnTo>
                    <a:pt x="225" y="4139"/>
                  </a:lnTo>
                  <a:lnTo>
                    <a:pt x="329" y="4273"/>
                  </a:lnTo>
                  <a:lnTo>
                    <a:pt x="449" y="4393"/>
                  </a:lnTo>
                  <a:lnTo>
                    <a:pt x="598" y="4497"/>
                  </a:lnTo>
                  <a:lnTo>
                    <a:pt x="748" y="4587"/>
                  </a:lnTo>
                  <a:lnTo>
                    <a:pt x="912" y="4647"/>
                  </a:lnTo>
                  <a:lnTo>
                    <a:pt x="2212" y="5020"/>
                  </a:lnTo>
                  <a:lnTo>
                    <a:pt x="3168" y="5289"/>
                  </a:lnTo>
                  <a:lnTo>
                    <a:pt x="3377" y="5349"/>
                  </a:lnTo>
                  <a:lnTo>
                    <a:pt x="3631" y="5379"/>
                  </a:lnTo>
                  <a:lnTo>
                    <a:pt x="3930" y="5409"/>
                  </a:lnTo>
                  <a:lnTo>
                    <a:pt x="4273" y="5423"/>
                  </a:lnTo>
                  <a:lnTo>
                    <a:pt x="4438" y="5409"/>
                  </a:lnTo>
                  <a:lnTo>
                    <a:pt x="4617" y="5379"/>
                  </a:lnTo>
                  <a:lnTo>
                    <a:pt x="4796" y="5349"/>
                  </a:lnTo>
                  <a:lnTo>
                    <a:pt x="4976" y="5289"/>
                  </a:lnTo>
                  <a:lnTo>
                    <a:pt x="5155" y="5229"/>
                  </a:lnTo>
                  <a:lnTo>
                    <a:pt x="5319" y="5140"/>
                  </a:lnTo>
                  <a:lnTo>
                    <a:pt x="5484" y="5050"/>
                  </a:lnTo>
                  <a:lnTo>
                    <a:pt x="5648" y="4930"/>
                  </a:lnTo>
                  <a:lnTo>
                    <a:pt x="5737" y="4901"/>
                  </a:lnTo>
                  <a:lnTo>
                    <a:pt x="5962" y="4826"/>
                  </a:lnTo>
                  <a:lnTo>
                    <a:pt x="6260" y="4691"/>
                  </a:lnTo>
                  <a:lnTo>
                    <a:pt x="6410" y="4617"/>
                  </a:lnTo>
                  <a:lnTo>
                    <a:pt x="6559" y="4542"/>
                  </a:lnTo>
                  <a:lnTo>
                    <a:pt x="6709" y="4437"/>
                  </a:lnTo>
                  <a:lnTo>
                    <a:pt x="6828" y="4333"/>
                  </a:lnTo>
                  <a:lnTo>
                    <a:pt x="6933" y="4213"/>
                  </a:lnTo>
                  <a:lnTo>
                    <a:pt x="7022" y="4109"/>
                  </a:lnTo>
                  <a:lnTo>
                    <a:pt x="7142" y="3915"/>
                  </a:lnTo>
                  <a:lnTo>
                    <a:pt x="7187" y="3840"/>
                  </a:lnTo>
                  <a:lnTo>
                    <a:pt x="7007" y="3870"/>
                  </a:lnTo>
                  <a:lnTo>
                    <a:pt x="6992" y="3870"/>
                  </a:lnTo>
                  <a:lnTo>
                    <a:pt x="7007" y="3855"/>
                  </a:lnTo>
                  <a:lnTo>
                    <a:pt x="7261" y="3780"/>
                  </a:lnTo>
                  <a:lnTo>
                    <a:pt x="7366" y="3750"/>
                  </a:lnTo>
                  <a:lnTo>
                    <a:pt x="7456" y="3720"/>
                  </a:lnTo>
                  <a:lnTo>
                    <a:pt x="7605" y="3631"/>
                  </a:lnTo>
                  <a:lnTo>
                    <a:pt x="7724" y="3526"/>
                  </a:lnTo>
                  <a:lnTo>
                    <a:pt x="7814" y="3422"/>
                  </a:lnTo>
                  <a:lnTo>
                    <a:pt x="7874" y="3332"/>
                  </a:lnTo>
                  <a:lnTo>
                    <a:pt x="7904" y="3257"/>
                  </a:lnTo>
                  <a:lnTo>
                    <a:pt x="7934" y="3168"/>
                  </a:lnTo>
                  <a:lnTo>
                    <a:pt x="7291" y="3257"/>
                  </a:lnTo>
                  <a:lnTo>
                    <a:pt x="6738" y="3302"/>
                  </a:lnTo>
                  <a:lnTo>
                    <a:pt x="6305" y="3317"/>
                  </a:lnTo>
                  <a:lnTo>
                    <a:pt x="5947" y="3317"/>
                  </a:lnTo>
                  <a:lnTo>
                    <a:pt x="5678" y="3302"/>
                  </a:lnTo>
                  <a:lnTo>
                    <a:pt x="5484" y="3287"/>
                  </a:lnTo>
                  <a:lnTo>
                    <a:pt x="5349" y="3272"/>
                  </a:lnTo>
                  <a:lnTo>
                    <a:pt x="5558" y="3272"/>
                  </a:lnTo>
                  <a:lnTo>
                    <a:pt x="5782" y="3287"/>
                  </a:lnTo>
                  <a:lnTo>
                    <a:pt x="6066" y="3287"/>
                  </a:lnTo>
                  <a:lnTo>
                    <a:pt x="6395" y="3257"/>
                  </a:lnTo>
                  <a:lnTo>
                    <a:pt x="6738" y="3227"/>
                  </a:lnTo>
                  <a:lnTo>
                    <a:pt x="7067" y="3168"/>
                  </a:lnTo>
                  <a:lnTo>
                    <a:pt x="7231" y="3123"/>
                  </a:lnTo>
                  <a:lnTo>
                    <a:pt x="7396" y="3078"/>
                  </a:lnTo>
                  <a:lnTo>
                    <a:pt x="7680" y="2958"/>
                  </a:lnTo>
                  <a:lnTo>
                    <a:pt x="7934" y="2824"/>
                  </a:lnTo>
                  <a:lnTo>
                    <a:pt x="8143" y="2690"/>
                  </a:lnTo>
                  <a:lnTo>
                    <a:pt x="8217" y="2630"/>
                  </a:lnTo>
                  <a:lnTo>
                    <a:pt x="8277" y="2555"/>
                  </a:lnTo>
                  <a:lnTo>
                    <a:pt x="8307" y="2495"/>
                  </a:lnTo>
                  <a:lnTo>
                    <a:pt x="8322" y="2450"/>
                  </a:lnTo>
                  <a:lnTo>
                    <a:pt x="8307" y="2391"/>
                  </a:lnTo>
                  <a:lnTo>
                    <a:pt x="8247" y="2346"/>
                  </a:lnTo>
                  <a:lnTo>
                    <a:pt x="8173" y="2316"/>
                  </a:lnTo>
                  <a:lnTo>
                    <a:pt x="8053" y="2286"/>
                  </a:lnTo>
                  <a:lnTo>
                    <a:pt x="7904" y="2271"/>
                  </a:lnTo>
                  <a:lnTo>
                    <a:pt x="7321" y="2271"/>
                  </a:lnTo>
                  <a:lnTo>
                    <a:pt x="7007" y="2286"/>
                  </a:lnTo>
                  <a:lnTo>
                    <a:pt x="6470" y="2316"/>
                  </a:lnTo>
                  <a:lnTo>
                    <a:pt x="6216" y="2316"/>
                  </a:lnTo>
                  <a:lnTo>
                    <a:pt x="5932" y="2286"/>
                  </a:lnTo>
                  <a:lnTo>
                    <a:pt x="5588" y="2241"/>
                  </a:lnTo>
                  <a:lnTo>
                    <a:pt x="5185" y="2152"/>
                  </a:lnTo>
                  <a:lnTo>
                    <a:pt x="4333" y="1928"/>
                  </a:lnTo>
                  <a:lnTo>
                    <a:pt x="3975" y="1838"/>
                  </a:lnTo>
                  <a:lnTo>
                    <a:pt x="3676" y="1733"/>
                  </a:lnTo>
                  <a:lnTo>
                    <a:pt x="3452" y="1629"/>
                  </a:lnTo>
                  <a:lnTo>
                    <a:pt x="3377" y="1584"/>
                  </a:lnTo>
                  <a:lnTo>
                    <a:pt x="3302" y="1539"/>
                  </a:lnTo>
                  <a:lnTo>
                    <a:pt x="3258" y="1494"/>
                  </a:lnTo>
                  <a:lnTo>
                    <a:pt x="3243" y="1435"/>
                  </a:lnTo>
                  <a:lnTo>
                    <a:pt x="3243" y="1390"/>
                  </a:lnTo>
                  <a:lnTo>
                    <a:pt x="3272" y="1345"/>
                  </a:lnTo>
                  <a:lnTo>
                    <a:pt x="3332" y="1300"/>
                  </a:lnTo>
                  <a:lnTo>
                    <a:pt x="3392" y="1255"/>
                  </a:lnTo>
                  <a:lnTo>
                    <a:pt x="3526" y="1181"/>
                  </a:lnTo>
                  <a:lnTo>
                    <a:pt x="3691" y="1136"/>
                  </a:lnTo>
                  <a:lnTo>
                    <a:pt x="3900" y="1121"/>
                  </a:lnTo>
                  <a:lnTo>
                    <a:pt x="4109" y="1121"/>
                  </a:lnTo>
                  <a:lnTo>
                    <a:pt x="4333" y="1151"/>
                  </a:lnTo>
                  <a:lnTo>
                    <a:pt x="4572" y="1211"/>
                  </a:lnTo>
                  <a:lnTo>
                    <a:pt x="4811" y="1315"/>
                  </a:lnTo>
                  <a:lnTo>
                    <a:pt x="4916" y="1360"/>
                  </a:lnTo>
                  <a:lnTo>
                    <a:pt x="5020" y="1405"/>
                  </a:lnTo>
                  <a:lnTo>
                    <a:pt x="5110" y="1420"/>
                  </a:lnTo>
                  <a:lnTo>
                    <a:pt x="5200" y="1435"/>
                  </a:lnTo>
                  <a:lnTo>
                    <a:pt x="5334" y="1435"/>
                  </a:lnTo>
                  <a:lnTo>
                    <a:pt x="5394" y="1405"/>
                  </a:lnTo>
                  <a:lnTo>
                    <a:pt x="5439" y="1390"/>
                  </a:lnTo>
                  <a:lnTo>
                    <a:pt x="5469" y="1360"/>
                  </a:lnTo>
                  <a:lnTo>
                    <a:pt x="5498" y="1315"/>
                  </a:lnTo>
                  <a:lnTo>
                    <a:pt x="5528" y="1225"/>
                  </a:lnTo>
                  <a:lnTo>
                    <a:pt x="5543" y="1121"/>
                  </a:lnTo>
                  <a:lnTo>
                    <a:pt x="5513" y="1016"/>
                  </a:lnTo>
                  <a:lnTo>
                    <a:pt x="5484" y="957"/>
                  </a:lnTo>
                  <a:lnTo>
                    <a:pt x="5439" y="897"/>
                  </a:lnTo>
                  <a:lnTo>
                    <a:pt x="5304" y="747"/>
                  </a:lnTo>
                  <a:lnTo>
                    <a:pt x="5110" y="598"/>
                  </a:lnTo>
                  <a:lnTo>
                    <a:pt x="4871" y="434"/>
                  </a:lnTo>
                  <a:lnTo>
                    <a:pt x="4602" y="284"/>
                  </a:lnTo>
                  <a:lnTo>
                    <a:pt x="4303" y="150"/>
                  </a:lnTo>
                  <a:lnTo>
                    <a:pt x="4154" y="105"/>
                  </a:lnTo>
                  <a:lnTo>
                    <a:pt x="4005" y="60"/>
                  </a:lnTo>
                  <a:lnTo>
                    <a:pt x="3855" y="30"/>
                  </a:lnTo>
                  <a:lnTo>
                    <a:pt x="3691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28" name="Google Shape;1528;p32"/>
          <p:cNvSpPr txBox="1"/>
          <p:nvPr/>
        </p:nvSpPr>
        <p:spPr>
          <a:xfrm>
            <a:off x="3045288" y="2558750"/>
            <a:ext cx="13908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Next 2 weeks plans</a:t>
            </a:r>
            <a:endParaRPr lang="en-US" sz="2000" b="1">
              <a:solidFill>
                <a:srgbClr val="000000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grpSp>
        <p:nvGrpSpPr>
          <p:cNvPr id="1529" name="Google Shape;1529;p32"/>
          <p:cNvGrpSpPr/>
          <p:nvPr/>
        </p:nvGrpSpPr>
        <p:grpSpPr>
          <a:xfrm>
            <a:off x="5811388" y="1276350"/>
            <a:ext cx="2743930" cy="1066800"/>
            <a:chOff x="5811388" y="1276350"/>
            <a:chExt cx="2743930" cy="1066800"/>
          </a:xfrm>
        </p:grpSpPr>
        <p:sp>
          <p:nvSpPr>
            <p:cNvPr id="1530" name="Google Shape;1530;p32"/>
            <p:cNvSpPr txBox="1"/>
            <p:nvPr/>
          </p:nvSpPr>
          <p:spPr>
            <a:xfrm>
              <a:off x="6574110" y="188355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Store attendance into the database</a:t>
              </a:r>
              <a:endParaRPr lang="en-US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531" name="Google Shape;1531;p32"/>
            <p:cNvSpPr txBox="1"/>
            <p:nvPr/>
          </p:nvSpPr>
          <p:spPr>
            <a:xfrm>
              <a:off x="6773017" y="1404138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Build Functionality</a:t>
              </a:r>
              <a:endParaRPr lang="en-US" sz="1800" b="1">
                <a:solidFill>
                  <a:schemeClr val="dk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1532" name="Google Shape;1532;p32"/>
            <p:cNvSpPr txBox="1"/>
            <p:nvPr/>
          </p:nvSpPr>
          <p:spPr>
            <a:xfrm>
              <a:off x="5811388" y="1276350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chemeClr val="accent4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01</a:t>
              </a:r>
              <a:endParaRPr sz="2400" b="1">
                <a:solidFill>
                  <a:schemeClr val="accent4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</p:grpSp>
      <p:grpSp>
        <p:nvGrpSpPr>
          <p:cNvPr id="1533" name="Google Shape;1533;p32"/>
          <p:cNvGrpSpPr/>
          <p:nvPr/>
        </p:nvGrpSpPr>
        <p:grpSpPr>
          <a:xfrm>
            <a:off x="5811388" y="3608025"/>
            <a:ext cx="2743930" cy="1066800"/>
            <a:chOff x="5811388" y="3608025"/>
            <a:chExt cx="2743930" cy="1066800"/>
          </a:xfrm>
        </p:grpSpPr>
        <p:sp>
          <p:nvSpPr>
            <p:cNvPr id="1534" name="Google Shape;1534;p32"/>
            <p:cNvSpPr txBox="1"/>
            <p:nvPr/>
          </p:nvSpPr>
          <p:spPr>
            <a:xfrm>
              <a:off x="6574110" y="421522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Manual Attendance, other small features</a:t>
              </a:r>
              <a:endParaRPr 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535" name="Google Shape;1535;p32"/>
            <p:cNvSpPr txBox="1"/>
            <p:nvPr/>
          </p:nvSpPr>
          <p:spPr>
            <a:xfrm>
              <a:off x="6773017" y="3735813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Small functional works</a:t>
              </a:r>
              <a:endParaRPr lang="en-US" sz="1800" b="1">
                <a:solidFill>
                  <a:schemeClr val="dk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1536" name="Google Shape;1536;p32"/>
            <p:cNvSpPr txBox="1"/>
            <p:nvPr/>
          </p:nvSpPr>
          <p:spPr>
            <a:xfrm>
              <a:off x="5811388" y="3608025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chemeClr val="accent5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02</a:t>
              </a:r>
              <a:endParaRPr sz="2400" b="1">
                <a:solidFill>
                  <a:schemeClr val="accent5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</p:grpSp>
      <p:cxnSp>
        <p:nvCxnSpPr>
          <p:cNvPr id="1537" name="Google Shape;1537;p32"/>
          <p:cNvCxnSpPr>
            <a:stCxn id="1438" idx="3"/>
            <a:endCxn id="1437" idx="1"/>
          </p:cNvCxnSpPr>
          <p:nvPr/>
        </p:nvCxnSpPr>
        <p:spPr>
          <a:xfrm rot="10800000" flipH="1">
            <a:off x="4572300" y="1809800"/>
            <a:ext cx="1111200" cy="11658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8" name="Google Shape;1538;p32"/>
          <p:cNvCxnSpPr>
            <a:stCxn id="1438" idx="3"/>
            <a:endCxn id="1436" idx="1"/>
          </p:cNvCxnSpPr>
          <p:nvPr/>
        </p:nvCxnSpPr>
        <p:spPr>
          <a:xfrm>
            <a:off x="4572300" y="2975600"/>
            <a:ext cx="1111200" cy="11658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endParaRPr lang="en-US" altLang="en-GB"/>
          </a:p>
        </p:txBody>
      </p:sp>
      <p:sp>
        <p:nvSpPr>
          <p:cNvPr id="3" name="Text Box 2"/>
          <p:cNvSpPr txBox="1"/>
          <p:nvPr/>
        </p:nvSpPr>
        <p:spPr>
          <a:xfrm>
            <a:off x="2123440" y="2067560"/>
            <a:ext cx="4572000" cy="16376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7200" b="1"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Thank You!</a:t>
            </a:r>
            <a:endParaRPr lang="en-US" altLang="en-GB" sz="7200" b="1"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grpSp>
        <p:nvGrpSpPr>
          <p:cNvPr id="2534" name="Google Shape;2534;p49"/>
          <p:cNvGrpSpPr/>
          <p:nvPr/>
        </p:nvGrpSpPr>
        <p:grpSpPr>
          <a:xfrm>
            <a:off x="6968937" y="1103327"/>
            <a:ext cx="1446116" cy="2863897"/>
            <a:chOff x="6529419" y="1724307"/>
            <a:chExt cx="1480463" cy="2931917"/>
          </a:xfrm>
        </p:grpSpPr>
        <p:grpSp>
          <p:nvGrpSpPr>
            <p:cNvPr id="2535" name="Google Shape;2535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536" name="Google Shape;2536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537" name="Google Shape;2537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38" name="Google Shape;2538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2539" name="Google Shape;2539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40" name="Google Shape;2540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541" name="Google Shape;2541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542" name="Google Shape;2542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43" name="Google Shape;2543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2544" name="Google Shape;2544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545" name="Google Shape;2545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46" name="Google Shape;2546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47" name="Google Shape;2547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48" name="Google Shape;2548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2549" name="Google Shape;2549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550" name="Google Shape;2550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551" name="Google Shape;2551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52" name="Google Shape;2552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2553" name="Google Shape;2553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554" name="Google Shape;2554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55" name="Google Shape;2555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56" name="Google Shape;2556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57" name="Google Shape;2557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2558" name="Google Shape;2558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559" name="Google Shape;2559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560" name="Google Shape;2560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61" name="Google Shape;2561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2562" name="Google Shape;2562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563" name="Google Shape;2563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64" name="Google Shape;2564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2565" name="Google Shape;2565;p4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566" name="Google Shape;2566;p4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567" name="Google Shape;2567;p4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68" name="Google Shape;2568;p4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2569" name="Google Shape;2569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570" name="Google Shape;2570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71" name="Google Shape;2571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72" name="Google Shape;2572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73" name="Google Shape;2573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74" name="Google Shape;2574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2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Timeline: </a:t>
            </a:r>
            <a:endParaRPr lang="en-US" altLang="en-GB"/>
          </a:p>
        </p:txBody>
      </p:sp>
      <p:sp>
        <p:nvSpPr>
          <p:cNvPr id="884" name="Google Shape;884;p25"/>
          <p:cNvSpPr/>
          <p:nvPr/>
        </p:nvSpPr>
        <p:spPr>
          <a:xfrm>
            <a:off x="457200" y="962025"/>
            <a:ext cx="1771800" cy="1752600"/>
          </a:xfrm>
          <a:prstGeom prst="roundRect">
            <a:avLst>
              <a:gd name="adj" fmla="val 1521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85" name="Google Shape;885;p25"/>
          <p:cNvGrpSpPr/>
          <p:nvPr/>
        </p:nvGrpSpPr>
        <p:grpSpPr>
          <a:xfrm>
            <a:off x="533400" y="1094550"/>
            <a:ext cx="1597660" cy="1414145"/>
            <a:chOff x="533400" y="1094550"/>
            <a:chExt cx="1597660" cy="1414145"/>
          </a:xfrm>
        </p:grpSpPr>
        <p:sp>
          <p:nvSpPr>
            <p:cNvPr id="886" name="Google Shape;886;p25"/>
            <p:cNvSpPr/>
            <p:nvPr/>
          </p:nvSpPr>
          <p:spPr>
            <a:xfrm>
              <a:off x="628650" y="1094550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800" b="1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Week 1</a:t>
              </a:r>
              <a:endParaRPr lang="en-US" altLang="en-GB" sz="1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887" name="Google Shape;887;p25"/>
            <p:cNvSpPr txBox="1"/>
            <p:nvPr/>
          </p:nvSpPr>
          <p:spPr>
            <a:xfrm>
              <a:off x="533400" y="1389825"/>
              <a:ext cx="1597660" cy="11188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600" b="1">
                  <a:solidFill>
                    <a:srgbClr val="000000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Face and Eye detection using openCV </a:t>
              </a:r>
              <a:endParaRPr lang="en-US" altLang="en-GB" sz="16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</p:grpSp>
      <p:sp>
        <p:nvSpPr>
          <p:cNvPr id="890" name="Google Shape;890;p25"/>
          <p:cNvSpPr/>
          <p:nvPr/>
        </p:nvSpPr>
        <p:spPr>
          <a:xfrm>
            <a:off x="2609800" y="962025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91" name="Google Shape;891;p25"/>
          <p:cNvGrpSpPr/>
          <p:nvPr/>
        </p:nvGrpSpPr>
        <p:grpSpPr>
          <a:xfrm>
            <a:off x="2686000" y="1094550"/>
            <a:ext cx="1622425" cy="1428115"/>
            <a:chOff x="2686000" y="1094550"/>
            <a:chExt cx="1622425" cy="1428115"/>
          </a:xfrm>
        </p:grpSpPr>
        <p:sp>
          <p:nvSpPr>
            <p:cNvPr id="892" name="Google Shape;892;p25"/>
            <p:cNvSpPr/>
            <p:nvPr/>
          </p:nvSpPr>
          <p:spPr>
            <a:xfrm>
              <a:off x="2781250" y="1094550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800" b="1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Week 2</a:t>
              </a:r>
              <a:endParaRPr lang="en-US" altLang="en-GB" sz="1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893" name="Google Shape;893;p25"/>
            <p:cNvSpPr txBox="1"/>
            <p:nvPr/>
          </p:nvSpPr>
          <p:spPr>
            <a:xfrm>
              <a:off x="2686000" y="1389825"/>
              <a:ext cx="1622425" cy="1132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Use of face_recognition library using python</a:t>
              </a:r>
              <a:endParaRPr lang="en-US" sz="16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</p:grpSp>
      <p:sp>
        <p:nvSpPr>
          <p:cNvPr id="896" name="Google Shape;896;p25"/>
          <p:cNvSpPr/>
          <p:nvPr/>
        </p:nvSpPr>
        <p:spPr>
          <a:xfrm>
            <a:off x="4762400" y="962025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97" name="Google Shape;897;p25"/>
          <p:cNvGrpSpPr/>
          <p:nvPr/>
        </p:nvGrpSpPr>
        <p:grpSpPr>
          <a:xfrm>
            <a:off x="4838600" y="1094550"/>
            <a:ext cx="1608455" cy="1454150"/>
            <a:chOff x="4838600" y="1094550"/>
            <a:chExt cx="1608455" cy="1454150"/>
          </a:xfrm>
        </p:grpSpPr>
        <p:sp>
          <p:nvSpPr>
            <p:cNvPr id="898" name="Google Shape;898;p25"/>
            <p:cNvSpPr/>
            <p:nvPr/>
          </p:nvSpPr>
          <p:spPr>
            <a:xfrm>
              <a:off x="4933850" y="1094550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800" b="1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Week 3</a:t>
              </a:r>
              <a:endParaRPr lang="en-US" altLang="en-GB" sz="1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899" name="Google Shape;899;p25"/>
            <p:cNvSpPr txBox="1"/>
            <p:nvPr/>
          </p:nvSpPr>
          <p:spPr>
            <a:xfrm>
              <a:off x="4838600" y="1389825"/>
              <a:ext cx="1608455" cy="1158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Create database using MySQL with proper datatypes</a:t>
              </a:r>
              <a:endParaRPr lang="en-US" sz="16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</p:grpSp>
      <p:sp>
        <p:nvSpPr>
          <p:cNvPr id="902" name="Google Shape;902;p25"/>
          <p:cNvSpPr/>
          <p:nvPr/>
        </p:nvSpPr>
        <p:spPr>
          <a:xfrm>
            <a:off x="6915000" y="962025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03" name="Google Shape;903;p25"/>
          <p:cNvGrpSpPr/>
          <p:nvPr/>
        </p:nvGrpSpPr>
        <p:grpSpPr>
          <a:xfrm>
            <a:off x="6991200" y="1094550"/>
            <a:ext cx="1588770" cy="1428115"/>
            <a:chOff x="6991200" y="1094550"/>
            <a:chExt cx="1588770" cy="1428115"/>
          </a:xfrm>
        </p:grpSpPr>
        <p:sp>
          <p:nvSpPr>
            <p:cNvPr id="904" name="Google Shape;904;p25"/>
            <p:cNvSpPr/>
            <p:nvPr/>
          </p:nvSpPr>
          <p:spPr>
            <a:xfrm>
              <a:off x="7086450" y="1094550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800" b="1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Week 4</a:t>
              </a:r>
              <a:endParaRPr lang="en-US" altLang="en-GB" sz="1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905" name="Google Shape;905;p25"/>
            <p:cNvSpPr txBox="1"/>
            <p:nvPr/>
          </p:nvSpPr>
          <p:spPr>
            <a:xfrm>
              <a:off x="6991200" y="1389825"/>
              <a:ext cx="1588770" cy="1132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Store the face encodings in database </a:t>
              </a:r>
              <a:endParaRPr lang="en-US" sz="16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</p:grpSp>
      <p:cxnSp>
        <p:nvCxnSpPr>
          <p:cNvPr id="908" name="Google Shape;908;p25"/>
          <p:cNvCxnSpPr>
            <a:stCxn id="884" idx="3"/>
            <a:endCxn id="890" idx="1"/>
          </p:cNvCxnSpPr>
          <p:nvPr/>
        </p:nvCxnSpPr>
        <p:spPr>
          <a:xfrm>
            <a:off x="2229000" y="1838325"/>
            <a:ext cx="38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9" name="Google Shape;909;p25"/>
          <p:cNvCxnSpPr>
            <a:stCxn id="890" idx="3"/>
            <a:endCxn id="896" idx="1"/>
          </p:cNvCxnSpPr>
          <p:nvPr/>
        </p:nvCxnSpPr>
        <p:spPr>
          <a:xfrm>
            <a:off x="4381600" y="1838325"/>
            <a:ext cx="38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0" name="Google Shape;910;p25"/>
          <p:cNvCxnSpPr>
            <a:stCxn id="896" idx="3"/>
            <a:endCxn id="902" idx="1"/>
          </p:cNvCxnSpPr>
          <p:nvPr/>
        </p:nvCxnSpPr>
        <p:spPr>
          <a:xfrm>
            <a:off x="6534200" y="1838325"/>
            <a:ext cx="38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1" name="Google Shape;911;p25"/>
          <p:cNvSpPr/>
          <p:nvPr/>
        </p:nvSpPr>
        <p:spPr>
          <a:xfrm>
            <a:off x="1533450" y="3093700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12" name="Google Shape;912;p25"/>
          <p:cNvGrpSpPr/>
          <p:nvPr/>
        </p:nvGrpSpPr>
        <p:grpSpPr>
          <a:xfrm>
            <a:off x="1609650" y="3226225"/>
            <a:ext cx="1544320" cy="1440180"/>
            <a:chOff x="1609650" y="3226225"/>
            <a:chExt cx="1544320" cy="1440180"/>
          </a:xfrm>
        </p:grpSpPr>
        <p:sp>
          <p:nvSpPr>
            <p:cNvPr id="913" name="Google Shape;913;p25"/>
            <p:cNvSpPr/>
            <p:nvPr/>
          </p:nvSpPr>
          <p:spPr>
            <a:xfrm>
              <a:off x="1704900" y="3226225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800" b="1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Week 5</a:t>
              </a:r>
              <a:endParaRPr lang="en-US" altLang="en-GB" sz="1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914" name="Google Shape;914;p25"/>
            <p:cNvSpPr txBox="1"/>
            <p:nvPr/>
          </p:nvSpPr>
          <p:spPr>
            <a:xfrm>
              <a:off x="1609650" y="3521500"/>
              <a:ext cx="1544320" cy="11449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600" b="1"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Design front end and interactive dashboard for users</a:t>
              </a:r>
              <a:endParaRPr lang="en-US" altLang="en-GB" sz="16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</p:grpSp>
      <p:sp>
        <p:nvSpPr>
          <p:cNvPr id="917" name="Google Shape;917;p25"/>
          <p:cNvSpPr/>
          <p:nvPr/>
        </p:nvSpPr>
        <p:spPr>
          <a:xfrm>
            <a:off x="3686050" y="3093700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26EAB8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18" name="Google Shape;918;p25"/>
          <p:cNvGrpSpPr/>
          <p:nvPr/>
        </p:nvGrpSpPr>
        <p:grpSpPr>
          <a:xfrm>
            <a:off x="3762250" y="3226225"/>
            <a:ext cx="1507490" cy="1440180"/>
            <a:chOff x="3762250" y="3226225"/>
            <a:chExt cx="1507490" cy="1440180"/>
          </a:xfrm>
        </p:grpSpPr>
        <p:sp>
          <p:nvSpPr>
            <p:cNvPr id="919" name="Google Shape;919;p25"/>
            <p:cNvSpPr/>
            <p:nvPr/>
          </p:nvSpPr>
          <p:spPr>
            <a:xfrm>
              <a:off x="3857500" y="3226225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800" b="1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Week 6</a:t>
              </a:r>
              <a:endParaRPr lang="en-US" altLang="en-GB" sz="1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920" name="Google Shape;920;p25"/>
            <p:cNvSpPr txBox="1"/>
            <p:nvPr/>
          </p:nvSpPr>
          <p:spPr>
            <a:xfrm>
              <a:off x="3762250" y="3521500"/>
              <a:ext cx="1507490" cy="11449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600" b="1"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Build functionality to take and store attendance</a:t>
              </a:r>
              <a:endParaRPr lang="en-US" altLang="en-GB" sz="16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</p:grpSp>
      <p:sp>
        <p:nvSpPr>
          <p:cNvPr id="923" name="Google Shape;923;p25"/>
          <p:cNvSpPr/>
          <p:nvPr/>
        </p:nvSpPr>
        <p:spPr>
          <a:xfrm>
            <a:off x="5838650" y="3093700"/>
            <a:ext cx="1771800" cy="1752600"/>
          </a:xfrm>
          <a:prstGeom prst="roundRect">
            <a:avLst>
              <a:gd name="adj" fmla="val 1521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24" name="Google Shape;924;p25"/>
          <p:cNvGrpSpPr/>
          <p:nvPr/>
        </p:nvGrpSpPr>
        <p:grpSpPr>
          <a:xfrm>
            <a:off x="5914850" y="3226225"/>
            <a:ext cx="1564640" cy="1440180"/>
            <a:chOff x="5914850" y="3226225"/>
            <a:chExt cx="1564640" cy="1440180"/>
          </a:xfrm>
        </p:grpSpPr>
        <p:sp>
          <p:nvSpPr>
            <p:cNvPr id="925" name="Google Shape;925;p25"/>
            <p:cNvSpPr/>
            <p:nvPr/>
          </p:nvSpPr>
          <p:spPr>
            <a:xfrm>
              <a:off x="6010100" y="3226225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800" b="1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Week 7</a:t>
              </a:r>
              <a:endParaRPr lang="en-US" altLang="en-GB" sz="1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926" name="Google Shape;926;p25"/>
            <p:cNvSpPr txBox="1"/>
            <p:nvPr/>
          </p:nvSpPr>
          <p:spPr>
            <a:xfrm>
              <a:off x="5914850" y="3521500"/>
              <a:ext cx="1564640" cy="11449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600" b="1"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Debugging and new features</a:t>
              </a:r>
              <a:endParaRPr lang="en-US" altLang="en-GB" sz="16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</p:grpSp>
      <p:cxnSp>
        <p:nvCxnSpPr>
          <p:cNvPr id="929" name="Google Shape;929;p25"/>
          <p:cNvCxnSpPr>
            <a:stCxn id="911" idx="3"/>
            <a:endCxn id="917" idx="1"/>
          </p:cNvCxnSpPr>
          <p:nvPr/>
        </p:nvCxnSpPr>
        <p:spPr>
          <a:xfrm>
            <a:off x="3305250" y="3970000"/>
            <a:ext cx="38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0" name="Google Shape;930;p25"/>
          <p:cNvCxnSpPr>
            <a:stCxn id="917" idx="3"/>
            <a:endCxn id="923" idx="1"/>
          </p:cNvCxnSpPr>
          <p:nvPr/>
        </p:nvCxnSpPr>
        <p:spPr>
          <a:xfrm>
            <a:off x="5457850" y="3970000"/>
            <a:ext cx="38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1" name="Google Shape;931;p25"/>
          <p:cNvCxnSpPr>
            <a:stCxn id="902" idx="2"/>
            <a:endCxn id="911" idx="0"/>
          </p:cNvCxnSpPr>
          <p:nvPr/>
        </p:nvCxnSpPr>
        <p:spPr>
          <a:xfrm rot="5400000">
            <a:off x="4920600" y="213525"/>
            <a:ext cx="379200" cy="5381400"/>
          </a:xfrm>
          <a:prstGeom prst="bentConnector3">
            <a:avLst>
              <a:gd name="adj1" fmla="val 499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28"/>
          <p:cNvSpPr/>
          <p:nvPr/>
        </p:nvSpPr>
        <p:spPr>
          <a:xfrm>
            <a:off x="6057900" y="1198245"/>
            <a:ext cx="2628900" cy="1159510"/>
          </a:xfrm>
          <a:prstGeom prst="roundRect">
            <a:avLst>
              <a:gd name="adj" fmla="val 50000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4" name="Google Shape;1084;p28"/>
          <p:cNvSpPr/>
          <p:nvPr/>
        </p:nvSpPr>
        <p:spPr>
          <a:xfrm>
            <a:off x="457200" y="1198245"/>
            <a:ext cx="2637790" cy="1221105"/>
          </a:xfrm>
          <a:prstGeom prst="roundRect">
            <a:avLst>
              <a:gd name="adj" fmla="val 50000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5" name="Google Shape;1085;p2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Last 2 weeks!</a:t>
            </a:r>
            <a:endParaRPr lang="en-US" altLang="en-GB"/>
          </a:p>
        </p:txBody>
      </p:sp>
      <p:grpSp>
        <p:nvGrpSpPr>
          <p:cNvPr id="1086" name="Google Shape;1086;p28"/>
          <p:cNvGrpSpPr/>
          <p:nvPr/>
        </p:nvGrpSpPr>
        <p:grpSpPr>
          <a:xfrm>
            <a:off x="6381773" y="1373513"/>
            <a:ext cx="2223770" cy="782955"/>
            <a:chOff x="6053048" y="700371"/>
            <a:chExt cx="2223770" cy="782955"/>
          </a:xfrm>
        </p:grpSpPr>
        <p:sp>
          <p:nvSpPr>
            <p:cNvPr id="1087" name="Google Shape;1087;p28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00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Basic front end</a:t>
              </a:r>
              <a:endParaRPr lang="en-US"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1088" name="Google Shape;1088;p28"/>
            <p:cNvSpPr txBox="1"/>
            <p:nvPr/>
          </p:nvSpPr>
          <p:spPr>
            <a:xfrm>
              <a:off x="6053048" y="1040096"/>
              <a:ext cx="2223770" cy="443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*User and Admin login</a:t>
              </a:r>
              <a:endParaRPr 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*Interactive dashboard</a:t>
              </a:r>
              <a:endParaRPr 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1089" name="Google Shape;1089;p28"/>
          <p:cNvGrpSpPr/>
          <p:nvPr/>
        </p:nvGrpSpPr>
        <p:grpSpPr>
          <a:xfrm>
            <a:off x="677551" y="1373521"/>
            <a:ext cx="2254885" cy="915035"/>
            <a:chOff x="5949543" y="700371"/>
            <a:chExt cx="2254885" cy="915035"/>
          </a:xfrm>
        </p:grpSpPr>
        <p:sp>
          <p:nvSpPr>
            <p:cNvPr id="1090" name="Google Shape;1090;p28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00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Database</a:t>
              </a:r>
              <a:endParaRPr lang="en-US"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1091" name="Google Shape;1091;p28"/>
            <p:cNvSpPr txBox="1"/>
            <p:nvPr/>
          </p:nvSpPr>
          <p:spPr>
            <a:xfrm>
              <a:off x="5949543" y="1040096"/>
              <a:ext cx="2254885" cy="575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*Database</a:t>
              </a:r>
              <a:endParaRPr 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*Face encodings</a:t>
              </a:r>
              <a:endParaRPr 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1092" name="Google Shape;1092;p28"/>
          <p:cNvGrpSpPr/>
          <p:nvPr/>
        </p:nvGrpSpPr>
        <p:grpSpPr>
          <a:xfrm>
            <a:off x="5601165" y="4055029"/>
            <a:ext cx="1981204" cy="671250"/>
            <a:chOff x="6381765" y="4055029"/>
            <a:chExt cx="1981204" cy="671250"/>
          </a:xfrm>
        </p:grpSpPr>
        <p:sp>
          <p:nvSpPr>
            <p:cNvPr id="1093" name="Google Shape;1093;p28"/>
            <p:cNvSpPr txBox="1"/>
            <p:nvPr/>
          </p:nvSpPr>
          <p:spPr>
            <a:xfrm>
              <a:off x="6381769" y="405502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800" b="1"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Week 04</a:t>
              </a:r>
              <a:endParaRPr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1094" name="Google Shape;1094;p28"/>
            <p:cNvSpPr txBox="1"/>
            <p:nvPr/>
          </p:nvSpPr>
          <p:spPr>
            <a:xfrm>
              <a:off x="6381765" y="439447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Created interactive front end for users</a:t>
              </a:r>
              <a:endParaRPr 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1095" name="Google Shape;1095;p28"/>
          <p:cNvGrpSpPr/>
          <p:nvPr/>
        </p:nvGrpSpPr>
        <p:grpSpPr>
          <a:xfrm>
            <a:off x="1561648" y="4055013"/>
            <a:ext cx="2009140" cy="952500"/>
            <a:chOff x="781048" y="4055013"/>
            <a:chExt cx="2009140" cy="952500"/>
          </a:xfrm>
        </p:grpSpPr>
        <p:sp>
          <p:nvSpPr>
            <p:cNvPr id="1096" name="Google Shape;1096;p28"/>
            <p:cNvSpPr txBox="1"/>
            <p:nvPr/>
          </p:nvSpPr>
          <p:spPr>
            <a:xfrm>
              <a:off x="781052" y="405501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00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Week 03</a:t>
              </a:r>
              <a:endParaRPr lang="en-US"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1097" name="Google Shape;1097;p28"/>
            <p:cNvSpPr txBox="1"/>
            <p:nvPr/>
          </p:nvSpPr>
          <p:spPr>
            <a:xfrm>
              <a:off x="781048" y="4394738"/>
              <a:ext cx="2009140" cy="612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Created database and stored face encodings as BLOB files</a:t>
              </a:r>
              <a:endParaRPr 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cxnSp>
        <p:nvCxnSpPr>
          <p:cNvPr id="1098" name="Google Shape;1098;p28"/>
          <p:cNvCxnSpPr>
            <a:stCxn id="1096" idx="1"/>
            <a:endCxn id="1099" idx="2"/>
          </p:cNvCxnSpPr>
          <p:nvPr/>
        </p:nvCxnSpPr>
        <p:spPr>
          <a:xfrm rot="10800000" flipH="1">
            <a:off x="1561465" y="2812415"/>
            <a:ext cx="1981200" cy="1409065"/>
          </a:xfrm>
          <a:prstGeom prst="curvedConnector3">
            <a:avLst>
              <a:gd name="adj1" fmla="val -1201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00" name="Google Shape;1100;p28"/>
          <p:cNvCxnSpPr>
            <a:stCxn id="1093" idx="3"/>
            <a:endCxn id="1101" idx="6"/>
          </p:cNvCxnSpPr>
          <p:nvPr/>
        </p:nvCxnSpPr>
        <p:spPr>
          <a:xfrm rot="10800000">
            <a:off x="5601169" y="2812729"/>
            <a:ext cx="1981200" cy="1408200"/>
          </a:xfrm>
          <a:prstGeom prst="curvedConnector3">
            <a:avLst>
              <a:gd name="adj1" fmla="val -1201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102" name="Google Shape;1102;p28"/>
          <p:cNvGrpSpPr/>
          <p:nvPr/>
        </p:nvGrpSpPr>
        <p:grpSpPr>
          <a:xfrm>
            <a:off x="3542850" y="1110125"/>
            <a:ext cx="2058325" cy="3621846"/>
            <a:chOff x="3542850" y="1110125"/>
            <a:chExt cx="2058325" cy="3621846"/>
          </a:xfrm>
        </p:grpSpPr>
        <p:grpSp>
          <p:nvGrpSpPr>
            <p:cNvPr id="1103" name="Google Shape;1103;p28"/>
            <p:cNvGrpSpPr/>
            <p:nvPr/>
          </p:nvGrpSpPr>
          <p:grpSpPr>
            <a:xfrm>
              <a:off x="3668838" y="1110125"/>
              <a:ext cx="1806332" cy="3621846"/>
              <a:chOff x="457200" y="1110125"/>
              <a:chExt cx="1806332" cy="3621846"/>
            </a:xfrm>
          </p:grpSpPr>
          <p:sp>
            <p:nvSpPr>
              <p:cNvPr id="1104" name="Google Shape;1104;p28"/>
              <p:cNvSpPr/>
              <p:nvPr/>
            </p:nvSpPr>
            <p:spPr>
              <a:xfrm>
                <a:off x="732798" y="1219887"/>
                <a:ext cx="1267116" cy="1408917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47841" extrusionOk="0">
                    <a:moveTo>
                      <a:pt x="1" y="1"/>
                    </a:moveTo>
                    <a:lnTo>
                      <a:pt x="1" y="43597"/>
                    </a:lnTo>
                    <a:lnTo>
                      <a:pt x="14" y="43814"/>
                    </a:lnTo>
                    <a:lnTo>
                      <a:pt x="28" y="44032"/>
                    </a:lnTo>
                    <a:lnTo>
                      <a:pt x="55" y="44250"/>
                    </a:lnTo>
                    <a:lnTo>
                      <a:pt x="96" y="44454"/>
                    </a:lnTo>
                    <a:lnTo>
                      <a:pt x="137" y="44658"/>
                    </a:lnTo>
                    <a:lnTo>
                      <a:pt x="191" y="44862"/>
                    </a:lnTo>
                    <a:lnTo>
                      <a:pt x="259" y="45052"/>
                    </a:lnTo>
                    <a:lnTo>
                      <a:pt x="341" y="45243"/>
                    </a:lnTo>
                    <a:lnTo>
                      <a:pt x="422" y="45433"/>
                    </a:lnTo>
                    <a:lnTo>
                      <a:pt x="517" y="45623"/>
                    </a:lnTo>
                    <a:lnTo>
                      <a:pt x="626" y="45800"/>
                    </a:lnTo>
                    <a:lnTo>
                      <a:pt x="735" y="45963"/>
                    </a:lnTo>
                    <a:lnTo>
                      <a:pt x="844" y="46140"/>
                    </a:lnTo>
                    <a:lnTo>
                      <a:pt x="980" y="46290"/>
                    </a:lnTo>
                    <a:lnTo>
                      <a:pt x="1102" y="46453"/>
                    </a:lnTo>
                    <a:lnTo>
                      <a:pt x="1252" y="46603"/>
                    </a:lnTo>
                    <a:lnTo>
                      <a:pt x="1402" y="46739"/>
                    </a:lnTo>
                    <a:lnTo>
                      <a:pt x="1551" y="46875"/>
                    </a:lnTo>
                    <a:lnTo>
                      <a:pt x="1715" y="46997"/>
                    </a:lnTo>
                    <a:lnTo>
                      <a:pt x="1878" y="47120"/>
                    </a:lnTo>
                    <a:lnTo>
                      <a:pt x="2055" y="47228"/>
                    </a:lnTo>
                    <a:lnTo>
                      <a:pt x="2231" y="47324"/>
                    </a:lnTo>
                    <a:lnTo>
                      <a:pt x="2408" y="47419"/>
                    </a:lnTo>
                    <a:lnTo>
                      <a:pt x="2599" y="47501"/>
                    </a:lnTo>
                    <a:lnTo>
                      <a:pt x="2789" y="47582"/>
                    </a:lnTo>
                    <a:lnTo>
                      <a:pt x="2993" y="47650"/>
                    </a:lnTo>
                    <a:lnTo>
                      <a:pt x="3184" y="47705"/>
                    </a:lnTo>
                    <a:lnTo>
                      <a:pt x="3401" y="47759"/>
                    </a:lnTo>
                    <a:lnTo>
                      <a:pt x="3605" y="47786"/>
                    </a:lnTo>
                    <a:lnTo>
                      <a:pt x="3809" y="47813"/>
                    </a:lnTo>
                    <a:lnTo>
                      <a:pt x="4027" y="47841"/>
                    </a:lnTo>
                    <a:lnTo>
                      <a:pt x="38999" y="47841"/>
                    </a:lnTo>
                    <a:lnTo>
                      <a:pt x="39217" y="47813"/>
                    </a:lnTo>
                    <a:lnTo>
                      <a:pt x="39421" y="47786"/>
                    </a:lnTo>
                    <a:lnTo>
                      <a:pt x="39625" y="47759"/>
                    </a:lnTo>
                    <a:lnTo>
                      <a:pt x="39843" y="47705"/>
                    </a:lnTo>
                    <a:lnTo>
                      <a:pt x="40033" y="47650"/>
                    </a:lnTo>
                    <a:lnTo>
                      <a:pt x="40237" y="47582"/>
                    </a:lnTo>
                    <a:lnTo>
                      <a:pt x="40428" y="47501"/>
                    </a:lnTo>
                    <a:lnTo>
                      <a:pt x="40618" y="47419"/>
                    </a:lnTo>
                    <a:lnTo>
                      <a:pt x="40795" y="47324"/>
                    </a:lnTo>
                    <a:lnTo>
                      <a:pt x="40972" y="47228"/>
                    </a:lnTo>
                    <a:lnTo>
                      <a:pt x="41148" y="47120"/>
                    </a:lnTo>
                    <a:lnTo>
                      <a:pt x="41312" y="46997"/>
                    </a:lnTo>
                    <a:lnTo>
                      <a:pt x="41475" y="46875"/>
                    </a:lnTo>
                    <a:lnTo>
                      <a:pt x="41625" y="46739"/>
                    </a:lnTo>
                    <a:lnTo>
                      <a:pt x="41774" y="46603"/>
                    </a:lnTo>
                    <a:lnTo>
                      <a:pt x="41924" y="46453"/>
                    </a:lnTo>
                    <a:lnTo>
                      <a:pt x="42046" y="46290"/>
                    </a:lnTo>
                    <a:lnTo>
                      <a:pt x="42182" y="46140"/>
                    </a:lnTo>
                    <a:lnTo>
                      <a:pt x="42291" y="45963"/>
                    </a:lnTo>
                    <a:lnTo>
                      <a:pt x="42400" y="45800"/>
                    </a:lnTo>
                    <a:lnTo>
                      <a:pt x="42509" y="45623"/>
                    </a:lnTo>
                    <a:lnTo>
                      <a:pt x="42604" y="45433"/>
                    </a:lnTo>
                    <a:lnTo>
                      <a:pt x="42686" y="45243"/>
                    </a:lnTo>
                    <a:lnTo>
                      <a:pt x="42767" y="45052"/>
                    </a:lnTo>
                    <a:lnTo>
                      <a:pt x="42835" y="44862"/>
                    </a:lnTo>
                    <a:lnTo>
                      <a:pt x="42890" y="44658"/>
                    </a:lnTo>
                    <a:lnTo>
                      <a:pt x="42930" y="44454"/>
                    </a:lnTo>
                    <a:lnTo>
                      <a:pt x="42971" y="44250"/>
                    </a:lnTo>
                    <a:lnTo>
                      <a:pt x="42998" y="44032"/>
                    </a:lnTo>
                    <a:lnTo>
                      <a:pt x="43012" y="43814"/>
                    </a:lnTo>
                    <a:lnTo>
                      <a:pt x="43026" y="43597"/>
                    </a:lnTo>
                    <a:lnTo>
                      <a:pt x="430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5" name="Google Shape;1105;p28"/>
              <p:cNvSpPr/>
              <p:nvPr/>
            </p:nvSpPr>
            <p:spPr>
              <a:xfrm>
                <a:off x="732798" y="1110125"/>
                <a:ext cx="1267116" cy="235571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7999" extrusionOk="0">
                    <a:moveTo>
                      <a:pt x="2123" y="0"/>
                    </a:moveTo>
                    <a:lnTo>
                      <a:pt x="1905" y="14"/>
                    </a:lnTo>
                    <a:lnTo>
                      <a:pt x="1701" y="41"/>
                    </a:lnTo>
                    <a:lnTo>
                      <a:pt x="1497" y="96"/>
                    </a:lnTo>
                    <a:lnTo>
                      <a:pt x="1306" y="164"/>
                    </a:lnTo>
                    <a:lnTo>
                      <a:pt x="1116" y="259"/>
                    </a:lnTo>
                    <a:lnTo>
                      <a:pt x="939" y="354"/>
                    </a:lnTo>
                    <a:lnTo>
                      <a:pt x="776" y="477"/>
                    </a:lnTo>
                    <a:lnTo>
                      <a:pt x="626" y="613"/>
                    </a:lnTo>
                    <a:lnTo>
                      <a:pt x="490" y="776"/>
                    </a:lnTo>
                    <a:lnTo>
                      <a:pt x="368" y="939"/>
                    </a:lnTo>
                    <a:lnTo>
                      <a:pt x="259" y="1102"/>
                    </a:lnTo>
                    <a:lnTo>
                      <a:pt x="177" y="1293"/>
                    </a:lnTo>
                    <a:lnTo>
                      <a:pt x="96" y="1483"/>
                    </a:lnTo>
                    <a:lnTo>
                      <a:pt x="55" y="1687"/>
                    </a:lnTo>
                    <a:lnTo>
                      <a:pt x="14" y="1905"/>
                    </a:lnTo>
                    <a:lnTo>
                      <a:pt x="1" y="2122"/>
                    </a:lnTo>
                    <a:lnTo>
                      <a:pt x="1" y="7999"/>
                    </a:lnTo>
                    <a:lnTo>
                      <a:pt x="43026" y="7999"/>
                    </a:lnTo>
                    <a:lnTo>
                      <a:pt x="43026" y="2122"/>
                    </a:lnTo>
                    <a:lnTo>
                      <a:pt x="43012" y="1905"/>
                    </a:lnTo>
                    <a:lnTo>
                      <a:pt x="42971" y="1687"/>
                    </a:lnTo>
                    <a:lnTo>
                      <a:pt x="42930" y="1483"/>
                    </a:lnTo>
                    <a:lnTo>
                      <a:pt x="42849" y="1293"/>
                    </a:lnTo>
                    <a:lnTo>
                      <a:pt x="42767" y="1102"/>
                    </a:lnTo>
                    <a:lnTo>
                      <a:pt x="42658" y="939"/>
                    </a:lnTo>
                    <a:lnTo>
                      <a:pt x="42536" y="776"/>
                    </a:lnTo>
                    <a:lnTo>
                      <a:pt x="42400" y="613"/>
                    </a:lnTo>
                    <a:lnTo>
                      <a:pt x="42250" y="477"/>
                    </a:lnTo>
                    <a:lnTo>
                      <a:pt x="42087" y="354"/>
                    </a:lnTo>
                    <a:lnTo>
                      <a:pt x="41910" y="259"/>
                    </a:lnTo>
                    <a:lnTo>
                      <a:pt x="41720" y="164"/>
                    </a:lnTo>
                    <a:lnTo>
                      <a:pt x="41529" y="96"/>
                    </a:lnTo>
                    <a:lnTo>
                      <a:pt x="41325" y="41"/>
                    </a:lnTo>
                    <a:lnTo>
                      <a:pt x="41121" y="14"/>
                    </a:lnTo>
                    <a:lnTo>
                      <a:pt x="409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6" name="Google Shape;1106;p28"/>
              <p:cNvSpPr/>
              <p:nvPr/>
            </p:nvSpPr>
            <p:spPr>
              <a:xfrm>
                <a:off x="1610513" y="1175417"/>
                <a:ext cx="8257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2790" extrusionOk="0">
                    <a:moveTo>
                      <a:pt x="1266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7" y="232"/>
                    </a:lnTo>
                    <a:lnTo>
                      <a:pt x="518" y="314"/>
                    </a:lnTo>
                    <a:lnTo>
                      <a:pt x="409" y="409"/>
                    </a:lnTo>
                    <a:lnTo>
                      <a:pt x="327" y="504"/>
                    </a:lnTo>
                    <a:lnTo>
                      <a:pt x="246" y="613"/>
                    </a:lnTo>
                    <a:lnTo>
                      <a:pt x="178" y="735"/>
                    </a:lnTo>
                    <a:lnTo>
                      <a:pt x="110" y="858"/>
                    </a:lnTo>
                    <a:lnTo>
                      <a:pt x="69" y="980"/>
                    </a:lnTo>
                    <a:lnTo>
                      <a:pt x="28" y="1116"/>
                    </a:lnTo>
                    <a:lnTo>
                      <a:pt x="15" y="1252"/>
                    </a:lnTo>
                    <a:lnTo>
                      <a:pt x="1" y="1402"/>
                    </a:lnTo>
                    <a:lnTo>
                      <a:pt x="15" y="1538"/>
                    </a:lnTo>
                    <a:lnTo>
                      <a:pt x="28" y="1674"/>
                    </a:lnTo>
                    <a:lnTo>
                      <a:pt x="69" y="1810"/>
                    </a:lnTo>
                    <a:lnTo>
                      <a:pt x="110" y="1946"/>
                    </a:lnTo>
                    <a:lnTo>
                      <a:pt x="178" y="2068"/>
                    </a:lnTo>
                    <a:lnTo>
                      <a:pt x="246" y="2177"/>
                    </a:lnTo>
                    <a:lnTo>
                      <a:pt x="327" y="2286"/>
                    </a:lnTo>
                    <a:lnTo>
                      <a:pt x="409" y="2381"/>
                    </a:lnTo>
                    <a:lnTo>
                      <a:pt x="518" y="2476"/>
                    </a:lnTo>
                    <a:lnTo>
                      <a:pt x="627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66" y="2789"/>
                    </a:lnTo>
                    <a:lnTo>
                      <a:pt x="1552" y="2789"/>
                    </a:lnTo>
                    <a:lnTo>
                      <a:pt x="1688" y="2762"/>
                    </a:lnTo>
                    <a:lnTo>
                      <a:pt x="1824" y="2735"/>
                    </a:lnTo>
                    <a:lnTo>
                      <a:pt x="1946" y="2680"/>
                    </a:lnTo>
                    <a:lnTo>
                      <a:pt x="2069" y="2626"/>
                    </a:lnTo>
                    <a:lnTo>
                      <a:pt x="2191" y="2558"/>
                    </a:lnTo>
                    <a:lnTo>
                      <a:pt x="2286" y="2476"/>
                    </a:lnTo>
                    <a:lnTo>
                      <a:pt x="2395" y="2381"/>
                    </a:lnTo>
                    <a:lnTo>
                      <a:pt x="2477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789" y="1538"/>
                    </a:lnTo>
                    <a:lnTo>
                      <a:pt x="2803" y="1402"/>
                    </a:lnTo>
                    <a:lnTo>
                      <a:pt x="2789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7" y="504"/>
                    </a:lnTo>
                    <a:lnTo>
                      <a:pt x="2395" y="409"/>
                    </a:lnTo>
                    <a:lnTo>
                      <a:pt x="2286" y="314"/>
                    </a:lnTo>
                    <a:lnTo>
                      <a:pt x="2191" y="232"/>
                    </a:lnTo>
                    <a:lnTo>
                      <a:pt x="2069" y="164"/>
                    </a:lnTo>
                    <a:lnTo>
                      <a:pt x="1946" y="109"/>
                    </a:lnTo>
                    <a:lnTo>
                      <a:pt x="1824" y="55"/>
                    </a:lnTo>
                    <a:lnTo>
                      <a:pt x="1688" y="28"/>
                    </a:lnTo>
                    <a:lnTo>
                      <a:pt x="15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7" name="Google Shape;1107;p28"/>
              <p:cNvSpPr/>
              <p:nvPr/>
            </p:nvSpPr>
            <p:spPr>
              <a:xfrm>
                <a:off x="1743924" y="1175417"/>
                <a:ext cx="8254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790" extrusionOk="0">
                    <a:moveTo>
                      <a:pt x="1266" y="1"/>
                    </a:moveTo>
                    <a:lnTo>
                      <a:pt x="1130" y="28"/>
                    </a:lnTo>
                    <a:lnTo>
                      <a:pt x="994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6" y="232"/>
                    </a:lnTo>
                    <a:lnTo>
                      <a:pt x="517" y="314"/>
                    </a:lnTo>
                    <a:lnTo>
                      <a:pt x="422" y="409"/>
                    </a:lnTo>
                    <a:lnTo>
                      <a:pt x="327" y="504"/>
                    </a:lnTo>
                    <a:lnTo>
                      <a:pt x="245" y="613"/>
                    </a:lnTo>
                    <a:lnTo>
                      <a:pt x="177" y="735"/>
                    </a:lnTo>
                    <a:lnTo>
                      <a:pt x="123" y="858"/>
                    </a:lnTo>
                    <a:lnTo>
                      <a:pt x="69" y="980"/>
                    </a:lnTo>
                    <a:lnTo>
                      <a:pt x="41" y="1116"/>
                    </a:lnTo>
                    <a:lnTo>
                      <a:pt x="14" y="1252"/>
                    </a:lnTo>
                    <a:lnTo>
                      <a:pt x="1" y="1402"/>
                    </a:lnTo>
                    <a:lnTo>
                      <a:pt x="14" y="1538"/>
                    </a:lnTo>
                    <a:lnTo>
                      <a:pt x="41" y="1674"/>
                    </a:lnTo>
                    <a:lnTo>
                      <a:pt x="69" y="1810"/>
                    </a:lnTo>
                    <a:lnTo>
                      <a:pt x="123" y="1946"/>
                    </a:lnTo>
                    <a:lnTo>
                      <a:pt x="177" y="2068"/>
                    </a:lnTo>
                    <a:lnTo>
                      <a:pt x="245" y="2177"/>
                    </a:lnTo>
                    <a:lnTo>
                      <a:pt x="327" y="2286"/>
                    </a:lnTo>
                    <a:lnTo>
                      <a:pt x="422" y="2381"/>
                    </a:lnTo>
                    <a:lnTo>
                      <a:pt x="517" y="2476"/>
                    </a:lnTo>
                    <a:lnTo>
                      <a:pt x="626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94" y="2735"/>
                    </a:lnTo>
                    <a:lnTo>
                      <a:pt x="1130" y="2762"/>
                    </a:lnTo>
                    <a:lnTo>
                      <a:pt x="1266" y="2789"/>
                    </a:lnTo>
                    <a:lnTo>
                      <a:pt x="1551" y="2789"/>
                    </a:lnTo>
                    <a:lnTo>
                      <a:pt x="1687" y="2762"/>
                    </a:lnTo>
                    <a:lnTo>
                      <a:pt x="1823" y="2735"/>
                    </a:lnTo>
                    <a:lnTo>
                      <a:pt x="1946" y="2680"/>
                    </a:lnTo>
                    <a:lnTo>
                      <a:pt x="2068" y="2626"/>
                    </a:lnTo>
                    <a:lnTo>
                      <a:pt x="2191" y="2558"/>
                    </a:lnTo>
                    <a:lnTo>
                      <a:pt x="2299" y="2476"/>
                    </a:lnTo>
                    <a:lnTo>
                      <a:pt x="2395" y="2381"/>
                    </a:lnTo>
                    <a:lnTo>
                      <a:pt x="2490" y="2286"/>
                    </a:lnTo>
                    <a:lnTo>
                      <a:pt x="2571" y="2177"/>
                    </a:lnTo>
                    <a:lnTo>
                      <a:pt x="2639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803" y="1538"/>
                    </a:lnTo>
                    <a:lnTo>
                      <a:pt x="2803" y="1402"/>
                    </a:lnTo>
                    <a:lnTo>
                      <a:pt x="2803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39" y="735"/>
                    </a:lnTo>
                    <a:lnTo>
                      <a:pt x="2571" y="613"/>
                    </a:lnTo>
                    <a:lnTo>
                      <a:pt x="2490" y="504"/>
                    </a:lnTo>
                    <a:lnTo>
                      <a:pt x="2395" y="409"/>
                    </a:lnTo>
                    <a:lnTo>
                      <a:pt x="2299" y="314"/>
                    </a:lnTo>
                    <a:lnTo>
                      <a:pt x="2191" y="232"/>
                    </a:lnTo>
                    <a:lnTo>
                      <a:pt x="2068" y="164"/>
                    </a:lnTo>
                    <a:lnTo>
                      <a:pt x="1946" y="109"/>
                    </a:lnTo>
                    <a:lnTo>
                      <a:pt x="1823" y="55"/>
                    </a:lnTo>
                    <a:lnTo>
                      <a:pt x="1687" y="28"/>
                    </a:lnTo>
                    <a:lnTo>
                      <a:pt x="15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8" name="Google Shape;1108;p28"/>
              <p:cNvSpPr/>
              <p:nvPr/>
            </p:nvSpPr>
            <p:spPr>
              <a:xfrm>
                <a:off x="1872123" y="1175417"/>
                <a:ext cx="82136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2790" extrusionOk="0">
                    <a:moveTo>
                      <a:pt x="1252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44" y="109"/>
                    </a:lnTo>
                    <a:lnTo>
                      <a:pt x="721" y="164"/>
                    </a:lnTo>
                    <a:lnTo>
                      <a:pt x="613" y="232"/>
                    </a:lnTo>
                    <a:lnTo>
                      <a:pt x="504" y="314"/>
                    </a:lnTo>
                    <a:lnTo>
                      <a:pt x="408" y="409"/>
                    </a:lnTo>
                    <a:lnTo>
                      <a:pt x="313" y="504"/>
                    </a:lnTo>
                    <a:lnTo>
                      <a:pt x="232" y="613"/>
                    </a:lnTo>
                    <a:lnTo>
                      <a:pt x="164" y="735"/>
                    </a:lnTo>
                    <a:lnTo>
                      <a:pt x="109" y="858"/>
                    </a:lnTo>
                    <a:lnTo>
                      <a:pt x="55" y="980"/>
                    </a:lnTo>
                    <a:lnTo>
                      <a:pt x="28" y="1116"/>
                    </a:lnTo>
                    <a:lnTo>
                      <a:pt x="0" y="1252"/>
                    </a:lnTo>
                    <a:lnTo>
                      <a:pt x="0" y="1402"/>
                    </a:lnTo>
                    <a:lnTo>
                      <a:pt x="0" y="1538"/>
                    </a:lnTo>
                    <a:lnTo>
                      <a:pt x="28" y="1674"/>
                    </a:lnTo>
                    <a:lnTo>
                      <a:pt x="55" y="1810"/>
                    </a:lnTo>
                    <a:lnTo>
                      <a:pt x="109" y="1946"/>
                    </a:lnTo>
                    <a:lnTo>
                      <a:pt x="164" y="2068"/>
                    </a:lnTo>
                    <a:lnTo>
                      <a:pt x="232" y="2177"/>
                    </a:lnTo>
                    <a:lnTo>
                      <a:pt x="313" y="2286"/>
                    </a:lnTo>
                    <a:lnTo>
                      <a:pt x="408" y="2381"/>
                    </a:lnTo>
                    <a:lnTo>
                      <a:pt x="504" y="2476"/>
                    </a:lnTo>
                    <a:lnTo>
                      <a:pt x="613" y="2558"/>
                    </a:lnTo>
                    <a:lnTo>
                      <a:pt x="721" y="2626"/>
                    </a:lnTo>
                    <a:lnTo>
                      <a:pt x="844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52" y="2789"/>
                    </a:lnTo>
                    <a:lnTo>
                      <a:pt x="1538" y="2789"/>
                    </a:lnTo>
                    <a:lnTo>
                      <a:pt x="1674" y="2762"/>
                    </a:lnTo>
                    <a:lnTo>
                      <a:pt x="1810" y="2735"/>
                    </a:lnTo>
                    <a:lnTo>
                      <a:pt x="1932" y="2680"/>
                    </a:lnTo>
                    <a:lnTo>
                      <a:pt x="2054" y="2626"/>
                    </a:lnTo>
                    <a:lnTo>
                      <a:pt x="2177" y="2558"/>
                    </a:lnTo>
                    <a:lnTo>
                      <a:pt x="2286" y="2476"/>
                    </a:lnTo>
                    <a:lnTo>
                      <a:pt x="2381" y="2381"/>
                    </a:lnTo>
                    <a:lnTo>
                      <a:pt x="2476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80" y="1946"/>
                    </a:lnTo>
                    <a:lnTo>
                      <a:pt x="2735" y="1810"/>
                    </a:lnTo>
                    <a:lnTo>
                      <a:pt x="2762" y="1674"/>
                    </a:lnTo>
                    <a:lnTo>
                      <a:pt x="2789" y="1538"/>
                    </a:lnTo>
                    <a:lnTo>
                      <a:pt x="2789" y="1402"/>
                    </a:lnTo>
                    <a:lnTo>
                      <a:pt x="2789" y="1252"/>
                    </a:lnTo>
                    <a:lnTo>
                      <a:pt x="2762" y="1116"/>
                    </a:lnTo>
                    <a:lnTo>
                      <a:pt x="2735" y="980"/>
                    </a:lnTo>
                    <a:lnTo>
                      <a:pt x="2680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6" y="504"/>
                    </a:lnTo>
                    <a:lnTo>
                      <a:pt x="2381" y="409"/>
                    </a:lnTo>
                    <a:lnTo>
                      <a:pt x="2286" y="314"/>
                    </a:lnTo>
                    <a:lnTo>
                      <a:pt x="2177" y="232"/>
                    </a:lnTo>
                    <a:lnTo>
                      <a:pt x="2054" y="164"/>
                    </a:lnTo>
                    <a:lnTo>
                      <a:pt x="1932" y="109"/>
                    </a:lnTo>
                    <a:lnTo>
                      <a:pt x="1810" y="55"/>
                    </a:lnTo>
                    <a:lnTo>
                      <a:pt x="1674" y="28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9" name="Google Shape;1109;p28"/>
              <p:cNvSpPr/>
              <p:nvPr/>
            </p:nvSpPr>
            <p:spPr>
              <a:xfrm>
                <a:off x="902669" y="2032308"/>
                <a:ext cx="937806" cy="4971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8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8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25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38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4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4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38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1"/>
                    </a:lnTo>
                    <a:lnTo>
                      <a:pt x="31830" y="925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1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8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0" name="Google Shape;1110;p28"/>
              <p:cNvSpPr/>
              <p:nvPr/>
            </p:nvSpPr>
            <p:spPr>
              <a:xfrm>
                <a:off x="902669" y="2156501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1" name="Google Shape;1111;p28"/>
              <p:cNvSpPr/>
              <p:nvPr/>
            </p:nvSpPr>
            <p:spPr>
              <a:xfrm>
                <a:off x="902669" y="2280693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58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3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19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19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3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58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2" name="Google Shape;1112;p28"/>
              <p:cNvSpPr/>
              <p:nvPr/>
            </p:nvSpPr>
            <p:spPr>
              <a:xfrm>
                <a:off x="902669" y="2405269"/>
                <a:ext cx="937806" cy="49299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74" extrusionOk="0">
                    <a:moveTo>
                      <a:pt x="762" y="0"/>
                    </a:moveTo>
                    <a:lnTo>
                      <a:pt x="680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67" y="136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8" y="504"/>
                    </a:lnTo>
                    <a:lnTo>
                      <a:pt x="41" y="585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0" y="925"/>
                    </a:lnTo>
                    <a:lnTo>
                      <a:pt x="14" y="1007"/>
                    </a:lnTo>
                    <a:lnTo>
                      <a:pt x="41" y="1089"/>
                    </a:lnTo>
                    <a:lnTo>
                      <a:pt x="68" y="1170"/>
                    </a:lnTo>
                    <a:lnTo>
                      <a:pt x="150" y="1306"/>
                    </a:lnTo>
                    <a:lnTo>
                      <a:pt x="245" y="1429"/>
                    </a:lnTo>
                    <a:lnTo>
                      <a:pt x="367" y="1537"/>
                    </a:lnTo>
                    <a:lnTo>
                      <a:pt x="517" y="1605"/>
                    </a:lnTo>
                    <a:lnTo>
                      <a:pt x="599" y="1646"/>
                    </a:lnTo>
                    <a:lnTo>
                      <a:pt x="680" y="1660"/>
                    </a:lnTo>
                    <a:lnTo>
                      <a:pt x="762" y="1674"/>
                    </a:lnTo>
                    <a:lnTo>
                      <a:pt x="31082" y="1674"/>
                    </a:lnTo>
                    <a:lnTo>
                      <a:pt x="31164" y="1660"/>
                    </a:lnTo>
                    <a:lnTo>
                      <a:pt x="31245" y="1646"/>
                    </a:lnTo>
                    <a:lnTo>
                      <a:pt x="31327" y="1605"/>
                    </a:lnTo>
                    <a:lnTo>
                      <a:pt x="31463" y="1537"/>
                    </a:lnTo>
                    <a:lnTo>
                      <a:pt x="31585" y="1429"/>
                    </a:lnTo>
                    <a:lnTo>
                      <a:pt x="31694" y="1306"/>
                    </a:lnTo>
                    <a:lnTo>
                      <a:pt x="31776" y="1170"/>
                    </a:lnTo>
                    <a:lnTo>
                      <a:pt x="31803" y="1089"/>
                    </a:lnTo>
                    <a:lnTo>
                      <a:pt x="31817" y="1007"/>
                    </a:lnTo>
                    <a:lnTo>
                      <a:pt x="31830" y="925"/>
                    </a:lnTo>
                    <a:lnTo>
                      <a:pt x="31844" y="830"/>
                    </a:lnTo>
                    <a:lnTo>
                      <a:pt x="31830" y="749"/>
                    </a:lnTo>
                    <a:lnTo>
                      <a:pt x="31817" y="667"/>
                    </a:lnTo>
                    <a:lnTo>
                      <a:pt x="31803" y="585"/>
                    </a:lnTo>
                    <a:lnTo>
                      <a:pt x="31776" y="504"/>
                    </a:lnTo>
                    <a:lnTo>
                      <a:pt x="31694" y="368"/>
                    </a:lnTo>
                    <a:lnTo>
                      <a:pt x="31585" y="245"/>
                    </a:lnTo>
                    <a:lnTo>
                      <a:pt x="31463" y="136"/>
                    </a:lnTo>
                    <a:lnTo>
                      <a:pt x="31327" y="55"/>
                    </a:lnTo>
                    <a:lnTo>
                      <a:pt x="31245" y="28"/>
                    </a:lnTo>
                    <a:lnTo>
                      <a:pt x="31164" y="14"/>
                    </a:lnTo>
                    <a:lnTo>
                      <a:pt x="3108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3" name="Google Shape;1113;p28"/>
              <p:cNvSpPr/>
              <p:nvPr/>
            </p:nvSpPr>
            <p:spPr>
              <a:xfrm>
                <a:off x="1266796" y="1647744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4" name="Google Shape;1114;p28"/>
              <p:cNvSpPr/>
              <p:nvPr/>
            </p:nvSpPr>
            <p:spPr>
              <a:xfrm>
                <a:off x="1266796" y="1679373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5" name="Google Shape;1115;p28"/>
              <p:cNvSpPr/>
              <p:nvPr/>
            </p:nvSpPr>
            <p:spPr>
              <a:xfrm>
                <a:off x="1267620" y="1713830"/>
                <a:ext cx="209537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531" extrusionOk="0">
                    <a:moveTo>
                      <a:pt x="0" y="0"/>
                    </a:moveTo>
                    <a:lnTo>
                      <a:pt x="0" y="531"/>
                    </a:lnTo>
                    <a:lnTo>
                      <a:pt x="7114" y="531"/>
                    </a:lnTo>
                    <a:lnTo>
                      <a:pt x="7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6" name="Google Shape;1116;p28"/>
              <p:cNvSpPr/>
              <p:nvPr/>
            </p:nvSpPr>
            <p:spPr>
              <a:xfrm>
                <a:off x="1266796" y="1747492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7" name="Google Shape;1117;p28"/>
              <p:cNvSpPr/>
              <p:nvPr/>
            </p:nvSpPr>
            <p:spPr>
              <a:xfrm>
                <a:off x="1266796" y="1779122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8" name="Google Shape;1118;p28"/>
              <p:cNvSpPr/>
              <p:nvPr/>
            </p:nvSpPr>
            <p:spPr>
              <a:xfrm>
                <a:off x="1266796" y="1815170"/>
                <a:ext cx="209566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7115" y="545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9" name="Google Shape;1119;p28"/>
              <p:cNvSpPr/>
              <p:nvPr/>
            </p:nvSpPr>
            <p:spPr>
              <a:xfrm>
                <a:off x="913065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57" y="0"/>
                    </a:moveTo>
                    <a:lnTo>
                      <a:pt x="6408" y="14"/>
                    </a:lnTo>
                    <a:lnTo>
                      <a:pt x="6176" y="28"/>
                    </a:lnTo>
                    <a:lnTo>
                      <a:pt x="5959" y="41"/>
                    </a:lnTo>
                    <a:lnTo>
                      <a:pt x="5632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09" y="531"/>
                    </a:lnTo>
                    <a:lnTo>
                      <a:pt x="3823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47" y="2680"/>
                    </a:lnTo>
                    <a:lnTo>
                      <a:pt x="1293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49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50" y="4285"/>
                    </a:lnTo>
                    <a:lnTo>
                      <a:pt x="368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64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14" y="6190"/>
                    </a:lnTo>
                    <a:lnTo>
                      <a:pt x="1" y="6448"/>
                    </a:lnTo>
                    <a:lnTo>
                      <a:pt x="1" y="6720"/>
                    </a:lnTo>
                    <a:lnTo>
                      <a:pt x="1" y="7006"/>
                    </a:lnTo>
                    <a:lnTo>
                      <a:pt x="14" y="7278"/>
                    </a:lnTo>
                    <a:lnTo>
                      <a:pt x="42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27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22" y="9781"/>
                    </a:lnTo>
                    <a:lnTo>
                      <a:pt x="844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51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796" y="11304"/>
                    </a:lnTo>
                    <a:lnTo>
                      <a:pt x="1810" y="11318"/>
                    </a:lnTo>
                    <a:lnTo>
                      <a:pt x="2014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12" y="12270"/>
                    </a:lnTo>
                    <a:lnTo>
                      <a:pt x="3157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76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19" y="13413"/>
                    </a:lnTo>
                    <a:lnTo>
                      <a:pt x="7632" y="13385"/>
                    </a:lnTo>
                    <a:lnTo>
                      <a:pt x="7945" y="13331"/>
                    </a:lnTo>
                    <a:lnTo>
                      <a:pt x="8244" y="13263"/>
                    </a:lnTo>
                    <a:lnTo>
                      <a:pt x="8543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61" y="12297"/>
                    </a:lnTo>
                    <a:lnTo>
                      <a:pt x="10706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62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45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27" y="7006"/>
                    </a:lnTo>
                    <a:lnTo>
                      <a:pt x="13440" y="6720"/>
                    </a:lnTo>
                    <a:lnTo>
                      <a:pt x="13427" y="6448"/>
                    </a:lnTo>
                    <a:lnTo>
                      <a:pt x="13413" y="6190"/>
                    </a:lnTo>
                    <a:lnTo>
                      <a:pt x="13386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82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11" y="3007"/>
                    </a:lnTo>
                    <a:lnTo>
                      <a:pt x="12175" y="2816"/>
                    </a:lnTo>
                    <a:lnTo>
                      <a:pt x="12162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59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23" y="626"/>
                    </a:lnTo>
                    <a:lnTo>
                      <a:pt x="9237" y="490"/>
                    </a:lnTo>
                    <a:lnTo>
                      <a:pt x="8924" y="381"/>
                    </a:lnTo>
                    <a:lnTo>
                      <a:pt x="8625" y="273"/>
                    </a:lnTo>
                    <a:lnTo>
                      <a:pt x="8298" y="191"/>
                    </a:lnTo>
                    <a:lnTo>
                      <a:pt x="7986" y="123"/>
                    </a:lnTo>
                    <a:lnTo>
                      <a:pt x="7659" y="68"/>
                    </a:lnTo>
                    <a:lnTo>
                      <a:pt x="7319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0" name="Google Shape;1120;p28"/>
              <p:cNvSpPr/>
              <p:nvPr/>
            </p:nvSpPr>
            <p:spPr>
              <a:xfrm>
                <a:off x="1003596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66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18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56" y="735"/>
                    </a:lnTo>
                    <a:lnTo>
                      <a:pt x="1320" y="844"/>
                    </a:lnTo>
                    <a:lnTo>
                      <a:pt x="1198" y="953"/>
                    </a:lnTo>
                    <a:lnTo>
                      <a:pt x="1062" y="1075"/>
                    </a:lnTo>
                    <a:lnTo>
                      <a:pt x="940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55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10" y="2735"/>
                    </a:lnTo>
                    <a:lnTo>
                      <a:pt x="69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69" y="4380"/>
                    </a:lnTo>
                    <a:lnTo>
                      <a:pt x="110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55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40" y="6094"/>
                    </a:lnTo>
                    <a:lnTo>
                      <a:pt x="1062" y="6230"/>
                    </a:lnTo>
                    <a:lnTo>
                      <a:pt x="1198" y="6353"/>
                    </a:lnTo>
                    <a:lnTo>
                      <a:pt x="1320" y="6462"/>
                    </a:lnTo>
                    <a:lnTo>
                      <a:pt x="1456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18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66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21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74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57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43" y="5387"/>
                    </a:lnTo>
                    <a:lnTo>
                      <a:pt x="6925" y="5224"/>
                    </a:lnTo>
                    <a:lnTo>
                      <a:pt x="7006" y="5074"/>
                    </a:lnTo>
                    <a:lnTo>
                      <a:pt x="7061" y="4897"/>
                    </a:lnTo>
                    <a:lnTo>
                      <a:pt x="7129" y="4734"/>
                    </a:lnTo>
                    <a:lnTo>
                      <a:pt x="7170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65" y="4027"/>
                    </a:lnTo>
                    <a:lnTo>
                      <a:pt x="7278" y="3836"/>
                    </a:lnTo>
                    <a:lnTo>
                      <a:pt x="7292" y="3646"/>
                    </a:lnTo>
                    <a:lnTo>
                      <a:pt x="7278" y="3456"/>
                    </a:lnTo>
                    <a:lnTo>
                      <a:pt x="7265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70" y="2735"/>
                    </a:lnTo>
                    <a:lnTo>
                      <a:pt x="7129" y="2571"/>
                    </a:lnTo>
                    <a:lnTo>
                      <a:pt x="7061" y="2395"/>
                    </a:lnTo>
                    <a:lnTo>
                      <a:pt x="7006" y="2231"/>
                    </a:lnTo>
                    <a:lnTo>
                      <a:pt x="6925" y="2068"/>
                    </a:lnTo>
                    <a:lnTo>
                      <a:pt x="6843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57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74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21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1" name="Google Shape;1121;p28"/>
              <p:cNvSpPr/>
              <p:nvPr/>
            </p:nvSpPr>
            <p:spPr>
              <a:xfrm>
                <a:off x="104889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108" y="0"/>
                    </a:moveTo>
                    <a:lnTo>
                      <a:pt x="1891" y="14"/>
                    </a:lnTo>
                    <a:lnTo>
                      <a:pt x="1687" y="41"/>
                    </a:lnTo>
                    <a:lnTo>
                      <a:pt x="1483" y="95"/>
                    </a:lnTo>
                    <a:lnTo>
                      <a:pt x="1292" y="163"/>
                    </a:lnTo>
                    <a:lnTo>
                      <a:pt x="1102" y="245"/>
                    </a:lnTo>
                    <a:lnTo>
                      <a:pt x="925" y="354"/>
                    </a:lnTo>
                    <a:lnTo>
                      <a:pt x="775" y="476"/>
                    </a:lnTo>
                    <a:lnTo>
                      <a:pt x="626" y="612"/>
                    </a:lnTo>
                    <a:lnTo>
                      <a:pt x="490" y="762"/>
                    </a:lnTo>
                    <a:lnTo>
                      <a:pt x="367" y="925"/>
                    </a:lnTo>
                    <a:lnTo>
                      <a:pt x="259" y="1102"/>
                    </a:lnTo>
                    <a:lnTo>
                      <a:pt x="163" y="1279"/>
                    </a:lnTo>
                    <a:lnTo>
                      <a:pt x="95" y="1469"/>
                    </a:lnTo>
                    <a:lnTo>
                      <a:pt x="41" y="1673"/>
                    </a:lnTo>
                    <a:lnTo>
                      <a:pt x="14" y="1877"/>
                    </a:lnTo>
                    <a:lnTo>
                      <a:pt x="0" y="2095"/>
                    </a:lnTo>
                    <a:lnTo>
                      <a:pt x="14" y="2313"/>
                    </a:lnTo>
                    <a:lnTo>
                      <a:pt x="41" y="2517"/>
                    </a:lnTo>
                    <a:lnTo>
                      <a:pt x="95" y="2721"/>
                    </a:lnTo>
                    <a:lnTo>
                      <a:pt x="163" y="2911"/>
                    </a:lnTo>
                    <a:lnTo>
                      <a:pt x="259" y="3102"/>
                    </a:lnTo>
                    <a:lnTo>
                      <a:pt x="367" y="3278"/>
                    </a:lnTo>
                    <a:lnTo>
                      <a:pt x="490" y="3428"/>
                    </a:lnTo>
                    <a:lnTo>
                      <a:pt x="626" y="3578"/>
                    </a:lnTo>
                    <a:lnTo>
                      <a:pt x="775" y="3714"/>
                    </a:lnTo>
                    <a:lnTo>
                      <a:pt x="925" y="3836"/>
                    </a:lnTo>
                    <a:lnTo>
                      <a:pt x="1102" y="3945"/>
                    </a:lnTo>
                    <a:lnTo>
                      <a:pt x="1292" y="4040"/>
                    </a:lnTo>
                    <a:lnTo>
                      <a:pt x="1483" y="4108"/>
                    </a:lnTo>
                    <a:lnTo>
                      <a:pt x="1687" y="4163"/>
                    </a:lnTo>
                    <a:lnTo>
                      <a:pt x="1891" y="4190"/>
                    </a:lnTo>
                    <a:lnTo>
                      <a:pt x="2108" y="4203"/>
                    </a:lnTo>
                    <a:lnTo>
                      <a:pt x="2326" y="4190"/>
                    </a:lnTo>
                    <a:lnTo>
                      <a:pt x="2530" y="4163"/>
                    </a:lnTo>
                    <a:lnTo>
                      <a:pt x="2734" y="4108"/>
                    </a:lnTo>
                    <a:lnTo>
                      <a:pt x="2925" y="4040"/>
                    </a:lnTo>
                    <a:lnTo>
                      <a:pt x="3101" y="3945"/>
                    </a:lnTo>
                    <a:lnTo>
                      <a:pt x="3278" y="3836"/>
                    </a:lnTo>
                    <a:lnTo>
                      <a:pt x="3442" y="3714"/>
                    </a:lnTo>
                    <a:lnTo>
                      <a:pt x="3591" y="3578"/>
                    </a:lnTo>
                    <a:lnTo>
                      <a:pt x="3727" y="3428"/>
                    </a:lnTo>
                    <a:lnTo>
                      <a:pt x="3850" y="3278"/>
                    </a:lnTo>
                    <a:lnTo>
                      <a:pt x="3958" y="3102"/>
                    </a:lnTo>
                    <a:lnTo>
                      <a:pt x="4040" y="2911"/>
                    </a:lnTo>
                    <a:lnTo>
                      <a:pt x="4108" y="2721"/>
                    </a:lnTo>
                    <a:lnTo>
                      <a:pt x="4162" y="2517"/>
                    </a:lnTo>
                    <a:lnTo>
                      <a:pt x="4190" y="2313"/>
                    </a:lnTo>
                    <a:lnTo>
                      <a:pt x="4203" y="2095"/>
                    </a:lnTo>
                    <a:lnTo>
                      <a:pt x="4190" y="1877"/>
                    </a:lnTo>
                    <a:lnTo>
                      <a:pt x="4162" y="1673"/>
                    </a:lnTo>
                    <a:lnTo>
                      <a:pt x="4108" y="1469"/>
                    </a:lnTo>
                    <a:lnTo>
                      <a:pt x="4040" y="1279"/>
                    </a:lnTo>
                    <a:lnTo>
                      <a:pt x="3958" y="1102"/>
                    </a:lnTo>
                    <a:lnTo>
                      <a:pt x="3850" y="925"/>
                    </a:lnTo>
                    <a:lnTo>
                      <a:pt x="3727" y="762"/>
                    </a:lnTo>
                    <a:lnTo>
                      <a:pt x="3591" y="612"/>
                    </a:lnTo>
                    <a:lnTo>
                      <a:pt x="3442" y="476"/>
                    </a:lnTo>
                    <a:lnTo>
                      <a:pt x="3278" y="354"/>
                    </a:lnTo>
                    <a:lnTo>
                      <a:pt x="3101" y="245"/>
                    </a:lnTo>
                    <a:lnTo>
                      <a:pt x="2925" y="163"/>
                    </a:lnTo>
                    <a:lnTo>
                      <a:pt x="2734" y="95"/>
                    </a:lnTo>
                    <a:lnTo>
                      <a:pt x="2530" y="41"/>
                    </a:lnTo>
                    <a:lnTo>
                      <a:pt x="2326" y="14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2" name="Google Shape;1122;p28"/>
              <p:cNvSpPr/>
              <p:nvPr/>
            </p:nvSpPr>
            <p:spPr>
              <a:xfrm>
                <a:off x="1085734" y="1706615"/>
                <a:ext cx="50094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701" extrusionOk="0">
                    <a:moveTo>
                      <a:pt x="762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81" y="137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45" y="1456"/>
                    </a:lnTo>
                    <a:lnTo>
                      <a:pt x="381" y="1551"/>
                    </a:lnTo>
                    <a:lnTo>
                      <a:pt x="517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62" y="1701"/>
                    </a:lnTo>
                    <a:lnTo>
                      <a:pt x="939" y="1701"/>
                    </a:lnTo>
                    <a:lnTo>
                      <a:pt x="1021" y="1687"/>
                    </a:lnTo>
                    <a:lnTo>
                      <a:pt x="1102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01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02" y="28"/>
                    </a:lnTo>
                    <a:lnTo>
                      <a:pt x="1021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3" name="Google Shape;1123;p28"/>
              <p:cNvSpPr/>
              <p:nvPr/>
            </p:nvSpPr>
            <p:spPr>
              <a:xfrm>
                <a:off x="1434252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71" y="0"/>
                    </a:moveTo>
                    <a:lnTo>
                      <a:pt x="6408" y="14"/>
                    </a:lnTo>
                    <a:lnTo>
                      <a:pt x="6190" y="28"/>
                    </a:lnTo>
                    <a:lnTo>
                      <a:pt x="5959" y="41"/>
                    </a:lnTo>
                    <a:lnTo>
                      <a:pt x="5646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22" y="531"/>
                    </a:lnTo>
                    <a:lnTo>
                      <a:pt x="3837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61" y="2680"/>
                    </a:lnTo>
                    <a:lnTo>
                      <a:pt x="1307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63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63" y="4285"/>
                    </a:lnTo>
                    <a:lnTo>
                      <a:pt x="382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78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28" y="6190"/>
                    </a:lnTo>
                    <a:lnTo>
                      <a:pt x="14" y="6448"/>
                    </a:lnTo>
                    <a:lnTo>
                      <a:pt x="1" y="6720"/>
                    </a:lnTo>
                    <a:lnTo>
                      <a:pt x="14" y="7006"/>
                    </a:lnTo>
                    <a:lnTo>
                      <a:pt x="28" y="7278"/>
                    </a:lnTo>
                    <a:lnTo>
                      <a:pt x="55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41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35" y="9781"/>
                    </a:lnTo>
                    <a:lnTo>
                      <a:pt x="858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65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810" y="11304"/>
                    </a:lnTo>
                    <a:lnTo>
                      <a:pt x="1824" y="11318"/>
                    </a:lnTo>
                    <a:lnTo>
                      <a:pt x="2028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25" y="12270"/>
                    </a:lnTo>
                    <a:lnTo>
                      <a:pt x="3170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90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33" y="13413"/>
                    </a:lnTo>
                    <a:lnTo>
                      <a:pt x="7645" y="13385"/>
                    </a:lnTo>
                    <a:lnTo>
                      <a:pt x="7945" y="13331"/>
                    </a:lnTo>
                    <a:lnTo>
                      <a:pt x="8258" y="13263"/>
                    </a:lnTo>
                    <a:lnTo>
                      <a:pt x="8557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75" y="12297"/>
                    </a:lnTo>
                    <a:lnTo>
                      <a:pt x="10720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75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59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40" y="7006"/>
                    </a:lnTo>
                    <a:lnTo>
                      <a:pt x="13440" y="6720"/>
                    </a:lnTo>
                    <a:lnTo>
                      <a:pt x="13440" y="6448"/>
                    </a:lnTo>
                    <a:lnTo>
                      <a:pt x="13413" y="6190"/>
                    </a:lnTo>
                    <a:lnTo>
                      <a:pt x="13399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96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25" y="3007"/>
                    </a:lnTo>
                    <a:lnTo>
                      <a:pt x="12189" y="2816"/>
                    </a:lnTo>
                    <a:lnTo>
                      <a:pt x="12175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73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36" y="626"/>
                    </a:lnTo>
                    <a:lnTo>
                      <a:pt x="9237" y="490"/>
                    </a:lnTo>
                    <a:lnTo>
                      <a:pt x="8938" y="381"/>
                    </a:lnTo>
                    <a:lnTo>
                      <a:pt x="8625" y="273"/>
                    </a:lnTo>
                    <a:lnTo>
                      <a:pt x="8312" y="191"/>
                    </a:lnTo>
                    <a:lnTo>
                      <a:pt x="7985" y="123"/>
                    </a:lnTo>
                    <a:lnTo>
                      <a:pt x="7659" y="68"/>
                    </a:lnTo>
                    <a:lnTo>
                      <a:pt x="7333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4" name="Google Shape;1124;p28"/>
              <p:cNvSpPr/>
              <p:nvPr/>
            </p:nvSpPr>
            <p:spPr>
              <a:xfrm>
                <a:off x="1524783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79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32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70" y="735"/>
                    </a:lnTo>
                    <a:lnTo>
                      <a:pt x="1334" y="844"/>
                    </a:lnTo>
                    <a:lnTo>
                      <a:pt x="1198" y="953"/>
                    </a:lnTo>
                    <a:lnTo>
                      <a:pt x="1076" y="1075"/>
                    </a:lnTo>
                    <a:lnTo>
                      <a:pt x="953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68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23" y="2735"/>
                    </a:lnTo>
                    <a:lnTo>
                      <a:pt x="83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83" y="4380"/>
                    </a:lnTo>
                    <a:lnTo>
                      <a:pt x="123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68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53" y="6094"/>
                    </a:lnTo>
                    <a:lnTo>
                      <a:pt x="1076" y="6230"/>
                    </a:lnTo>
                    <a:lnTo>
                      <a:pt x="1198" y="6353"/>
                    </a:lnTo>
                    <a:lnTo>
                      <a:pt x="1334" y="6462"/>
                    </a:lnTo>
                    <a:lnTo>
                      <a:pt x="1470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32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79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35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88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71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57" y="5387"/>
                    </a:lnTo>
                    <a:lnTo>
                      <a:pt x="6938" y="5224"/>
                    </a:lnTo>
                    <a:lnTo>
                      <a:pt x="7006" y="5074"/>
                    </a:lnTo>
                    <a:lnTo>
                      <a:pt x="7074" y="4897"/>
                    </a:lnTo>
                    <a:lnTo>
                      <a:pt x="7129" y="4734"/>
                    </a:lnTo>
                    <a:lnTo>
                      <a:pt x="7183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78" y="4027"/>
                    </a:lnTo>
                    <a:lnTo>
                      <a:pt x="7292" y="3836"/>
                    </a:lnTo>
                    <a:lnTo>
                      <a:pt x="7292" y="3646"/>
                    </a:lnTo>
                    <a:lnTo>
                      <a:pt x="7292" y="3456"/>
                    </a:lnTo>
                    <a:lnTo>
                      <a:pt x="7278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83" y="2735"/>
                    </a:lnTo>
                    <a:lnTo>
                      <a:pt x="7129" y="2571"/>
                    </a:lnTo>
                    <a:lnTo>
                      <a:pt x="7074" y="2395"/>
                    </a:lnTo>
                    <a:lnTo>
                      <a:pt x="7006" y="2231"/>
                    </a:lnTo>
                    <a:lnTo>
                      <a:pt x="6938" y="2068"/>
                    </a:lnTo>
                    <a:lnTo>
                      <a:pt x="6857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71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88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35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5" name="Google Shape;1125;p28"/>
              <p:cNvSpPr/>
              <p:nvPr/>
            </p:nvSpPr>
            <p:spPr>
              <a:xfrm>
                <a:off x="157046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095" y="0"/>
                    </a:moveTo>
                    <a:lnTo>
                      <a:pt x="1878" y="14"/>
                    </a:lnTo>
                    <a:lnTo>
                      <a:pt x="1674" y="41"/>
                    </a:lnTo>
                    <a:lnTo>
                      <a:pt x="1470" y="95"/>
                    </a:lnTo>
                    <a:lnTo>
                      <a:pt x="1279" y="163"/>
                    </a:lnTo>
                    <a:lnTo>
                      <a:pt x="1089" y="245"/>
                    </a:lnTo>
                    <a:lnTo>
                      <a:pt x="926" y="354"/>
                    </a:lnTo>
                    <a:lnTo>
                      <a:pt x="762" y="476"/>
                    </a:lnTo>
                    <a:lnTo>
                      <a:pt x="613" y="612"/>
                    </a:lnTo>
                    <a:lnTo>
                      <a:pt x="477" y="762"/>
                    </a:lnTo>
                    <a:lnTo>
                      <a:pt x="354" y="925"/>
                    </a:lnTo>
                    <a:lnTo>
                      <a:pt x="245" y="1102"/>
                    </a:lnTo>
                    <a:lnTo>
                      <a:pt x="164" y="1279"/>
                    </a:lnTo>
                    <a:lnTo>
                      <a:pt x="82" y="1469"/>
                    </a:lnTo>
                    <a:lnTo>
                      <a:pt x="41" y="1673"/>
                    </a:lnTo>
                    <a:lnTo>
                      <a:pt x="1" y="1877"/>
                    </a:lnTo>
                    <a:lnTo>
                      <a:pt x="1" y="2095"/>
                    </a:lnTo>
                    <a:lnTo>
                      <a:pt x="1" y="2313"/>
                    </a:lnTo>
                    <a:lnTo>
                      <a:pt x="41" y="2517"/>
                    </a:lnTo>
                    <a:lnTo>
                      <a:pt x="82" y="2721"/>
                    </a:lnTo>
                    <a:lnTo>
                      <a:pt x="164" y="2911"/>
                    </a:lnTo>
                    <a:lnTo>
                      <a:pt x="245" y="3102"/>
                    </a:lnTo>
                    <a:lnTo>
                      <a:pt x="354" y="3278"/>
                    </a:lnTo>
                    <a:lnTo>
                      <a:pt x="477" y="3428"/>
                    </a:lnTo>
                    <a:lnTo>
                      <a:pt x="613" y="3578"/>
                    </a:lnTo>
                    <a:lnTo>
                      <a:pt x="762" y="3714"/>
                    </a:lnTo>
                    <a:lnTo>
                      <a:pt x="926" y="3836"/>
                    </a:lnTo>
                    <a:lnTo>
                      <a:pt x="1089" y="3945"/>
                    </a:lnTo>
                    <a:lnTo>
                      <a:pt x="1279" y="4040"/>
                    </a:lnTo>
                    <a:lnTo>
                      <a:pt x="1470" y="4108"/>
                    </a:lnTo>
                    <a:lnTo>
                      <a:pt x="1674" y="4163"/>
                    </a:lnTo>
                    <a:lnTo>
                      <a:pt x="1878" y="4190"/>
                    </a:lnTo>
                    <a:lnTo>
                      <a:pt x="2095" y="4203"/>
                    </a:lnTo>
                    <a:lnTo>
                      <a:pt x="2313" y="4190"/>
                    </a:lnTo>
                    <a:lnTo>
                      <a:pt x="2517" y="4163"/>
                    </a:lnTo>
                    <a:lnTo>
                      <a:pt x="2721" y="4108"/>
                    </a:lnTo>
                    <a:lnTo>
                      <a:pt x="2912" y="4040"/>
                    </a:lnTo>
                    <a:lnTo>
                      <a:pt x="3102" y="3945"/>
                    </a:lnTo>
                    <a:lnTo>
                      <a:pt x="3265" y="3836"/>
                    </a:lnTo>
                    <a:lnTo>
                      <a:pt x="3429" y="3714"/>
                    </a:lnTo>
                    <a:lnTo>
                      <a:pt x="3578" y="3578"/>
                    </a:lnTo>
                    <a:lnTo>
                      <a:pt x="3714" y="3428"/>
                    </a:lnTo>
                    <a:lnTo>
                      <a:pt x="3837" y="3278"/>
                    </a:lnTo>
                    <a:lnTo>
                      <a:pt x="3945" y="3102"/>
                    </a:lnTo>
                    <a:lnTo>
                      <a:pt x="4027" y="2911"/>
                    </a:lnTo>
                    <a:lnTo>
                      <a:pt x="4109" y="2721"/>
                    </a:lnTo>
                    <a:lnTo>
                      <a:pt x="4149" y="2517"/>
                    </a:lnTo>
                    <a:lnTo>
                      <a:pt x="4190" y="2313"/>
                    </a:lnTo>
                    <a:lnTo>
                      <a:pt x="4204" y="2095"/>
                    </a:lnTo>
                    <a:lnTo>
                      <a:pt x="4190" y="1877"/>
                    </a:lnTo>
                    <a:lnTo>
                      <a:pt x="4149" y="1673"/>
                    </a:lnTo>
                    <a:lnTo>
                      <a:pt x="4109" y="1469"/>
                    </a:lnTo>
                    <a:lnTo>
                      <a:pt x="4027" y="1279"/>
                    </a:lnTo>
                    <a:lnTo>
                      <a:pt x="3945" y="1102"/>
                    </a:lnTo>
                    <a:lnTo>
                      <a:pt x="3837" y="925"/>
                    </a:lnTo>
                    <a:lnTo>
                      <a:pt x="3714" y="762"/>
                    </a:lnTo>
                    <a:lnTo>
                      <a:pt x="3578" y="612"/>
                    </a:lnTo>
                    <a:lnTo>
                      <a:pt x="3429" y="476"/>
                    </a:lnTo>
                    <a:lnTo>
                      <a:pt x="3265" y="354"/>
                    </a:lnTo>
                    <a:lnTo>
                      <a:pt x="3102" y="245"/>
                    </a:lnTo>
                    <a:lnTo>
                      <a:pt x="2912" y="163"/>
                    </a:lnTo>
                    <a:lnTo>
                      <a:pt x="2721" y="95"/>
                    </a:lnTo>
                    <a:lnTo>
                      <a:pt x="2517" y="41"/>
                    </a:lnTo>
                    <a:lnTo>
                      <a:pt x="2313" y="14"/>
                    </a:lnTo>
                    <a:lnTo>
                      <a:pt x="20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6" name="Google Shape;1126;p28"/>
              <p:cNvSpPr/>
              <p:nvPr/>
            </p:nvSpPr>
            <p:spPr>
              <a:xfrm>
                <a:off x="1606920" y="1706615"/>
                <a:ext cx="50507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701" extrusionOk="0">
                    <a:moveTo>
                      <a:pt x="776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31" y="55"/>
                    </a:lnTo>
                    <a:lnTo>
                      <a:pt x="381" y="137"/>
                    </a:lnTo>
                    <a:lnTo>
                      <a:pt x="259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28" y="681"/>
                    </a:lnTo>
                    <a:lnTo>
                      <a:pt x="14" y="762"/>
                    </a:lnTo>
                    <a:lnTo>
                      <a:pt x="0" y="844"/>
                    </a:lnTo>
                    <a:lnTo>
                      <a:pt x="14" y="939"/>
                    </a:lnTo>
                    <a:lnTo>
                      <a:pt x="28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59" y="1456"/>
                    </a:lnTo>
                    <a:lnTo>
                      <a:pt x="381" y="1551"/>
                    </a:lnTo>
                    <a:lnTo>
                      <a:pt x="531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76" y="1701"/>
                    </a:lnTo>
                    <a:lnTo>
                      <a:pt x="939" y="1701"/>
                    </a:lnTo>
                    <a:lnTo>
                      <a:pt x="1034" y="1687"/>
                    </a:lnTo>
                    <a:lnTo>
                      <a:pt x="1116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14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16" y="28"/>
                    </a:lnTo>
                    <a:lnTo>
                      <a:pt x="1034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7" name="Google Shape;1127;p28"/>
              <p:cNvSpPr/>
              <p:nvPr/>
            </p:nvSpPr>
            <p:spPr>
              <a:xfrm>
                <a:off x="586989" y="4500406"/>
                <a:ext cx="1581170" cy="231565"/>
              </a:xfrm>
              <a:custGeom>
                <a:avLst/>
                <a:gdLst/>
                <a:ahLst/>
                <a:cxnLst/>
                <a:rect l="l" t="t" r="r" b="b"/>
                <a:pathLst>
                  <a:path w="53690" h="7863" extrusionOk="0">
                    <a:moveTo>
                      <a:pt x="26852" y="1"/>
                    </a:moveTo>
                    <a:lnTo>
                      <a:pt x="25464" y="14"/>
                    </a:lnTo>
                    <a:lnTo>
                      <a:pt x="24104" y="28"/>
                    </a:lnTo>
                    <a:lnTo>
                      <a:pt x="22757" y="55"/>
                    </a:lnTo>
                    <a:lnTo>
                      <a:pt x="21438" y="82"/>
                    </a:lnTo>
                    <a:lnTo>
                      <a:pt x="20146" y="123"/>
                    </a:lnTo>
                    <a:lnTo>
                      <a:pt x="18867" y="177"/>
                    </a:lnTo>
                    <a:lnTo>
                      <a:pt x="17616" y="245"/>
                    </a:lnTo>
                    <a:lnTo>
                      <a:pt x="16405" y="313"/>
                    </a:lnTo>
                    <a:lnTo>
                      <a:pt x="15208" y="395"/>
                    </a:lnTo>
                    <a:lnTo>
                      <a:pt x="14052" y="477"/>
                    </a:lnTo>
                    <a:lnTo>
                      <a:pt x="12923" y="572"/>
                    </a:lnTo>
                    <a:lnTo>
                      <a:pt x="11835" y="681"/>
                    </a:lnTo>
                    <a:lnTo>
                      <a:pt x="10787" y="790"/>
                    </a:lnTo>
                    <a:lnTo>
                      <a:pt x="9767" y="898"/>
                    </a:lnTo>
                    <a:lnTo>
                      <a:pt x="8801" y="1021"/>
                    </a:lnTo>
                    <a:lnTo>
                      <a:pt x="7863" y="1157"/>
                    </a:lnTo>
                    <a:lnTo>
                      <a:pt x="6978" y="1293"/>
                    </a:lnTo>
                    <a:lnTo>
                      <a:pt x="6135" y="1429"/>
                    </a:lnTo>
                    <a:lnTo>
                      <a:pt x="5332" y="1578"/>
                    </a:lnTo>
                    <a:lnTo>
                      <a:pt x="4584" y="1742"/>
                    </a:lnTo>
                    <a:lnTo>
                      <a:pt x="3891" y="1891"/>
                    </a:lnTo>
                    <a:lnTo>
                      <a:pt x="3251" y="2055"/>
                    </a:lnTo>
                    <a:lnTo>
                      <a:pt x="2653" y="2231"/>
                    </a:lnTo>
                    <a:lnTo>
                      <a:pt x="2109" y="2408"/>
                    </a:lnTo>
                    <a:lnTo>
                      <a:pt x="1633" y="2585"/>
                    </a:lnTo>
                    <a:lnTo>
                      <a:pt x="1211" y="2762"/>
                    </a:lnTo>
                    <a:lnTo>
                      <a:pt x="844" y="2952"/>
                    </a:lnTo>
                    <a:lnTo>
                      <a:pt x="694" y="3048"/>
                    </a:lnTo>
                    <a:lnTo>
                      <a:pt x="544" y="3143"/>
                    </a:lnTo>
                    <a:lnTo>
                      <a:pt x="422" y="3238"/>
                    </a:lnTo>
                    <a:lnTo>
                      <a:pt x="313" y="3333"/>
                    </a:lnTo>
                    <a:lnTo>
                      <a:pt x="218" y="3428"/>
                    </a:lnTo>
                    <a:lnTo>
                      <a:pt x="150" y="3537"/>
                    </a:lnTo>
                    <a:lnTo>
                      <a:pt x="82" y="3632"/>
                    </a:lnTo>
                    <a:lnTo>
                      <a:pt x="41" y="3728"/>
                    </a:lnTo>
                    <a:lnTo>
                      <a:pt x="14" y="3837"/>
                    </a:lnTo>
                    <a:lnTo>
                      <a:pt x="0" y="3932"/>
                    </a:lnTo>
                    <a:lnTo>
                      <a:pt x="14" y="4041"/>
                    </a:lnTo>
                    <a:lnTo>
                      <a:pt x="41" y="4136"/>
                    </a:lnTo>
                    <a:lnTo>
                      <a:pt x="82" y="4231"/>
                    </a:lnTo>
                    <a:lnTo>
                      <a:pt x="150" y="4340"/>
                    </a:lnTo>
                    <a:lnTo>
                      <a:pt x="218" y="4435"/>
                    </a:lnTo>
                    <a:lnTo>
                      <a:pt x="313" y="4530"/>
                    </a:lnTo>
                    <a:lnTo>
                      <a:pt x="422" y="4625"/>
                    </a:lnTo>
                    <a:lnTo>
                      <a:pt x="544" y="4721"/>
                    </a:lnTo>
                    <a:lnTo>
                      <a:pt x="694" y="4829"/>
                    </a:lnTo>
                    <a:lnTo>
                      <a:pt x="844" y="4911"/>
                    </a:lnTo>
                    <a:lnTo>
                      <a:pt x="1211" y="5102"/>
                    </a:lnTo>
                    <a:lnTo>
                      <a:pt x="1633" y="5292"/>
                    </a:lnTo>
                    <a:lnTo>
                      <a:pt x="2109" y="5469"/>
                    </a:lnTo>
                    <a:lnTo>
                      <a:pt x="2653" y="5646"/>
                    </a:lnTo>
                    <a:lnTo>
                      <a:pt x="3251" y="5809"/>
                    </a:lnTo>
                    <a:lnTo>
                      <a:pt x="3891" y="5972"/>
                    </a:lnTo>
                    <a:lnTo>
                      <a:pt x="4584" y="6135"/>
                    </a:lnTo>
                    <a:lnTo>
                      <a:pt x="5332" y="6285"/>
                    </a:lnTo>
                    <a:lnTo>
                      <a:pt x="6135" y="6435"/>
                    </a:lnTo>
                    <a:lnTo>
                      <a:pt x="6978" y="6584"/>
                    </a:lnTo>
                    <a:lnTo>
                      <a:pt x="7863" y="6720"/>
                    </a:lnTo>
                    <a:lnTo>
                      <a:pt x="8801" y="6843"/>
                    </a:lnTo>
                    <a:lnTo>
                      <a:pt x="9767" y="6965"/>
                    </a:lnTo>
                    <a:lnTo>
                      <a:pt x="10787" y="7088"/>
                    </a:lnTo>
                    <a:lnTo>
                      <a:pt x="11835" y="7196"/>
                    </a:lnTo>
                    <a:lnTo>
                      <a:pt x="12923" y="7292"/>
                    </a:lnTo>
                    <a:lnTo>
                      <a:pt x="14052" y="7387"/>
                    </a:lnTo>
                    <a:lnTo>
                      <a:pt x="15208" y="7482"/>
                    </a:lnTo>
                    <a:lnTo>
                      <a:pt x="16405" y="7564"/>
                    </a:lnTo>
                    <a:lnTo>
                      <a:pt x="17616" y="7632"/>
                    </a:lnTo>
                    <a:lnTo>
                      <a:pt x="18867" y="7686"/>
                    </a:lnTo>
                    <a:lnTo>
                      <a:pt x="20146" y="7740"/>
                    </a:lnTo>
                    <a:lnTo>
                      <a:pt x="21438" y="7781"/>
                    </a:lnTo>
                    <a:lnTo>
                      <a:pt x="22757" y="7822"/>
                    </a:lnTo>
                    <a:lnTo>
                      <a:pt x="24104" y="7849"/>
                    </a:lnTo>
                    <a:lnTo>
                      <a:pt x="25464" y="7863"/>
                    </a:lnTo>
                    <a:lnTo>
                      <a:pt x="28226" y="7863"/>
                    </a:lnTo>
                    <a:lnTo>
                      <a:pt x="29586" y="7849"/>
                    </a:lnTo>
                    <a:lnTo>
                      <a:pt x="30933" y="7822"/>
                    </a:lnTo>
                    <a:lnTo>
                      <a:pt x="32252" y="7781"/>
                    </a:lnTo>
                    <a:lnTo>
                      <a:pt x="33558" y="7740"/>
                    </a:lnTo>
                    <a:lnTo>
                      <a:pt x="34823" y="7686"/>
                    </a:lnTo>
                    <a:lnTo>
                      <a:pt x="36074" y="7632"/>
                    </a:lnTo>
                    <a:lnTo>
                      <a:pt x="37299" y="7564"/>
                    </a:lnTo>
                    <a:lnTo>
                      <a:pt x="38482" y="7482"/>
                    </a:lnTo>
                    <a:lnTo>
                      <a:pt x="39638" y="7387"/>
                    </a:lnTo>
                    <a:lnTo>
                      <a:pt x="40767" y="7292"/>
                    </a:lnTo>
                    <a:lnTo>
                      <a:pt x="41855" y="7196"/>
                    </a:lnTo>
                    <a:lnTo>
                      <a:pt x="42903" y="7088"/>
                    </a:lnTo>
                    <a:lnTo>
                      <a:pt x="43923" y="6965"/>
                    </a:lnTo>
                    <a:lnTo>
                      <a:pt x="44889" y="6843"/>
                    </a:lnTo>
                    <a:lnTo>
                      <a:pt x="45827" y="6720"/>
                    </a:lnTo>
                    <a:lnTo>
                      <a:pt x="46712" y="6584"/>
                    </a:lnTo>
                    <a:lnTo>
                      <a:pt x="47555" y="6435"/>
                    </a:lnTo>
                    <a:lnTo>
                      <a:pt x="48358" y="6285"/>
                    </a:lnTo>
                    <a:lnTo>
                      <a:pt x="49106" y="6135"/>
                    </a:lnTo>
                    <a:lnTo>
                      <a:pt x="49799" y="5972"/>
                    </a:lnTo>
                    <a:lnTo>
                      <a:pt x="50452" y="5809"/>
                    </a:lnTo>
                    <a:lnTo>
                      <a:pt x="51037" y="5646"/>
                    </a:lnTo>
                    <a:lnTo>
                      <a:pt x="51581" y="5469"/>
                    </a:lnTo>
                    <a:lnTo>
                      <a:pt x="52057" y="5292"/>
                    </a:lnTo>
                    <a:lnTo>
                      <a:pt x="52479" y="5102"/>
                    </a:lnTo>
                    <a:lnTo>
                      <a:pt x="52846" y="4911"/>
                    </a:lnTo>
                    <a:lnTo>
                      <a:pt x="52996" y="4829"/>
                    </a:lnTo>
                    <a:lnTo>
                      <a:pt x="53146" y="4721"/>
                    </a:lnTo>
                    <a:lnTo>
                      <a:pt x="53268" y="4625"/>
                    </a:lnTo>
                    <a:lnTo>
                      <a:pt x="53377" y="4530"/>
                    </a:lnTo>
                    <a:lnTo>
                      <a:pt x="53472" y="4435"/>
                    </a:lnTo>
                    <a:lnTo>
                      <a:pt x="53554" y="4340"/>
                    </a:lnTo>
                    <a:lnTo>
                      <a:pt x="53608" y="4231"/>
                    </a:lnTo>
                    <a:lnTo>
                      <a:pt x="53649" y="4136"/>
                    </a:lnTo>
                    <a:lnTo>
                      <a:pt x="53676" y="4041"/>
                    </a:lnTo>
                    <a:lnTo>
                      <a:pt x="53690" y="3932"/>
                    </a:lnTo>
                    <a:lnTo>
                      <a:pt x="53676" y="3837"/>
                    </a:lnTo>
                    <a:lnTo>
                      <a:pt x="53649" y="3728"/>
                    </a:lnTo>
                    <a:lnTo>
                      <a:pt x="53608" y="3632"/>
                    </a:lnTo>
                    <a:lnTo>
                      <a:pt x="53554" y="3537"/>
                    </a:lnTo>
                    <a:lnTo>
                      <a:pt x="53472" y="3428"/>
                    </a:lnTo>
                    <a:lnTo>
                      <a:pt x="53377" y="3333"/>
                    </a:lnTo>
                    <a:lnTo>
                      <a:pt x="53268" y="3238"/>
                    </a:lnTo>
                    <a:lnTo>
                      <a:pt x="53146" y="3143"/>
                    </a:lnTo>
                    <a:lnTo>
                      <a:pt x="52996" y="3048"/>
                    </a:lnTo>
                    <a:lnTo>
                      <a:pt x="52846" y="2952"/>
                    </a:lnTo>
                    <a:lnTo>
                      <a:pt x="52479" y="2762"/>
                    </a:lnTo>
                    <a:lnTo>
                      <a:pt x="52057" y="2585"/>
                    </a:lnTo>
                    <a:lnTo>
                      <a:pt x="51581" y="2408"/>
                    </a:lnTo>
                    <a:lnTo>
                      <a:pt x="51037" y="2231"/>
                    </a:lnTo>
                    <a:lnTo>
                      <a:pt x="50452" y="2055"/>
                    </a:lnTo>
                    <a:lnTo>
                      <a:pt x="49799" y="1891"/>
                    </a:lnTo>
                    <a:lnTo>
                      <a:pt x="49106" y="1742"/>
                    </a:lnTo>
                    <a:lnTo>
                      <a:pt x="48358" y="1578"/>
                    </a:lnTo>
                    <a:lnTo>
                      <a:pt x="47555" y="1429"/>
                    </a:lnTo>
                    <a:lnTo>
                      <a:pt x="46712" y="1293"/>
                    </a:lnTo>
                    <a:lnTo>
                      <a:pt x="45827" y="1157"/>
                    </a:lnTo>
                    <a:lnTo>
                      <a:pt x="44889" y="1021"/>
                    </a:lnTo>
                    <a:lnTo>
                      <a:pt x="43923" y="898"/>
                    </a:lnTo>
                    <a:lnTo>
                      <a:pt x="42903" y="790"/>
                    </a:lnTo>
                    <a:lnTo>
                      <a:pt x="41855" y="681"/>
                    </a:lnTo>
                    <a:lnTo>
                      <a:pt x="40767" y="572"/>
                    </a:lnTo>
                    <a:lnTo>
                      <a:pt x="39638" y="477"/>
                    </a:lnTo>
                    <a:lnTo>
                      <a:pt x="38482" y="395"/>
                    </a:lnTo>
                    <a:lnTo>
                      <a:pt x="37299" y="313"/>
                    </a:lnTo>
                    <a:lnTo>
                      <a:pt x="36074" y="245"/>
                    </a:lnTo>
                    <a:lnTo>
                      <a:pt x="34823" y="177"/>
                    </a:lnTo>
                    <a:lnTo>
                      <a:pt x="33558" y="123"/>
                    </a:lnTo>
                    <a:lnTo>
                      <a:pt x="32252" y="82"/>
                    </a:lnTo>
                    <a:lnTo>
                      <a:pt x="30933" y="55"/>
                    </a:lnTo>
                    <a:lnTo>
                      <a:pt x="29586" y="28"/>
                    </a:lnTo>
                    <a:lnTo>
                      <a:pt x="28226" y="14"/>
                    </a:lnTo>
                    <a:lnTo>
                      <a:pt x="26852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8" name="Google Shape;1128;p28"/>
              <p:cNvSpPr/>
              <p:nvPr/>
            </p:nvSpPr>
            <p:spPr>
              <a:xfrm>
                <a:off x="1289237" y="4091810"/>
                <a:ext cx="974294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83" h="17997" extrusionOk="0">
                    <a:moveTo>
                      <a:pt x="19616" y="0"/>
                    </a:moveTo>
                    <a:lnTo>
                      <a:pt x="18527" y="41"/>
                    </a:lnTo>
                    <a:lnTo>
                      <a:pt x="17453" y="82"/>
                    </a:lnTo>
                    <a:lnTo>
                      <a:pt x="16378" y="150"/>
                    </a:lnTo>
                    <a:lnTo>
                      <a:pt x="15317" y="245"/>
                    </a:lnTo>
                    <a:lnTo>
                      <a:pt x="14270" y="340"/>
                    </a:lnTo>
                    <a:lnTo>
                      <a:pt x="13236" y="463"/>
                    </a:lnTo>
                    <a:lnTo>
                      <a:pt x="12243" y="585"/>
                    </a:lnTo>
                    <a:lnTo>
                      <a:pt x="11277" y="707"/>
                    </a:lnTo>
                    <a:lnTo>
                      <a:pt x="10352" y="843"/>
                    </a:lnTo>
                    <a:lnTo>
                      <a:pt x="9468" y="979"/>
                    </a:lnTo>
                    <a:lnTo>
                      <a:pt x="8625" y="1115"/>
                    </a:lnTo>
                    <a:lnTo>
                      <a:pt x="7128" y="1387"/>
                    </a:lnTo>
                    <a:lnTo>
                      <a:pt x="5877" y="1632"/>
                    </a:lnTo>
                    <a:lnTo>
                      <a:pt x="4938" y="1823"/>
                    </a:lnTo>
                    <a:lnTo>
                      <a:pt x="4136" y="2000"/>
                    </a:lnTo>
                    <a:lnTo>
                      <a:pt x="3918" y="2054"/>
                    </a:lnTo>
                    <a:lnTo>
                      <a:pt x="3714" y="2136"/>
                    </a:lnTo>
                    <a:lnTo>
                      <a:pt x="3524" y="2217"/>
                    </a:lnTo>
                    <a:lnTo>
                      <a:pt x="3320" y="2299"/>
                    </a:lnTo>
                    <a:lnTo>
                      <a:pt x="3129" y="2408"/>
                    </a:lnTo>
                    <a:lnTo>
                      <a:pt x="2952" y="2516"/>
                    </a:lnTo>
                    <a:lnTo>
                      <a:pt x="2762" y="2639"/>
                    </a:lnTo>
                    <a:lnTo>
                      <a:pt x="2585" y="2761"/>
                    </a:lnTo>
                    <a:lnTo>
                      <a:pt x="2422" y="2897"/>
                    </a:lnTo>
                    <a:lnTo>
                      <a:pt x="2245" y="3033"/>
                    </a:lnTo>
                    <a:lnTo>
                      <a:pt x="2082" y="3197"/>
                    </a:lnTo>
                    <a:lnTo>
                      <a:pt x="1932" y="3346"/>
                    </a:lnTo>
                    <a:lnTo>
                      <a:pt x="1783" y="3509"/>
                    </a:lnTo>
                    <a:lnTo>
                      <a:pt x="1633" y="3686"/>
                    </a:lnTo>
                    <a:lnTo>
                      <a:pt x="1361" y="4040"/>
                    </a:lnTo>
                    <a:lnTo>
                      <a:pt x="1116" y="4421"/>
                    </a:lnTo>
                    <a:lnTo>
                      <a:pt x="885" y="4829"/>
                    </a:lnTo>
                    <a:lnTo>
                      <a:pt x="681" y="5237"/>
                    </a:lnTo>
                    <a:lnTo>
                      <a:pt x="504" y="5672"/>
                    </a:lnTo>
                    <a:lnTo>
                      <a:pt x="354" y="6108"/>
                    </a:lnTo>
                    <a:lnTo>
                      <a:pt x="218" y="6556"/>
                    </a:lnTo>
                    <a:lnTo>
                      <a:pt x="123" y="7019"/>
                    </a:lnTo>
                    <a:lnTo>
                      <a:pt x="55" y="7468"/>
                    </a:lnTo>
                    <a:lnTo>
                      <a:pt x="14" y="7930"/>
                    </a:lnTo>
                    <a:lnTo>
                      <a:pt x="1" y="8379"/>
                    </a:lnTo>
                    <a:lnTo>
                      <a:pt x="14" y="8828"/>
                    </a:lnTo>
                    <a:lnTo>
                      <a:pt x="55" y="9277"/>
                    </a:lnTo>
                    <a:lnTo>
                      <a:pt x="96" y="9495"/>
                    </a:lnTo>
                    <a:lnTo>
                      <a:pt x="137" y="9712"/>
                    </a:lnTo>
                    <a:lnTo>
                      <a:pt x="191" y="9916"/>
                    </a:lnTo>
                    <a:lnTo>
                      <a:pt x="245" y="10120"/>
                    </a:lnTo>
                    <a:lnTo>
                      <a:pt x="313" y="10324"/>
                    </a:lnTo>
                    <a:lnTo>
                      <a:pt x="395" y="10528"/>
                    </a:lnTo>
                    <a:lnTo>
                      <a:pt x="477" y="10719"/>
                    </a:lnTo>
                    <a:lnTo>
                      <a:pt x="572" y="10909"/>
                    </a:lnTo>
                    <a:lnTo>
                      <a:pt x="667" y="11086"/>
                    </a:lnTo>
                    <a:lnTo>
                      <a:pt x="776" y="11263"/>
                    </a:lnTo>
                    <a:lnTo>
                      <a:pt x="898" y="11440"/>
                    </a:lnTo>
                    <a:lnTo>
                      <a:pt x="1021" y="11603"/>
                    </a:lnTo>
                    <a:lnTo>
                      <a:pt x="1170" y="11766"/>
                    </a:lnTo>
                    <a:lnTo>
                      <a:pt x="1306" y="11916"/>
                    </a:lnTo>
                    <a:lnTo>
                      <a:pt x="1470" y="12052"/>
                    </a:lnTo>
                    <a:lnTo>
                      <a:pt x="1633" y="12188"/>
                    </a:lnTo>
                    <a:lnTo>
                      <a:pt x="1796" y="12324"/>
                    </a:lnTo>
                    <a:lnTo>
                      <a:pt x="1987" y="12446"/>
                    </a:lnTo>
                    <a:lnTo>
                      <a:pt x="2177" y="12555"/>
                    </a:lnTo>
                    <a:lnTo>
                      <a:pt x="2381" y="12650"/>
                    </a:lnTo>
                    <a:lnTo>
                      <a:pt x="2585" y="12746"/>
                    </a:lnTo>
                    <a:lnTo>
                      <a:pt x="2816" y="12827"/>
                    </a:lnTo>
                    <a:lnTo>
                      <a:pt x="3048" y="12895"/>
                    </a:lnTo>
                    <a:lnTo>
                      <a:pt x="3279" y="12963"/>
                    </a:lnTo>
                    <a:lnTo>
                      <a:pt x="3646" y="13031"/>
                    </a:lnTo>
                    <a:lnTo>
                      <a:pt x="3973" y="13072"/>
                    </a:lnTo>
                    <a:lnTo>
                      <a:pt x="4299" y="13113"/>
                    </a:lnTo>
                    <a:lnTo>
                      <a:pt x="4775" y="13126"/>
                    </a:lnTo>
                    <a:lnTo>
                      <a:pt x="5265" y="13126"/>
                    </a:lnTo>
                    <a:lnTo>
                      <a:pt x="5782" y="13099"/>
                    </a:lnTo>
                    <a:lnTo>
                      <a:pt x="6312" y="13058"/>
                    </a:lnTo>
                    <a:lnTo>
                      <a:pt x="6856" y="13004"/>
                    </a:lnTo>
                    <a:lnTo>
                      <a:pt x="7414" y="12922"/>
                    </a:lnTo>
                    <a:lnTo>
                      <a:pt x="7985" y="12827"/>
                    </a:lnTo>
                    <a:lnTo>
                      <a:pt x="8570" y="12718"/>
                    </a:lnTo>
                    <a:lnTo>
                      <a:pt x="9169" y="12596"/>
                    </a:lnTo>
                    <a:lnTo>
                      <a:pt x="9767" y="12460"/>
                    </a:lnTo>
                    <a:lnTo>
                      <a:pt x="10366" y="12310"/>
                    </a:lnTo>
                    <a:lnTo>
                      <a:pt x="10964" y="12161"/>
                    </a:lnTo>
                    <a:lnTo>
                      <a:pt x="12175" y="11821"/>
                    </a:lnTo>
                    <a:lnTo>
                      <a:pt x="13386" y="11453"/>
                    </a:lnTo>
                    <a:lnTo>
                      <a:pt x="11753" y="12378"/>
                    </a:lnTo>
                    <a:lnTo>
                      <a:pt x="10339" y="13154"/>
                    </a:lnTo>
                    <a:lnTo>
                      <a:pt x="9155" y="13779"/>
                    </a:lnTo>
                    <a:lnTo>
                      <a:pt x="8203" y="14283"/>
                    </a:lnTo>
                    <a:lnTo>
                      <a:pt x="7455" y="14664"/>
                    </a:lnTo>
                    <a:lnTo>
                      <a:pt x="6924" y="14936"/>
                    </a:lnTo>
                    <a:lnTo>
                      <a:pt x="6503" y="15126"/>
                    </a:lnTo>
                    <a:lnTo>
                      <a:pt x="6462" y="15725"/>
                    </a:lnTo>
                    <a:lnTo>
                      <a:pt x="6448" y="16010"/>
                    </a:lnTo>
                    <a:lnTo>
                      <a:pt x="6326" y="17996"/>
                    </a:lnTo>
                    <a:lnTo>
                      <a:pt x="7523" y="17833"/>
                    </a:lnTo>
                    <a:lnTo>
                      <a:pt x="8693" y="17656"/>
                    </a:lnTo>
                    <a:lnTo>
                      <a:pt x="9835" y="17479"/>
                    </a:lnTo>
                    <a:lnTo>
                      <a:pt x="10951" y="17302"/>
                    </a:lnTo>
                    <a:lnTo>
                      <a:pt x="12025" y="17098"/>
                    </a:lnTo>
                    <a:lnTo>
                      <a:pt x="13086" y="16908"/>
                    </a:lnTo>
                    <a:lnTo>
                      <a:pt x="14107" y="16704"/>
                    </a:lnTo>
                    <a:lnTo>
                      <a:pt x="15100" y="16486"/>
                    </a:lnTo>
                    <a:lnTo>
                      <a:pt x="16065" y="16269"/>
                    </a:lnTo>
                    <a:lnTo>
                      <a:pt x="16990" y="16051"/>
                    </a:lnTo>
                    <a:lnTo>
                      <a:pt x="17902" y="15820"/>
                    </a:lnTo>
                    <a:lnTo>
                      <a:pt x="18772" y="15575"/>
                    </a:lnTo>
                    <a:lnTo>
                      <a:pt x="19629" y="15344"/>
                    </a:lnTo>
                    <a:lnTo>
                      <a:pt x="20445" y="15099"/>
                    </a:lnTo>
                    <a:lnTo>
                      <a:pt x="21248" y="14840"/>
                    </a:lnTo>
                    <a:lnTo>
                      <a:pt x="22010" y="14596"/>
                    </a:lnTo>
                    <a:lnTo>
                      <a:pt x="22744" y="14337"/>
                    </a:lnTo>
                    <a:lnTo>
                      <a:pt x="23465" y="14065"/>
                    </a:lnTo>
                    <a:lnTo>
                      <a:pt x="24145" y="13807"/>
                    </a:lnTo>
                    <a:lnTo>
                      <a:pt x="24798" y="13535"/>
                    </a:lnTo>
                    <a:lnTo>
                      <a:pt x="25437" y="13262"/>
                    </a:lnTo>
                    <a:lnTo>
                      <a:pt x="26036" y="12990"/>
                    </a:lnTo>
                    <a:lnTo>
                      <a:pt x="26621" y="12705"/>
                    </a:lnTo>
                    <a:lnTo>
                      <a:pt x="27165" y="12433"/>
                    </a:lnTo>
                    <a:lnTo>
                      <a:pt x="27696" y="12147"/>
                    </a:lnTo>
                    <a:lnTo>
                      <a:pt x="28199" y="11861"/>
                    </a:lnTo>
                    <a:lnTo>
                      <a:pt x="28661" y="11576"/>
                    </a:lnTo>
                    <a:lnTo>
                      <a:pt x="29110" y="11277"/>
                    </a:lnTo>
                    <a:lnTo>
                      <a:pt x="29545" y="10991"/>
                    </a:lnTo>
                    <a:lnTo>
                      <a:pt x="29940" y="10692"/>
                    </a:lnTo>
                    <a:lnTo>
                      <a:pt x="30307" y="10406"/>
                    </a:lnTo>
                    <a:lnTo>
                      <a:pt x="30661" y="10107"/>
                    </a:lnTo>
                    <a:lnTo>
                      <a:pt x="30987" y="9821"/>
                    </a:lnTo>
                    <a:lnTo>
                      <a:pt x="31287" y="9522"/>
                    </a:lnTo>
                    <a:lnTo>
                      <a:pt x="31572" y="9223"/>
                    </a:lnTo>
                    <a:lnTo>
                      <a:pt x="31817" y="8937"/>
                    </a:lnTo>
                    <a:lnTo>
                      <a:pt x="32048" y="8638"/>
                    </a:lnTo>
                    <a:lnTo>
                      <a:pt x="32252" y="8352"/>
                    </a:lnTo>
                    <a:lnTo>
                      <a:pt x="32443" y="8053"/>
                    </a:lnTo>
                    <a:lnTo>
                      <a:pt x="32592" y="7767"/>
                    </a:lnTo>
                    <a:lnTo>
                      <a:pt x="32742" y="7481"/>
                    </a:lnTo>
                    <a:lnTo>
                      <a:pt x="32851" y="7182"/>
                    </a:lnTo>
                    <a:lnTo>
                      <a:pt x="32946" y="6897"/>
                    </a:lnTo>
                    <a:lnTo>
                      <a:pt x="33014" y="6624"/>
                    </a:lnTo>
                    <a:lnTo>
                      <a:pt x="33055" y="6339"/>
                    </a:lnTo>
                    <a:lnTo>
                      <a:pt x="33082" y="6053"/>
                    </a:lnTo>
                    <a:lnTo>
                      <a:pt x="33082" y="5781"/>
                    </a:lnTo>
                    <a:lnTo>
                      <a:pt x="33069" y="5509"/>
                    </a:lnTo>
                    <a:lnTo>
                      <a:pt x="33028" y="5237"/>
                    </a:lnTo>
                    <a:lnTo>
                      <a:pt x="32973" y="4979"/>
                    </a:lnTo>
                    <a:lnTo>
                      <a:pt x="32892" y="4706"/>
                    </a:lnTo>
                    <a:lnTo>
                      <a:pt x="32783" y="4448"/>
                    </a:lnTo>
                    <a:lnTo>
                      <a:pt x="32660" y="4203"/>
                    </a:lnTo>
                    <a:lnTo>
                      <a:pt x="32524" y="3945"/>
                    </a:lnTo>
                    <a:lnTo>
                      <a:pt x="32361" y="3700"/>
                    </a:lnTo>
                    <a:lnTo>
                      <a:pt x="32171" y="3469"/>
                    </a:lnTo>
                    <a:lnTo>
                      <a:pt x="31967" y="3224"/>
                    </a:lnTo>
                    <a:lnTo>
                      <a:pt x="31749" y="2993"/>
                    </a:lnTo>
                    <a:lnTo>
                      <a:pt x="31504" y="2775"/>
                    </a:lnTo>
                    <a:lnTo>
                      <a:pt x="31246" y="2557"/>
                    </a:lnTo>
                    <a:lnTo>
                      <a:pt x="30960" y="2340"/>
                    </a:lnTo>
                    <a:lnTo>
                      <a:pt x="30661" y="2136"/>
                    </a:lnTo>
                    <a:lnTo>
                      <a:pt x="30348" y="1945"/>
                    </a:lnTo>
                    <a:lnTo>
                      <a:pt x="30008" y="1755"/>
                    </a:lnTo>
                    <a:lnTo>
                      <a:pt x="29641" y="1564"/>
                    </a:lnTo>
                    <a:lnTo>
                      <a:pt x="29273" y="1387"/>
                    </a:lnTo>
                    <a:lnTo>
                      <a:pt x="28879" y="1224"/>
                    </a:lnTo>
                    <a:lnTo>
                      <a:pt x="28484" y="1075"/>
                    </a:lnTo>
                    <a:lnTo>
                      <a:pt x="28063" y="939"/>
                    </a:lnTo>
                    <a:lnTo>
                      <a:pt x="27641" y="816"/>
                    </a:lnTo>
                    <a:lnTo>
                      <a:pt x="27192" y="694"/>
                    </a:lnTo>
                    <a:lnTo>
                      <a:pt x="26743" y="585"/>
                    </a:lnTo>
                    <a:lnTo>
                      <a:pt x="26281" y="490"/>
                    </a:lnTo>
                    <a:lnTo>
                      <a:pt x="25805" y="408"/>
                    </a:lnTo>
                    <a:lnTo>
                      <a:pt x="25329" y="326"/>
                    </a:lnTo>
                    <a:lnTo>
                      <a:pt x="24839" y="258"/>
                    </a:lnTo>
                    <a:lnTo>
                      <a:pt x="24336" y="190"/>
                    </a:lnTo>
                    <a:lnTo>
                      <a:pt x="23832" y="150"/>
                    </a:lnTo>
                    <a:lnTo>
                      <a:pt x="23329" y="95"/>
                    </a:lnTo>
                    <a:lnTo>
                      <a:pt x="22812" y="68"/>
                    </a:lnTo>
                    <a:lnTo>
                      <a:pt x="21751" y="14"/>
                    </a:lnTo>
                    <a:lnTo>
                      <a:pt x="2069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9" name="Google Shape;1129;p28"/>
              <p:cNvSpPr/>
              <p:nvPr/>
            </p:nvSpPr>
            <p:spPr>
              <a:xfrm>
                <a:off x="1316067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4980" y="1"/>
                    </a:moveTo>
                    <a:lnTo>
                      <a:pt x="2381" y="518"/>
                    </a:lnTo>
                    <a:lnTo>
                      <a:pt x="2177" y="790"/>
                    </a:lnTo>
                    <a:lnTo>
                      <a:pt x="1661" y="1524"/>
                    </a:lnTo>
                    <a:lnTo>
                      <a:pt x="1293" y="2014"/>
                    </a:lnTo>
                    <a:lnTo>
                      <a:pt x="899" y="2531"/>
                    </a:lnTo>
                    <a:lnTo>
                      <a:pt x="463" y="3089"/>
                    </a:lnTo>
                    <a:lnTo>
                      <a:pt x="1" y="3646"/>
                    </a:lnTo>
                    <a:lnTo>
                      <a:pt x="4844" y="2939"/>
                    </a:lnTo>
                    <a:lnTo>
                      <a:pt x="4980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0" name="Google Shape;1130;p28"/>
              <p:cNvSpPr/>
              <p:nvPr/>
            </p:nvSpPr>
            <p:spPr>
              <a:xfrm>
                <a:off x="1429451" y="4518430"/>
                <a:ext cx="74155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599" extrusionOk="0">
                    <a:moveTo>
                      <a:pt x="1850" y="1"/>
                    </a:moveTo>
                    <a:lnTo>
                      <a:pt x="1592" y="14"/>
                    </a:lnTo>
                    <a:lnTo>
                      <a:pt x="1320" y="28"/>
                    </a:lnTo>
                    <a:lnTo>
                      <a:pt x="1062" y="55"/>
                    </a:lnTo>
                    <a:lnTo>
                      <a:pt x="803" y="110"/>
                    </a:lnTo>
                    <a:lnTo>
                      <a:pt x="545" y="178"/>
                    </a:lnTo>
                    <a:lnTo>
                      <a:pt x="273" y="259"/>
                    </a:lnTo>
                    <a:lnTo>
                      <a:pt x="1" y="382"/>
                    </a:lnTo>
                    <a:lnTo>
                      <a:pt x="422" y="4544"/>
                    </a:lnTo>
                    <a:lnTo>
                      <a:pt x="694" y="4585"/>
                    </a:lnTo>
                    <a:lnTo>
                      <a:pt x="966" y="4598"/>
                    </a:lnTo>
                    <a:lnTo>
                      <a:pt x="1225" y="4598"/>
                    </a:lnTo>
                    <a:lnTo>
                      <a:pt x="1483" y="4558"/>
                    </a:lnTo>
                    <a:lnTo>
                      <a:pt x="1728" y="4517"/>
                    </a:lnTo>
                    <a:lnTo>
                      <a:pt x="1987" y="4435"/>
                    </a:lnTo>
                    <a:lnTo>
                      <a:pt x="2245" y="4340"/>
                    </a:lnTo>
                    <a:lnTo>
                      <a:pt x="2517" y="4231"/>
                    </a:lnTo>
                    <a:lnTo>
                      <a:pt x="2123" y="1"/>
                    </a:lnTo>
                    <a:close/>
                  </a:path>
                </a:pathLst>
              </a:custGeom>
              <a:solidFill>
                <a:srgbClr val="2A5B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1" name="Google Shape;1131;p28"/>
              <p:cNvSpPr/>
              <p:nvPr/>
            </p:nvSpPr>
            <p:spPr>
              <a:xfrm>
                <a:off x="1060495" y="4451135"/>
                <a:ext cx="355373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7" h="8693" extrusionOk="0">
                    <a:moveTo>
                      <a:pt x="9196" y="0"/>
                    </a:moveTo>
                    <a:lnTo>
                      <a:pt x="7740" y="1102"/>
                    </a:lnTo>
                    <a:lnTo>
                      <a:pt x="6258" y="2231"/>
                    </a:lnTo>
                    <a:lnTo>
                      <a:pt x="4544" y="3551"/>
                    </a:lnTo>
                    <a:lnTo>
                      <a:pt x="3687" y="4231"/>
                    </a:lnTo>
                    <a:lnTo>
                      <a:pt x="2843" y="4897"/>
                    </a:lnTo>
                    <a:lnTo>
                      <a:pt x="2068" y="5537"/>
                    </a:lnTo>
                    <a:lnTo>
                      <a:pt x="1374" y="6122"/>
                    </a:lnTo>
                    <a:lnTo>
                      <a:pt x="789" y="6639"/>
                    </a:lnTo>
                    <a:lnTo>
                      <a:pt x="558" y="6856"/>
                    </a:lnTo>
                    <a:lnTo>
                      <a:pt x="354" y="7060"/>
                    </a:lnTo>
                    <a:lnTo>
                      <a:pt x="191" y="7223"/>
                    </a:lnTo>
                    <a:lnTo>
                      <a:pt x="82" y="7373"/>
                    </a:lnTo>
                    <a:lnTo>
                      <a:pt x="14" y="7482"/>
                    </a:lnTo>
                    <a:lnTo>
                      <a:pt x="1" y="7523"/>
                    </a:lnTo>
                    <a:lnTo>
                      <a:pt x="1" y="7550"/>
                    </a:lnTo>
                    <a:lnTo>
                      <a:pt x="82" y="7795"/>
                    </a:lnTo>
                    <a:lnTo>
                      <a:pt x="137" y="7917"/>
                    </a:lnTo>
                    <a:lnTo>
                      <a:pt x="191" y="8053"/>
                    </a:lnTo>
                    <a:lnTo>
                      <a:pt x="259" y="8176"/>
                    </a:lnTo>
                    <a:lnTo>
                      <a:pt x="354" y="8298"/>
                    </a:lnTo>
                    <a:lnTo>
                      <a:pt x="449" y="8407"/>
                    </a:lnTo>
                    <a:lnTo>
                      <a:pt x="558" y="8502"/>
                    </a:lnTo>
                    <a:lnTo>
                      <a:pt x="681" y="8584"/>
                    </a:lnTo>
                    <a:lnTo>
                      <a:pt x="817" y="8638"/>
                    </a:lnTo>
                    <a:lnTo>
                      <a:pt x="966" y="8679"/>
                    </a:lnTo>
                    <a:lnTo>
                      <a:pt x="1130" y="8692"/>
                    </a:lnTo>
                    <a:lnTo>
                      <a:pt x="1320" y="8679"/>
                    </a:lnTo>
                    <a:lnTo>
                      <a:pt x="1510" y="8638"/>
                    </a:lnTo>
                    <a:lnTo>
                      <a:pt x="1742" y="8556"/>
                    </a:lnTo>
                    <a:lnTo>
                      <a:pt x="1973" y="8434"/>
                    </a:lnTo>
                    <a:lnTo>
                      <a:pt x="2191" y="8325"/>
                    </a:lnTo>
                    <a:lnTo>
                      <a:pt x="2449" y="8244"/>
                    </a:lnTo>
                    <a:lnTo>
                      <a:pt x="2748" y="8148"/>
                    </a:lnTo>
                    <a:lnTo>
                      <a:pt x="3102" y="8067"/>
                    </a:lnTo>
                    <a:lnTo>
                      <a:pt x="3469" y="7985"/>
                    </a:lnTo>
                    <a:lnTo>
                      <a:pt x="3877" y="7917"/>
                    </a:lnTo>
                    <a:lnTo>
                      <a:pt x="4748" y="7795"/>
                    </a:lnTo>
                    <a:lnTo>
                      <a:pt x="5346" y="7713"/>
                    </a:lnTo>
                    <a:lnTo>
                      <a:pt x="5591" y="7686"/>
                    </a:lnTo>
                    <a:lnTo>
                      <a:pt x="6244" y="7618"/>
                    </a:lnTo>
                    <a:lnTo>
                      <a:pt x="6639" y="7563"/>
                    </a:lnTo>
                    <a:lnTo>
                      <a:pt x="7183" y="7509"/>
                    </a:lnTo>
                    <a:lnTo>
                      <a:pt x="7958" y="7427"/>
                    </a:lnTo>
                    <a:lnTo>
                      <a:pt x="8597" y="7332"/>
                    </a:lnTo>
                    <a:lnTo>
                      <a:pt x="8856" y="7291"/>
                    </a:lnTo>
                    <a:lnTo>
                      <a:pt x="9060" y="7251"/>
                    </a:lnTo>
                    <a:lnTo>
                      <a:pt x="9209" y="7210"/>
                    </a:lnTo>
                    <a:lnTo>
                      <a:pt x="9305" y="7169"/>
                    </a:lnTo>
                    <a:lnTo>
                      <a:pt x="9386" y="7087"/>
                    </a:lnTo>
                    <a:lnTo>
                      <a:pt x="9454" y="7006"/>
                    </a:lnTo>
                    <a:lnTo>
                      <a:pt x="9509" y="6897"/>
                    </a:lnTo>
                    <a:lnTo>
                      <a:pt x="9563" y="6788"/>
                    </a:lnTo>
                    <a:lnTo>
                      <a:pt x="9604" y="6666"/>
                    </a:lnTo>
                    <a:lnTo>
                      <a:pt x="9631" y="6530"/>
                    </a:lnTo>
                    <a:lnTo>
                      <a:pt x="9672" y="6271"/>
                    </a:lnTo>
                    <a:lnTo>
                      <a:pt x="9686" y="6040"/>
                    </a:lnTo>
                    <a:lnTo>
                      <a:pt x="9686" y="5836"/>
                    </a:lnTo>
                    <a:lnTo>
                      <a:pt x="9686" y="5646"/>
                    </a:lnTo>
                    <a:lnTo>
                      <a:pt x="9903" y="5278"/>
                    </a:lnTo>
                    <a:lnTo>
                      <a:pt x="10121" y="4965"/>
                    </a:lnTo>
                    <a:lnTo>
                      <a:pt x="10352" y="4693"/>
                    </a:lnTo>
                    <a:lnTo>
                      <a:pt x="10570" y="4449"/>
                    </a:lnTo>
                    <a:lnTo>
                      <a:pt x="10801" y="4244"/>
                    </a:lnTo>
                    <a:lnTo>
                      <a:pt x="11005" y="4068"/>
                    </a:lnTo>
                    <a:lnTo>
                      <a:pt x="11209" y="3918"/>
                    </a:lnTo>
                    <a:lnTo>
                      <a:pt x="11413" y="3782"/>
                    </a:lnTo>
                    <a:lnTo>
                      <a:pt x="11740" y="3564"/>
                    </a:lnTo>
                    <a:lnTo>
                      <a:pt x="11862" y="3483"/>
                    </a:lnTo>
                    <a:lnTo>
                      <a:pt x="11957" y="3401"/>
                    </a:lnTo>
                    <a:lnTo>
                      <a:pt x="12039" y="3320"/>
                    </a:lnTo>
                    <a:lnTo>
                      <a:pt x="12052" y="3279"/>
                    </a:lnTo>
                    <a:lnTo>
                      <a:pt x="12066" y="3238"/>
                    </a:lnTo>
                    <a:lnTo>
                      <a:pt x="12066" y="3197"/>
                    </a:lnTo>
                    <a:lnTo>
                      <a:pt x="12066" y="3156"/>
                    </a:lnTo>
                    <a:lnTo>
                      <a:pt x="12039" y="3102"/>
                    </a:lnTo>
                    <a:lnTo>
                      <a:pt x="12012" y="3061"/>
                    </a:lnTo>
                    <a:lnTo>
                      <a:pt x="11876" y="2871"/>
                    </a:lnTo>
                    <a:lnTo>
                      <a:pt x="11712" y="2667"/>
                    </a:lnTo>
                    <a:lnTo>
                      <a:pt x="11304" y="2190"/>
                    </a:lnTo>
                    <a:lnTo>
                      <a:pt x="10842" y="1687"/>
                    </a:lnTo>
                    <a:lnTo>
                      <a:pt x="10366" y="1184"/>
                    </a:lnTo>
                    <a:lnTo>
                      <a:pt x="9550" y="354"/>
                    </a:lnTo>
                    <a:lnTo>
                      <a:pt x="9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2" name="Google Shape;1132;p28"/>
              <p:cNvSpPr/>
              <p:nvPr/>
            </p:nvSpPr>
            <p:spPr>
              <a:xfrm>
                <a:off x="478022" y="4091810"/>
                <a:ext cx="974677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96" h="17997" extrusionOk="0">
                    <a:moveTo>
                      <a:pt x="12406" y="0"/>
                    </a:moveTo>
                    <a:lnTo>
                      <a:pt x="11331" y="14"/>
                    </a:lnTo>
                    <a:lnTo>
                      <a:pt x="10284" y="68"/>
                    </a:lnTo>
                    <a:lnTo>
                      <a:pt x="9767" y="95"/>
                    </a:lnTo>
                    <a:lnTo>
                      <a:pt x="9250" y="150"/>
                    </a:lnTo>
                    <a:lnTo>
                      <a:pt x="8747" y="190"/>
                    </a:lnTo>
                    <a:lnTo>
                      <a:pt x="8244" y="258"/>
                    </a:lnTo>
                    <a:lnTo>
                      <a:pt x="7754" y="326"/>
                    </a:lnTo>
                    <a:lnTo>
                      <a:pt x="7278" y="408"/>
                    </a:lnTo>
                    <a:lnTo>
                      <a:pt x="6802" y="490"/>
                    </a:lnTo>
                    <a:lnTo>
                      <a:pt x="6339" y="585"/>
                    </a:lnTo>
                    <a:lnTo>
                      <a:pt x="5890" y="694"/>
                    </a:lnTo>
                    <a:lnTo>
                      <a:pt x="5455" y="816"/>
                    </a:lnTo>
                    <a:lnTo>
                      <a:pt x="5020" y="939"/>
                    </a:lnTo>
                    <a:lnTo>
                      <a:pt x="4612" y="1075"/>
                    </a:lnTo>
                    <a:lnTo>
                      <a:pt x="4204" y="1224"/>
                    </a:lnTo>
                    <a:lnTo>
                      <a:pt x="3809" y="1387"/>
                    </a:lnTo>
                    <a:lnTo>
                      <a:pt x="3442" y="1564"/>
                    </a:lnTo>
                    <a:lnTo>
                      <a:pt x="3088" y="1755"/>
                    </a:lnTo>
                    <a:lnTo>
                      <a:pt x="2748" y="1945"/>
                    </a:lnTo>
                    <a:lnTo>
                      <a:pt x="2422" y="2136"/>
                    </a:lnTo>
                    <a:lnTo>
                      <a:pt x="2122" y="2340"/>
                    </a:lnTo>
                    <a:lnTo>
                      <a:pt x="1850" y="2557"/>
                    </a:lnTo>
                    <a:lnTo>
                      <a:pt x="1578" y="2775"/>
                    </a:lnTo>
                    <a:lnTo>
                      <a:pt x="1347" y="2993"/>
                    </a:lnTo>
                    <a:lnTo>
                      <a:pt x="1116" y="3224"/>
                    </a:lnTo>
                    <a:lnTo>
                      <a:pt x="912" y="3469"/>
                    </a:lnTo>
                    <a:lnTo>
                      <a:pt x="735" y="3700"/>
                    </a:lnTo>
                    <a:lnTo>
                      <a:pt x="572" y="3945"/>
                    </a:lnTo>
                    <a:lnTo>
                      <a:pt x="422" y="4203"/>
                    </a:lnTo>
                    <a:lnTo>
                      <a:pt x="300" y="4448"/>
                    </a:lnTo>
                    <a:lnTo>
                      <a:pt x="204" y="4706"/>
                    </a:lnTo>
                    <a:lnTo>
                      <a:pt x="123" y="4979"/>
                    </a:lnTo>
                    <a:lnTo>
                      <a:pt x="55" y="5237"/>
                    </a:lnTo>
                    <a:lnTo>
                      <a:pt x="14" y="5509"/>
                    </a:lnTo>
                    <a:lnTo>
                      <a:pt x="0" y="5781"/>
                    </a:lnTo>
                    <a:lnTo>
                      <a:pt x="0" y="6053"/>
                    </a:lnTo>
                    <a:lnTo>
                      <a:pt x="28" y="6339"/>
                    </a:lnTo>
                    <a:lnTo>
                      <a:pt x="82" y="6624"/>
                    </a:lnTo>
                    <a:lnTo>
                      <a:pt x="150" y="6897"/>
                    </a:lnTo>
                    <a:lnTo>
                      <a:pt x="232" y="7182"/>
                    </a:lnTo>
                    <a:lnTo>
                      <a:pt x="354" y="7481"/>
                    </a:lnTo>
                    <a:lnTo>
                      <a:pt x="490" y="7767"/>
                    </a:lnTo>
                    <a:lnTo>
                      <a:pt x="653" y="8053"/>
                    </a:lnTo>
                    <a:lnTo>
                      <a:pt x="830" y="8352"/>
                    </a:lnTo>
                    <a:lnTo>
                      <a:pt x="1034" y="8638"/>
                    </a:lnTo>
                    <a:lnTo>
                      <a:pt x="1265" y="8937"/>
                    </a:lnTo>
                    <a:lnTo>
                      <a:pt x="1524" y="9223"/>
                    </a:lnTo>
                    <a:lnTo>
                      <a:pt x="1796" y="9522"/>
                    </a:lnTo>
                    <a:lnTo>
                      <a:pt x="2095" y="9821"/>
                    </a:lnTo>
                    <a:lnTo>
                      <a:pt x="2422" y="10107"/>
                    </a:lnTo>
                    <a:lnTo>
                      <a:pt x="2775" y="10406"/>
                    </a:lnTo>
                    <a:lnTo>
                      <a:pt x="3143" y="10692"/>
                    </a:lnTo>
                    <a:lnTo>
                      <a:pt x="3551" y="10991"/>
                    </a:lnTo>
                    <a:lnTo>
                      <a:pt x="3972" y="11277"/>
                    </a:lnTo>
                    <a:lnTo>
                      <a:pt x="4421" y="11576"/>
                    </a:lnTo>
                    <a:lnTo>
                      <a:pt x="4897" y="11861"/>
                    </a:lnTo>
                    <a:lnTo>
                      <a:pt x="5401" y="12147"/>
                    </a:lnTo>
                    <a:lnTo>
                      <a:pt x="5917" y="12433"/>
                    </a:lnTo>
                    <a:lnTo>
                      <a:pt x="6475" y="12705"/>
                    </a:lnTo>
                    <a:lnTo>
                      <a:pt x="7046" y="12990"/>
                    </a:lnTo>
                    <a:lnTo>
                      <a:pt x="7659" y="13262"/>
                    </a:lnTo>
                    <a:lnTo>
                      <a:pt x="8284" y="13535"/>
                    </a:lnTo>
                    <a:lnTo>
                      <a:pt x="8937" y="13807"/>
                    </a:lnTo>
                    <a:lnTo>
                      <a:pt x="9631" y="14065"/>
                    </a:lnTo>
                    <a:lnTo>
                      <a:pt x="10338" y="14337"/>
                    </a:lnTo>
                    <a:lnTo>
                      <a:pt x="11073" y="14596"/>
                    </a:lnTo>
                    <a:lnTo>
                      <a:pt x="11848" y="14840"/>
                    </a:lnTo>
                    <a:lnTo>
                      <a:pt x="12637" y="15099"/>
                    </a:lnTo>
                    <a:lnTo>
                      <a:pt x="13453" y="15344"/>
                    </a:lnTo>
                    <a:lnTo>
                      <a:pt x="14310" y="15575"/>
                    </a:lnTo>
                    <a:lnTo>
                      <a:pt x="15181" y="15820"/>
                    </a:lnTo>
                    <a:lnTo>
                      <a:pt x="16092" y="16051"/>
                    </a:lnTo>
                    <a:lnTo>
                      <a:pt x="17031" y="16269"/>
                    </a:lnTo>
                    <a:lnTo>
                      <a:pt x="17997" y="16486"/>
                    </a:lnTo>
                    <a:lnTo>
                      <a:pt x="18990" y="16704"/>
                    </a:lnTo>
                    <a:lnTo>
                      <a:pt x="20010" y="16908"/>
                    </a:lnTo>
                    <a:lnTo>
                      <a:pt x="21057" y="17098"/>
                    </a:lnTo>
                    <a:lnTo>
                      <a:pt x="22132" y="17302"/>
                    </a:lnTo>
                    <a:lnTo>
                      <a:pt x="23247" y="17479"/>
                    </a:lnTo>
                    <a:lnTo>
                      <a:pt x="24390" y="17656"/>
                    </a:lnTo>
                    <a:lnTo>
                      <a:pt x="25560" y="17833"/>
                    </a:lnTo>
                    <a:lnTo>
                      <a:pt x="26757" y="17996"/>
                    </a:lnTo>
                    <a:lnTo>
                      <a:pt x="26757" y="17996"/>
                    </a:lnTo>
                    <a:lnTo>
                      <a:pt x="26634" y="16037"/>
                    </a:lnTo>
                    <a:lnTo>
                      <a:pt x="26621" y="15752"/>
                    </a:lnTo>
                    <a:lnTo>
                      <a:pt x="26580" y="15126"/>
                    </a:lnTo>
                    <a:lnTo>
                      <a:pt x="26158" y="14936"/>
                    </a:lnTo>
                    <a:lnTo>
                      <a:pt x="25628" y="14664"/>
                    </a:lnTo>
                    <a:lnTo>
                      <a:pt x="24893" y="14283"/>
                    </a:lnTo>
                    <a:lnTo>
                      <a:pt x="23927" y="13779"/>
                    </a:lnTo>
                    <a:lnTo>
                      <a:pt x="22744" y="13154"/>
                    </a:lnTo>
                    <a:lnTo>
                      <a:pt x="21343" y="12378"/>
                    </a:lnTo>
                    <a:lnTo>
                      <a:pt x="19711" y="11453"/>
                    </a:lnTo>
                    <a:lnTo>
                      <a:pt x="20894" y="11821"/>
                    </a:lnTo>
                    <a:lnTo>
                      <a:pt x="22105" y="12161"/>
                    </a:lnTo>
                    <a:lnTo>
                      <a:pt x="22703" y="12310"/>
                    </a:lnTo>
                    <a:lnTo>
                      <a:pt x="23302" y="12460"/>
                    </a:lnTo>
                    <a:lnTo>
                      <a:pt x="23900" y="12596"/>
                    </a:lnTo>
                    <a:lnTo>
                      <a:pt x="24485" y="12718"/>
                    </a:lnTo>
                    <a:lnTo>
                      <a:pt x="25056" y="12827"/>
                    </a:lnTo>
                    <a:lnTo>
                      <a:pt x="25628" y="12922"/>
                    </a:lnTo>
                    <a:lnTo>
                      <a:pt x="26185" y="12990"/>
                    </a:lnTo>
                    <a:lnTo>
                      <a:pt x="26729" y="13058"/>
                    </a:lnTo>
                    <a:lnTo>
                      <a:pt x="27260" y="13099"/>
                    </a:lnTo>
                    <a:lnTo>
                      <a:pt x="27777" y="13126"/>
                    </a:lnTo>
                    <a:lnTo>
                      <a:pt x="28267" y="13126"/>
                    </a:lnTo>
                    <a:lnTo>
                      <a:pt x="28729" y="13113"/>
                    </a:lnTo>
                    <a:lnTo>
                      <a:pt x="29069" y="13086"/>
                    </a:lnTo>
                    <a:lnTo>
                      <a:pt x="29396" y="13045"/>
                    </a:lnTo>
                    <a:lnTo>
                      <a:pt x="29600" y="13004"/>
                    </a:lnTo>
                    <a:lnTo>
                      <a:pt x="29804" y="12963"/>
                    </a:lnTo>
                    <a:lnTo>
                      <a:pt x="30049" y="12895"/>
                    </a:lnTo>
                    <a:lnTo>
                      <a:pt x="30280" y="12827"/>
                    </a:lnTo>
                    <a:lnTo>
                      <a:pt x="30497" y="12746"/>
                    </a:lnTo>
                    <a:lnTo>
                      <a:pt x="30715" y="12650"/>
                    </a:lnTo>
                    <a:lnTo>
                      <a:pt x="30905" y="12555"/>
                    </a:lnTo>
                    <a:lnTo>
                      <a:pt x="31110" y="12446"/>
                    </a:lnTo>
                    <a:lnTo>
                      <a:pt x="31286" y="12324"/>
                    </a:lnTo>
                    <a:lnTo>
                      <a:pt x="31463" y="12188"/>
                    </a:lnTo>
                    <a:lnTo>
                      <a:pt x="31626" y="12052"/>
                    </a:lnTo>
                    <a:lnTo>
                      <a:pt x="31776" y="11916"/>
                    </a:lnTo>
                    <a:lnTo>
                      <a:pt x="31926" y="11766"/>
                    </a:lnTo>
                    <a:lnTo>
                      <a:pt x="32062" y="11603"/>
                    </a:lnTo>
                    <a:lnTo>
                      <a:pt x="32184" y="11440"/>
                    </a:lnTo>
                    <a:lnTo>
                      <a:pt x="32307" y="11263"/>
                    </a:lnTo>
                    <a:lnTo>
                      <a:pt x="32415" y="11086"/>
                    </a:lnTo>
                    <a:lnTo>
                      <a:pt x="32524" y="10909"/>
                    </a:lnTo>
                    <a:lnTo>
                      <a:pt x="32606" y="10719"/>
                    </a:lnTo>
                    <a:lnTo>
                      <a:pt x="32701" y="10528"/>
                    </a:lnTo>
                    <a:lnTo>
                      <a:pt x="32769" y="10324"/>
                    </a:lnTo>
                    <a:lnTo>
                      <a:pt x="32837" y="10120"/>
                    </a:lnTo>
                    <a:lnTo>
                      <a:pt x="32905" y="9916"/>
                    </a:lnTo>
                    <a:lnTo>
                      <a:pt x="32946" y="9712"/>
                    </a:lnTo>
                    <a:lnTo>
                      <a:pt x="33000" y="9495"/>
                    </a:lnTo>
                    <a:lnTo>
                      <a:pt x="33027" y="9277"/>
                    </a:lnTo>
                    <a:lnTo>
                      <a:pt x="33082" y="8828"/>
                    </a:lnTo>
                    <a:lnTo>
                      <a:pt x="33095" y="8379"/>
                    </a:lnTo>
                    <a:lnTo>
                      <a:pt x="33082" y="7930"/>
                    </a:lnTo>
                    <a:lnTo>
                      <a:pt x="33041" y="7468"/>
                    </a:lnTo>
                    <a:lnTo>
                      <a:pt x="32959" y="7019"/>
                    </a:lnTo>
                    <a:lnTo>
                      <a:pt x="32864" y="6556"/>
                    </a:lnTo>
                    <a:lnTo>
                      <a:pt x="32742" y="6108"/>
                    </a:lnTo>
                    <a:lnTo>
                      <a:pt x="32592" y="5672"/>
                    </a:lnTo>
                    <a:lnTo>
                      <a:pt x="32415" y="5237"/>
                    </a:lnTo>
                    <a:lnTo>
                      <a:pt x="32211" y="4829"/>
                    </a:lnTo>
                    <a:lnTo>
                      <a:pt x="31980" y="4421"/>
                    </a:lnTo>
                    <a:lnTo>
                      <a:pt x="31722" y="4040"/>
                    </a:lnTo>
                    <a:lnTo>
                      <a:pt x="31450" y="3686"/>
                    </a:lnTo>
                    <a:lnTo>
                      <a:pt x="31314" y="3509"/>
                    </a:lnTo>
                    <a:lnTo>
                      <a:pt x="31150" y="3346"/>
                    </a:lnTo>
                    <a:lnTo>
                      <a:pt x="31001" y="3197"/>
                    </a:lnTo>
                    <a:lnTo>
                      <a:pt x="30837" y="3033"/>
                    </a:lnTo>
                    <a:lnTo>
                      <a:pt x="30674" y="2897"/>
                    </a:lnTo>
                    <a:lnTo>
                      <a:pt x="30497" y="2761"/>
                    </a:lnTo>
                    <a:lnTo>
                      <a:pt x="30321" y="2639"/>
                    </a:lnTo>
                    <a:lnTo>
                      <a:pt x="30144" y="2516"/>
                    </a:lnTo>
                    <a:lnTo>
                      <a:pt x="29953" y="2408"/>
                    </a:lnTo>
                    <a:lnTo>
                      <a:pt x="29763" y="2299"/>
                    </a:lnTo>
                    <a:lnTo>
                      <a:pt x="29572" y="2217"/>
                    </a:lnTo>
                    <a:lnTo>
                      <a:pt x="29368" y="2136"/>
                    </a:lnTo>
                    <a:lnTo>
                      <a:pt x="29164" y="2054"/>
                    </a:lnTo>
                    <a:lnTo>
                      <a:pt x="28960" y="2000"/>
                    </a:lnTo>
                    <a:lnTo>
                      <a:pt x="28144" y="1823"/>
                    </a:lnTo>
                    <a:lnTo>
                      <a:pt x="27206" y="1632"/>
                    </a:lnTo>
                    <a:lnTo>
                      <a:pt x="25968" y="1387"/>
                    </a:lnTo>
                    <a:lnTo>
                      <a:pt x="24458" y="1115"/>
                    </a:lnTo>
                    <a:lnTo>
                      <a:pt x="23628" y="979"/>
                    </a:lnTo>
                    <a:lnTo>
                      <a:pt x="22744" y="843"/>
                    </a:lnTo>
                    <a:lnTo>
                      <a:pt x="21819" y="707"/>
                    </a:lnTo>
                    <a:lnTo>
                      <a:pt x="20853" y="585"/>
                    </a:lnTo>
                    <a:lnTo>
                      <a:pt x="19847" y="463"/>
                    </a:lnTo>
                    <a:lnTo>
                      <a:pt x="18826" y="340"/>
                    </a:lnTo>
                    <a:lnTo>
                      <a:pt x="17779" y="245"/>
                    </a:lnTo>
                    <a:lnTo>
                      <a:pt x="16718" y="150"/>
                    </a:lnTo>
                    <a:lnTo>
                      <a:pt x="15643" y="82"/>
                    </a:lnTo>
                    <a:lnTo>
                      <a:pt x="14555" y="41"/>
                    </a:lnTo>
                    <a:lnTo>
                      <a:pt x="13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3" name="Google Shape;1133;p28"/>
              <p:cNvSpPr/>
              <p:nvPr/>
            </p:nvSpPr>
            <p:spPr>
              <a:xfrm>
                <a:off x="1278812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1" y="1"/>
                    </a:moveTo>
                    <a:lnTo>
                      <a:pt x="151" y="2939"/>
                    </a:lnTo>
                    <a:lnTo>
                      <a:pt x="4980" y="3646"/>
                    </a:lnTo>
                    <a:lnTo>
                      <a:pt x="4980" y="3646"/>
                    </a:lnTo>
                    <a:lnTo>
                      <a:pt x="4531" y="3089"/>
                    </a:lnTo>
                    <a:lnTo>
                      <a:pt x="4082" y="2531"/>
                    </a:lnTo>
                    <a:lnTo>
                      <a:pt x="3687" y="2014"/>
                    </a:lnTo>
                    <a:lnTo>
                      <a:pt x="3334" y="1524"/>
                    </a:lnTo>
                    <a:lnTo>
                      <a:pt x="2803" y="790"/>
                    </a:lnTo>
                    <a:lnTo>
                      <a:pt x="2599" y="5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1238376" y="4518430"/>
                <a:ext cx="73713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4599" extrusionOk="0">
                    <a:moveTo>
                      <a:pt x="381" y="1"/>
                    </a:moveTo>
                    <a:lnTo>
                      <a:pt x="0" y="4231"/>
                    </a:lnTo>
                    <a:lnTo>
                      <a:pt x="259" y="4340"/>
                    </a:lnTo>
                    <a:lnTo>
                      <a:pt x="517" y="4435"/>
                    </a:lnTo>
                    <a:lnTo>
                      <a:pt x="775" y="4517"/>
                    </a:lnTo>
                    <a:lnTo>
                      <a:pt x="1034" y="4558"/>
                    </a:lnTo>
                    <a:lnTo>
                      <a:pt x="1292" y="4598"/>
                    </a:lnTo>
                    <a:lnTo>
                      <a:pt x="1551" y="4598"/>
                    </a:lnTo>
                    <a:lnTo>
                      <a:pt x="1809" y="4585"/>
                    </a:lnTo>
                    <a:lnTo>
                      <a:pt x="2081" y="4544"/>
                    </a:lnTo>
                    <a:lnTo>
                      <a:pt x="2503" y="382"/>
                    </a:lnTo>
                    <a:lnTo>
                      <a:pt x="2231" y="259"/>
                    </a:lnTo>
                    <a:lnTo>
                      <a:pt x="1972" y="178"/>
                    </a:lnTo>
                    <a:lnTo>
                      <a:pt x="1700" y="110"/>
                    </a:lnTo>
                    <a:lnTo>
                      <a:pt x="1442" y="55"/>
                    </a:lnTo>
                    <a:lnTo>
                      <a:pt x="1184" y="28"/>
                    </a:lnTo>
                    <a:lnTo>
                      <a:pt x="925" y="14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5" name="Google Shape;1135;p28"/>
              <p:cNvSpPr/>
              <p:nvPr/>
            </p:nvSpPr>
            <p:spPr>
              <a:xfrm>
                <a:off x="1325697" y="4451135"/>
                <a:ext cx="355344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8693" extrusionOk="0">
                    <a:moveTo>
                      <a:pt x="2871" y="0"/>
                    </a:moveTo>
                    <a:lnTo>
                      <a:pt x="2517" y="354"/>
                    </a:lnTo>
                    <a:lnTo>
                      <a:pt x="1701" y="1184"/>
                    </a:lnTo>
                    <a:lnTo>
                      <a:pt x="1238" y="1687"/>
                    </a:lnTo>
                    <a:lnTo>
                      <a:pt x="776" y="2190"/>
                    </a:lnTo>
                    <a:lnTo>
                      <a:pt x="368" y="2667"/>
                    </a:lnTo>
                    <a:lnTo>
                      <a:pt x="191" y="2871"/>
                    </a:lnTo>
                    <a:lnTo>
                      <a:pt x="55" y="3061"/>
                    </a:lnTo>
                    <a:lnTo>
                      <a:pt x="28" y="3102"/>
                    </a:lnTo>
                    <a:lnTo>
                      <a:pt x="14" y="3156"/>
                    </a:lnTo>
                    <a:lnTo>
                      <a:pt x="0" y="3197"/>
                    </a:lnTo>
                    <a:lnTo>
                      <a:pt x="0" y="3238"/>
                    </a:lnTo>
                    <a:lnTo>
                      <a:pt x="14" y="3279"/>
                    </a:lnTo>
                    <a:lnTo>
                      <a:pt x="41" y="3320"/>
                    </a:lnTo>
                    <a:lnTo>
                      <a:pt x="109" y="3401"/>
                    </a:lnTo>
                    <a:lnTo>
                      <a:pt x="204" y="3483"/>
                    </a:lnTo>
                    <a:lnTo>
                      <a:pt x="341" y="3564"/>
                    </a:lnTo>
                    <a:lnTo>
                      <a:pt x="667" y="3782"/>
                    </a:lnTo>
                    <a:lnTo>
                      <a:pt x="857" y="3918"/>
                    </a:lnTo>
                    <a:lnTo>
                      <a:pt x="1061" y="4068"/>
                    </a:lnTo>
                    <a:lnTo>
                      <a:pt x="1279" y="4244"/>
                    </a:lnTo>
                    <a:lnTo>
                      <a:pt x="1497" y="4449"/>
                    </a:lnTo>
                    <a:lnTo>
                      <a:pt x="1728" y="4693"/>
                    </a:lnTo>
                    <a:lnTo>
                      <a:pt x="1946" y="4965"/>
                    </a:lnTo>
                    <a:lnTo>
                      <a:pt x="2177" y="5278"/>
                    </a:lnTo>
                    <a:lnTo>
                      <a:pt x="2381" y="5646"/>
                    </a:lnTo>
                    <a:lnTo>
                      <a:pt x="2381" y="5836"/>
                    </a:lnTo>
                    <a:lnTo>
                      <a:pt x="2381" y="6040"/>
                    </a:lnTo>
                    <a:lnTo>
                      <a:pt x="2408" y="6271"/>
                    </a:lnTo>
                    <a:lnTo>
                      <a:pt x="2449" y="6530"/>
                    </a:lnTo>
                    <a:lnTo>
                      <a:pt x="2476" y="6666"/>
                    </a:lnTo>
                    <a:lnTo>
                      <a:pt x="2517" y="6788"/>
                    </a:lnTo>
                    <a:lnTo>
                      <a:pt x="2558" y="6897"/>
                    </a:lnTo>
                    <a:lnTo>
                      <a:pt x="2612" y="7006"/>
                    </a:lnTo>
                    <a:lnTo>
                      <a:pt x="2680" y="7087"/>
                    </a:lnTo>
                    <a:lnTo>
                      <a:pt x="2762" y="7169"/>
                    </a:lnTo>
                    <a:lnTo>
                      <a:pt x="2857" y="7210"/>
                    </a:lnTo>
                    <a:lnTo>
                      <a:pt x="3007" y="7251"/>
                    </a:lnTo>
                    <a:lnTo>
                      <a:pt x="3224" y="7291"/>
                    </a:lnTo>
                    <a:lnTo>
                      <a:pt x="3483" y="7332"/>
                    </a:lnTo>
                    <a:lnTo>
                      <a:pt x="4122" y="7427"/>
                    </a:lnTo>
                    <a:lnTo>
                      <a:pt x="4884" y="7509"/>
                    </a:lnTo>
                    <a:lnTo>
                      <a:pt x="5428" y="7563"/>
                    </a:lnTo>
                    <a:lnTo>
                      <a:pt x="5822" y="7618"/>
                    </a:lnTo>
                    <a:lnTo>
                      <a:pt x="6475" y="7686"/>
                    </a:lnTo>
                    <a:lnTo>
                      <a:pt x="6734" y="7713"/>
                    </a:lnTo>
                    <a:lnTo>
                      <a:pt x="7332" y="7795"/>
                    </a:lnTo>
                    <a:lnTo>
                      <a:pt x="8189" y="7917"/>
                    </a:lnTo>
                    <a:lnTo>
                      <a:pt x="8597" y="7985"/>
                    </a:lnTo>
                    <a:lnTo>
                      <a:pt x="8978" y="8067"/>
                    </a:lnTo>
                    <a:lnTo>
                      <a:pt x="9318" y="8148"/>
                    </a:lnTo>
                    <a:lnTo>
                      <a:pt x="9631" y="8244"/>
                    </a:lnTo>
                    <a:lnTo>
                      <a:pt x="9890" y="8325"/>
                    </a:lnTo>
                    <a:lnTo>
                      <a:pt x="10094" y="8434"/>
                    </a:lnTo>
                    <a:lnTo>
                      <a:pt x="10338" y="8556"/>
                    </a:lnTo>
                    <a:lnTo>
                      <a:pt x="10556" y="8638"/>
                    </a:lnTo>
                    <a:lnTo>
                      <a:pt x="10760" y="8679"/>
                    </a:lnTo>
                    <a:lnTo>
                      <a:pt x="10937" y="8692"/>
                    </a:lnTo>
                    <a:lnTo>
                      <a:pt x="11114" y="8679"/>
                    </a:lnTo>
                    <a:lnTo>
                      <a:pt x="11263" y="8638"/>
                    </a:lnTo>
                    <a:lnTo>
                      <a:pt x="11399" y="8584"/>
                    </a:lnTo>
                    <a:lnTo>
                      <a:pt x="11522" y="8502"/>
                    </a:lnTo>
                    <a:lnTo>
                      <a:pt x="11631" y="8407"/>
                    </a:lnTo>
                    <a:lnTo>
                      <a:pt x="11726" y="8298"/>
                    </a:lnTo>
                    <a:lnTo>
                      <a:pt x="11808" y="8176"/>
                    </a:lnTo>
                    <a:lnTo>
                      <a:pt x="11876" y="8053"/>
                    </a:lnTo>
                    <a:lnTo>
                      <a:pt x="11944" y="7917"/>
                    </a:lnTo>
                    <a:lnTo>
                      <a:pt x="11998" y="7795"/>
                    </a:lnTo>
                    <a:lnTo>
                      <a:pt x="12066" y="7550"/>
                    </a:lnTo>
                    <a:lnTo>
                      <a:pt x="12066" y="7523"/>
                    </a:lnTo>
                    <a:lnTo>
                      <a:pt x="12052" y="7482"/>
                    </a:lnTo>
                    <a:lnTo>
                      <a:pt x="11984" y="7373"/>
                    </a:lnTo>
                    <a:lnTo>
                      <a:pt x="11876" y="7223"/>
                    </a:lnTo>
                    <a:lnTo>
                      <a:pt x="11712" y="7060"/>
                    </a:lnTo>
                    <a:lnTo>
                      <a:pt x="11522" y="6856"/>
                    </a:lnTo>
                    <a:lnTo>
                      <a:pt x="11277" y="6639"/>
                    </a:lnTo>
                    <a:lnTo>
                      <a:pt x="10692" y="6122"/>
                    </a:lnTo>
                    <a:lnTo>
                      <a:pt x="9998" y="5537"/>
                    </a:lnTo>
                    <a:lnTo>
                      <a:pt x="9223" y="4897"/>
                    </a:lnTo>
                    <a:lnTo>
                      <a:pt x="8393" y="4231"/>
                    </a:lnTo>
                    <a:lnTo>
                      <a:pt x="7523" y="3551"/>
                    </a:lnTo>
                    <a:lnTo>
                      <a:pt x="5822" y="2231"/>
                    </a:lnTo>
                    <a:lnTo>
                      <a:pt x="4326" y="1102"/>
                    </a:lnTo>
                    <a:lnTo>
                      <a:pt x="28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6" name="Google Shape;1136;p28"/>
              <p:cNvSpPr/>
              <p:nvPr/>
            </p:nvSpPr>
            <p:spPr>
              <a:xfrm>
                <a:off x="1031250" y="3196456"/>
                <a:ext cx="642982" cy="1102461"/>
              </a:xfrm>
              <a:custGeom>
                <a:avLst/>
                <a:gdLst/>
                <a:ahLst/>
                <a:cxnLst/>
                <a:rect l="l" t="t" r="r" b="b"/>
                <a:pathLst>
                  <a:path w="21833" h="37435" extrusionOk="0">
                    <a:moveTo>
                      <a:pt x="7849" y="0"/>
                    </a:moveTo>
                    <a:lnTo>
                      <a:pt x="7618" y="68"/>
                    </a:lnTo>
                    <a:lnTo>
                      <a:pt x="6965" y="272"/>
                    </a:lnTo>
                    <a:lnTo>
                      <a:pt x="6026" y="572"/>
                    </a:lnTo>
                    <a:lnTo>
                      <a:pt x="5469" y="762"/>
                    </a:lnTo>
                    <a:lnTo>
                      <a:pt x="4884" y="980"/>
                    </a:lnTo>
                    <a:lnTo>
                      <a:pt x="4272" y="1211"/>
                    </a:lnTo>
                    <a:lnTo>
                      <a:pt x="3660" y="1456"/>
                    </a:lnTo>
                    <a:lnTo>
                      <a:pt x="3048" y="1714"/>
                    </a:lnTo>
                    <a:lnTo>
                      <a:pt x="2449" y="2000"/>
                    </a:lnTo>
                    <a:lnTo>
                      <a:pt x="1891" y="2286"/>
                    </a:lnTo>
                    <a:lnTo>
                      <a:pt x="1633" y="2435"/>
                    </a:lnTo>
                    <a:lnTo>
                      <a:pt x="1374" y="2585"/>
                    </a:lnTo>
                    <a:lnTo>
                      <a:pt x="1143" y="2734"/>
                    </a:lnTo>
                    <a:lnTo>
                      <a:pt x="926" y="2884"/>
                    </a:lnTo>
                    <a:lnTo>
                      <a:pt x="721" y="3034"/>
                    </a:lnTo>
                    <a:lnTo>
                      <a:pt x="545" y="3183"/>
                    </a:lnTo>
                    <a:lnTo>
                      <a:pt x="477" y="3251"/>
                    </a:lnTo>
                    <a:lnTo>
                      <a:pt x="422" y="3319"/>
                    </a:lnTo>
                    <a:lnTo>
                      <a:pt x="327" y="3483"/>
                    </a:lnTo>
                    <a:lnTo>
                      <a:pt x="245" y="3673"/>
                    </a:lnTo>
                    <a:lnTo>
                      <a:pt x="177" y="3904"/>
                    </a:lnTo>
                    <a:lnTo>
                      <a:pt x="109" y="4176"/>
                    </a:lnTo>
                    <a:lnTo>
                      <a:pt x="69" y="4476"/>
                    </a:lnTo>
                    <a:lnTo>
                      <a:pt x="41" y="4788"/>
                    </a:lnTo>
                    <a:lnTo>
                      <a:pt x="14" y="5142"/>
                    </a:lnTo>
                    <a:lnTo>
                      <a:pt x="1" y="5509"/>
                    </a:lnTo>
                    <a:lnTo>
                      <a:pt x="1" y="5917"/>
                    </a:lnTo>
                    <a:lnTo>
                      <a:pt x="14" y="6339"/>
                    </a:lnTo>
                    <a:lnTo>
                      <a:pt x="28" y="6774"/>
                    </a:lnTo>
                    <a:lnTo>
                      <a:pt x="82" y="7713"/>
                    </a:lnTo>
                    <a:lnTo>
                      <a:pt x="177" y="8706"/>
                    </a:lnTo>
                    <a:lnTo>
                      <a:pt x="286" y="9740"/>
                    </a:lnTo>
                    <a:lnTo>
                      <a:pt x="409" y="10814"/>
                    </a:lnTo>
                    <a:lnTo>
                      <a:pt x="558" y="11916"/>
                    </a:lnTo>
                    <a:lnTo>
                      <a:pt x="708" y="13018"/>
                    </a:lnTo>
                    <a:lnTo>
                      <a:pt x="1034" y="15181"/>
                    </a:lnTo>
                    <a:lnTo>
                      <a:pt x="1334" y="17221"/>
                    </a:lnTo>
                    <a:lnTo>
                      <a:pt x="1456" y="18051"/>
                    </a:lnTo>
                    <a:lnTo>
                      <a:pt x="1470" y="18092"/>
                    </a:lnTo>
                    <a:lnTo>
                      <a:pt x="1470" y="18105"/>
                    </a:lnTo>
                    <a:lnTo>
                      <a:pt x="1497" y="18282"/>
                    </a:lnTo>
                    <a:lnTo>
                      <a:pt x="1565" y="18826"/>
                    </a:lnTo>
                    <a:lnTo>
                      <a:pt x="1565" y="18867"/>
                    </a:lnTo>
                    <a:lnTo>
                      <a:pt x="1592" y="19071"/>
                    </a:lnTo>
                    <a:lnTo>
                      <a:pt x="1606" y="19180"/>
                    </a:lnTo>
                    <a:lnTo>
                      <a:pt x="1660" y="19765"/>
                    </a:lnTo>
                    <a:lnTo>
                      <a:pt x="1701" y="20309"/>
                    </a:lnTo>
                    <a:lnTo>
                      <a:pt x="1728" y="20799"/>
                    </a:lnTo>
                    <a:lnTo>
                      <a:pt x="1714" y="21248"/>
                    </a:lnTo>
                    <a:lnTo>
                      <a:pt x="1660" y="22635"/>
                    </a:lnTo>
                    <a:lnTo>
                      <a:pt x="1578" y="24240"/>
                    </a:lnTo>
                    <a:lnTo>
                      <a:pt x="1347" y="27926"/>
                    </a:lnTo>
                    <a:lnTo>
                      <a:pt x="1089" y="31898"/>
                    </a:lnTo>
                    <a:lnTo>
                      <a:pt x="830" y="35775"/>
                    </a:lnTo>
                    <a:lnTo>
                      <a:pt x="1510" y="35979"/>
                    </a:lnTo>
                    <a:lnTo>
                      <a:pt x="2191" y="36156"/>
                    </a:lnTo>
                    <a:lnTo>
                      <a:pt x="2871" y="36333"/>
                    </a:lnTo>
                    <a:lnTo>
                      <a:pt x="3551" y="36496"/>
                    </a:lnTo>
                    <a:lnTo>
                      <a:pt x="4217" y="36646"/>
                    </a:lnTo>
                    <a:lnTo>
                      <a:pt x="4897" y="36782"/>
                    </a:lnTo>
                    <a:lnTo>
                      <a:pt x="5564" y="36904"/>
                    </a:lnTo>
                    <a:lnTo>
                      <a:pt x="6231" y="37013"/>
                    </a:lnTo>
                    <a:lnTo>
                      <a:pt x="6897" y="37122"/>
                    </a:lnTo>
                    <a:lnTo>
                      <a:pt x="7564" y="37203"/>
                    </a:lnTo>
                    <a:lnTo>
                      <a:pt x="8230" y="37271"/>
                    </a:lnTo>
                    <a:lnTo>
                      <a:pt x="8897" y="37326"/>
                    </a:lnTo>
                    <a:lnTo>
                      <a:pt x="9563" y="37380"/>
                    </a:lnTo>
                    <a:lnTo>
                      <a:pt x="10216" y="37407"/>
                    </a:lnTo>
                    <a:lnTo>
                      <a:pt x="10883" y="37421"/>
                    </a:lnTo>
                    <a:lnTo>
                      <a:pt x="11536" y="37435"/>
                    </a:lnTo>
                    <a:lnTo>
                      <a:pt x="12188" y="37421"/>
                    </a:lnTo>
                    <a:lnTo>
                      <a:pt x="12841" y="37407"/>
                    </a:lnTo>
                    <a:lnTo>
                      <a:pt x="13494" y="37380"/>
                    </a:lnTo>
                    <a:lnTo>
                      <a:pt x="14147" y="37326"/>
                    </a:lnTo>
                    <a:lnTo>
                      <a:pt x="14800" y="37271"/>
                    </a:lnTo>
                    <a:lnTo>
                      <a:pt x="15440" y="37203"/>
                    </a:lnTo>
                    <a:lnTo>
                      <a:pt x="16092" y="37122"/>
                    </a:lnTo>
                    <a:lnTo>
                      <a:pt x="16732" y="37013"/>
                    </a:lnTo>
                    <a:lnTo>
                      <a:pt x="17371" y="36904"/>
                    </a:lnTo>
                    <a:lnTo>
                      <a:pt x="18010" y="36782"/>
                    </a:lnTo>
                    <a:lnTo>
                      <a:pt x="18650" y="36646"/>
                    </a:lnTo>
                    <a:lnTo>
                      <a:pt x="19289" y="36496"/>
                    </a:lnTo>
                    <a:lnTo>
                      <a:pt x="19928" y="36333"/>
                    </a:lnTo>
                    <a:lnTo>
                      <a:pt x="20568" y="36156"/>
                    </a:lnTo>
                    <a:lnTo>
                      <a:pt x="21193" y="35979"/>
                    </a:lnTo>
                    <a:lnTo>
                      <a:pt x="21833" y="35775"/>
                    </a:lnTo>
                    <a:lnTo>
                      <a:pt x="21724" y="34292"/>
                    </a:lnTo>
                    <a:lnTo>
                      <a:pt x="21588" y="32769"/>
                    </a:lnTo>
                    <a:lnTo>
                      <a:pt x="21316" y="29627"/>
                    </a:lnTo>
                    <a:lnTo>
                      <a:pt x="21180" y="28035"/>
                    </a:lnTo>
                    <a:lnTo>
                      <a:pt x="21057" y="26471"/>
                    </a:lnTo>
                    <a:lnTo>
                      <a:pt x="20949" y="24920"/>
                    </a:lnTo>
                    <a:lnTo>
                      <a:pt x="20853" y="23438"/>
                    </a:lnTo>
                    <a:lnTo>
                      <a:pt x="20799" y="22513"/>
                    </a:lnTo>
                    <a:lnTo>
                      <a:pt x="20772" y="21737"/>
                    </a:lnTo>
                    <a:lnTo>
                      <a:pt x="20745" y="20975"/>
                    </a:lnTo>
                    <a:lnTo>
                      <a:pt x="20731" y="20255"/>
                    </a:lnTo>
                    <a:lnTo>
                      <a:pt x="20731" y="19574"/>
                    </a:lnTo>
                    <a:lnTo>
                      <a:pt x="20758" y="18513"/>
                    </a:lnTo>
                    <a:lnTo>
                      <a:pt x="20799" y="17357"/>
                    </a:lnTo>
                    <a:lnTo>
                      <a:pt x="20867" y="16147"/>
                    </a:lnTo>
                    <a:lnTo>
                      <a:pt x="20935" y="14882"/>
                    </a:lnTo>
                    <a:lnTo>
                      <a:pt x="21112" y="12283"/>
                    </a:lnTo>
                    <a:lnTo>
                      <a:pt x="21193" y="10978"/>
                    </a:lnTo>
                    <a:lnTo>
                      <a:pt x="21261" y="9713"/>
                    </a:lnTo>
                    <a:lnTo>
                      <a:pt x="21316" y="8488"/>
                    </a:lnTo>
                    <a:lnTo>
                      <a:pt x="21357" y="7332"/>
                    </a:lnTo>
                    <a:lnTo>
                      <a:pt x="21370" y="6244"/>
                    </a:lnTo>
                    <a:lnTo>
                      <a:pt x="21357" y="5754"/>
                    </a:lnTo>
                    <a:lnTo>
                      <a:pt x="21343" y="5278"/>
                    </a:lnTo>
                    <a:lnTo>
                      <a:pt x="21316" y="4829"/>
                    </a:lnTo>
                    <a:lnTo>
                      <a:pt x="21289" y="4421"/>
                    </a:lnTo>
                    <a:lnTo>
                      <a:pt x="21248" y="4040"/>
                    </a:lnTo>
                    <a:lnTo>
                      <a:pt x="21193" y="3700"/>
                    </a:lnTo>
                    <a:lnTo>
                      <a:pt x="21125" y="3401"/>
                    </a:lnTo>
                    <a:lnTo>
                      <a:pt x="21044" y="3156"/>
                    </a:lnTo>
                    <a:lnTo>
                      <a:pt x="20949" y="2939"/>
                    </a:lnTo>
                    <a:lnTo>
                      <a:pt x="20908" y="2843"/>
                    </a:lnTo>
                    <a:lnTo>
                      <a:pt x="20853" y="2775"/>
                    </a:lnTo>
                    <a:lnTo>
                      <a:pt x="20717" y="2626"/>
                    </a:lnTo>
                    <a:lnTo>
                      <a:pt x="20568" y="2490"/>
                    </a:lnTo>
                    <a:lnTo>
                      <a:pt x="20377" y="2354"/>
                    </a:lnTo>
                    <a:lnTo>
                      <a:pt x="20173" y="2218"/>
                    </a:lnTo>
                    <a:lnTo>
                      <a:pt x="19942" y="2082"/>
                    </a:lnTo>
                    <a:lnTo>
                      <a:pt x="19684" y="1959"/>
                    </a:lnTo>
                    <a:lnTo>
                      <a:pt x="19411" y="1823"/>
                    </a:lnTo>
                    <a:lnTo>
                      <a:pt x="19126" y="1701"/>
                    </a:lnTo>
                    <a:lnTo>
                      <a:pt x="18514" y="1469"/>
                    </a:lnTo>
                    <a:lnTo>
                      <a:pt x="17861" y="1252"/>
                    </a:lnTo>
                    <a:lnTo>
                      <a:pt x="17194" y="1034"/>
                    </a:lnTo>
                    <a:lnTo>
                      <a:pt x="16528" y="844"/>
                    </a:lnTo>
                    <a:lnTo>
                      <a:pt x="15861" y="681"/>
                    </a:lnTo>
                    <a:lnTo>
                      <a:pt x="15235" y="531"/>
                    </a:lnTo>
                    <a:lnTo>
                      <a:pt x="14147" y="286"/>
                    </a:lnTo>
                    <a:lnTo>
                      <a:pt x="13386" y="123"/>
                    </a:lnTo>
                    <a:lnTo>
                      <a:pt x="13100" y="68"/>
                    </a:lnTo>
                    <a:lnTo>
                      <a:pt x="784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7" name="Google Shape;1137;p28"/>
              <p:cNvSpPr/>
              <p:nvPr/>
            </p:nvSpPr>
            <p:spPr>
              <a:xfrm>
                <a:off x="1193493" y="2748190"/>
                <a:ext cx="303276" cy="233568"/>
              </a:xfrm>
              <a:custGeom>
                <a:avLst/>
                <a:gdLst/>
                <a:ahLst/>
                <a:cxnLst/>
                <a:rect l="l" t="t" r="r" b="b"/>
                <a:pathLst>
                  <a:path w="10298" h="7931" extrusionOk="0">
                    <a:moveTo>
                      <a:pt x="7074" y="0"/>
                    </a:moveTo>
                    <a:lnTo>
                      <a:pt x="6938" y="14"/>
                    </a:lnTo>
                    <a:lnTo>
                      <a:pt x="6802" y="41"/>
                    </a:lnTo>
                    <a:lnTo>
                      <a:pt x="6666" y="68"/>
                    </a:lnTo>
                    <a:lnTo>
                      <a:pt x="6543" y="109"/>
                    </a:lnTo>
                    <a:lnTo>
                      <a:pt x="6421" y="163"/>
                    </a:lnTo>
                    <a:lnTo>
                      <a:pt x="6299" y="231"/>
                    </a:lnTo>
                    <a:lnTo>
                      <a:pt x="6081" y="381"/>
                    </a:lnTo>
                    <a:lnTo>
                      <a:pt x="5850" y="544"/>
                    </a:lnTo>
                    <a:lnTo>
                      <a:pt x="5646" y="735"/>
                    </a:lnTo>
                    <a:lnTo>
                      <a:pt x="5224" y="1143"/>
                    </a:lnTo>
                    <a:lnTo>
                      <a:pt x="5020" y="1347"/>
                    </a:lnTo>
                    <a:lnTo>
                      <a:pt x="4802" y="1551"/>
                    </a:lnTo>
                    <a:lnTo>
                      <a:pt x="4585" y="1728"/>
                    </a:lnTo>
                    <a:lnTo>
                      <a:pt x="4353" y="1891"/>
                    </a:lnTo>
                    <a:lnTo>
                      <a:pt x="4231" y="1973"/>
                    </a:lnTo>
                    <a:lnTo>
                      <a:pt x="4109" y="2041"/>
                    </a:lnTo>
                    <a:lnTo>
                      <a:pt x="3973" y="2095"/>
                    </a:lnTo>
                    <a:lnTo>
                      <a:pt x="3837" y="2136"/>
                    </a:lnTo>
                    <a:lnTo>
                      <a:pt x="3578" y="2217"/>
                    </a:lnTo>
                    <a:lnTo>
                      <a:pt x="3333" y="2258"/>
                    </a:lnTo>
                    <a:lnTo>
                      <a:pt x="3102" y="2285"/>
                    </a:lnTo>
                    <a:lnTo>
                      <a:pt x="2884" y="2285"/>
                    </a:lnTo>
                    <a:lnTo>
                      <a:pt x="2694" y="2272"/>
                    </a:lnTo>
                    <a:lnTo>
                      <a:pt x="2503" y="2258"/>
                    </a:lnTo>
                    <a:lnTo>
                      <a:pt x="2163" y="2217"/>
                    </a:lnTo>
                    <a:lnTo>
                      <a:pt x="2000" y="2204"/>
                    </a:lnTo>
                    <a:lnTo>
                      <a:pt x="1851" y="2204"/>
                    </a:lnTo>
                    <a:lnTo>
                      <a:pt x="1715" y="2231"/>
                    </a:lnTo>
                    <a:lnTo>
                      <a:pt x="1578" y="2272"/>
                    </a:lnTo>
                    <a:lnTo>
                      <a:pt x="1442" y="2340"/>
                    </a:lnTo>
                    <a:lnTo>
                      <a:pt x="1320" y="2435"/>
                    </a:lnTo>
                    <a:lnTo>
                      <a:pt x="1198" y="2571"/>
                    </a:lnTo>
                    <a:lnTo>
                      <a:pt x="1062" y="2761"/>
                    </a:lnTo>
                    <a:lnTo>
                      <a:pt x="858" y="3129"/>
                    </a:lnTo>
                    <a:lnTo>
                      <a:pt x="708" y="3428"/>
                    </a:lnTo>
                    <a:lnTo>
                      <a:pt x="613" y="3700"/>
                    </a:lnTo>
                    <a:lnTo>
                      <a:pt x="531" y="3931"/>
                    </a:lnTo>
                    <a:lnTo>
                      <a:pt x="463" y="4149"/>
                    </a:lnTo>
                    <a:lnTo>
                      <a:pt x="381" y="4394"/>
                    </a:lnTo>
                    <a:lnTo>
                      <a:pt x="286" y="4652"/>
                    </a:lnTo>
                    <a:lnTo>
                      <a:pt x="123" y="4965"/>
                    </a:lnTo>
                    <a:lnTo>
                      <a:pt x="82" y="5060"/>
                    </a:lnTo>
                    <a:lnTo>
                      <a:pt x="55" y="5156"/>
                    </a:lnTo>
                    <a:lnTo>
                      <a:pt x="28" y="5251"/>
                    </a:lnTo>
                    <a:lnTo>
                      <a:pt x="14" y="5360"/>
                    </a:lnTo>
                    <a:lnTo>
                      <a:pt x="1" y="5577"/>
                    </a:lnTo>
                    <a:lnTo>
                      <a:pt x="14" y="5808"/>
                    </a:lnTo>
                    <a:lnTo>
                      <a:pt x="55" y="6053"/>
                    </a:lnTo>
                    <a:lnTo>
                      <a:pt x="96" y="6298"/>
                    </a:lnTo>
                    <a:lnTo>
                      <a:pt x="164" y="6543"/>
                    </a:lnTo>
                    <a:lnTo>
                      <a:pt x="245" y="6788"/>
                    </a:lnTo>
                    <a:lnTo>
                      <a:pt x="409" y="7237"/>
                    </a:lnTo>
                    <a:lnTo>
                      <a:pt x="558" y="7590"/>
                    </a:lnTo>
                    <a:lnTo>
                      <a:pt x="722" y="7930"/>
                    </a:lnTo>
                    <a:lnTo>
                      <a:pt x="9400" y="7930"/>
                    </a:lnTo>
                    <a:lnTo>
                      <a:pt x="9536" y="7686"/>
                    </a:lnTo>
                    <a:lnTo>
                      <a:pt x="9822" y="7073"/>
                    </a:lnTo>
                    <a:lnTo>
                      <a:pt x="9971" y="6720"/>
                    </a:lnTo>
                    <a:lnTo>
                      <a:pt x="10121" y="6353"/>
                    </a:lnTo>
                    <a:lnTo>
                      <a:pt x="10230" y="5999"/>
                    </a:lnTo>
                    <a:lnTo>
                      <a:pt x="10271" y="5836"/>
                    </a:lnTo>
                    <a:lnTo>
                      <a:pt x="10298" y="5700"/>
                    </a:lnTo>
                    <a:lnTo>
                      <a:pt x="10298" y="5564"/>
                    </a:lnTo>
                    <a:lnTo>
                      <a:pt x="10298" y="5428"/>
                    </a:lnTo>
                    <a:lnTo>
                      <a:pt x="10271" y="5292"/>
                    </a:lnTo>
                    <a:lnTo>
                      <a:pt x="10243" y="5142"/>
                    </a:lnTo>
                    <a:lnTo>
                      <a:pt x="10189" y="5006"/>
                    </a:lnTo>
                    <a:lnTo>
                      <a:pt x="10148" y="4870"/>
                    </a:lnTo>
                    <a:lnTo>
                      <a:pt x="10026" y="4611"/>
                    </a:lnTo>
                    <a:lnTo>
                      <a:pt x="9917" y="4394"/>
                    </a:lnTo>
                    <a:lnTo>
                      <a:pt x="9808" y="4217"/>
                    </a:lnTo>
                    <a:lnTo>
                      <a:pt x="9699" y="4054"/>
                    </a:lnTo>
                    <a:lnTo>
                      <a:pt x="9754" y="3999"/>
                    </a:lnTo>
                    <a:lnTo>
                      <a:pt x="9876" y="3850"/>
                    </a:lnTo>
                    <a:lnTo>
                      <a:pt x="10026" y="3632"/>
                    </a:lnTo>
                    <a:lnTo>
                      <a:pt x="10107" y="3496"/>
                    </a:lnTo>
                    <a:lnTo>
                      <a:pt x="10175" y="3360"/>
                    </a:lnTo>
                    <a:lnTo>
                      <a:pt x="10230" y="3210"/>
                    </a:lnTo>
                    <a:lnTo>
                      <a:pt x="10271" y="3061"/>
                    </a:lnTo>
                    <a:lnTo>
                      <a:pt x="10284" y="2911"/>
                    </a:lnTo>
                    <a:lnTo>
                      <a:pt x="10271" y="2761"/>
                    </a:lnTo>
                    <a:lnTo>
                      <a:pt x="10257" y="2693"/>
                    </a:lnTo>
                    <a:lnTo>
                      <a:pt x="10230" y="2625"/>
                    </a:lnTo>
                    <a:lnTo>
                      <a:pt x="10189" y="2557"/>
                    </a:lnTo>
                    <a:lnTo>
                      <a:pt x="10135" y="2489"/>
                    </a:lnTo>
                    <a:lnTo>
                      <a:pt x="10080" y="2421"/>
                    </a:lnTo>
                    <a:lnTo>
                      <a:pt x="10012" y="2367"/>
                    </a:lnTo>
                    <a:lnTo>
                      <a:pt x="9931" y="2313"/>
                    </a:lnTo>
                    <a:lnTo>
                      <a:pt x="9835" y="2258"/>
                    </a:lnTo>
                    <a:lnTo>
                      <a:pt x="9645" y="2177"/>
                    </a:lnTo>
                    <a:lnTo>
                      <a:pt x="9468" y="2122"/>
                    </a:lnTo>
                    <a:lnTo>
                      <a:pt x="9305" y="2081"/>
                    </a:lnTo>
                    <a:lnTo>
                      <a:pt x="9169" y="2068"/>
                    </a:lnTo>
                    <a:lnTo>
                      <a:pt x="9033" y="2081"/>
                    </a:lnTo>
                    <a:lnTo>
                      <a:pt x="8924" y="2109"/>
                    </a:lnTo>
                    <a:lnTo>
                      <a:pt x="8815" y="2136"/>
                    </a:lnTo>
                    <a:lnTo>
                      <a:pt x="8720" y="2177"/>
                    </a:lnTo>
                    <a:lnTo>
                      <a:pt x="8652" y="2231"/>
                    </a:lnTo>
                    <a:lnTo>
                      <a:pt x="8584" y="2285"/>
                    </a:lnTo>
                    <a:lnTo>
                      <a:pt x="8489" y="2394"/>
                    </a:lnTo>
                    <a:lnTo>
                      <a:pt x="8434" y="2476"/>
                    </a:lnTo>
                    <a:lnTo>
                      <a:pt x="8407" y="2503"/>
                    </a:lnTo>
                    <a:lnTo>
                      <a:pt x="8448" y="2421"/>
                    </a:lnTo>
                    <a:lnTo>
                      <a:pt x="8543" y="2204"/>
                    </a:lnTo>
                    <a:lnTo>
                      <a:pt x="8597" y="2041"/>
                    </a:lnTo>
                    <a:lnTo>
                      <a:pt x="8652" y="1877"/>
                    </a:lnTo>
                    <a:lnTo>
                      <a:pt x="8693" y="1687"/>
                    </a:lnTo>
                    <a:lnTo>
                      <a:pt x="8720" y="1496"/>
                    </a:lnTo>
                    <a:lnTo>
                      <a:pt x="8720" y="1292"/>
                    </a:lnTo>
                    <a:lnTo>
                      <a:pt x="8706" y="1075"/>
                    </a:lnTo>
                    <a:lnTo>
                      <a:pt x="8679" y="980"/>
                    </a:lnTo>
                    <a:lnTo>
                      <a:pt x="8652" y="871"/>
                    </a:lnTo>
                    <a:lnTo>
                      <a:pt x="8611" y="776"/>
                    </a:lnTo>
                    <a:lnTo>
                      <a:pt x="8557" y="680"/>
                    </a:lnTo>
                    <a:lnTo>
                      <a:pt x="8489" y="585"/>
                    </a:lnTo>
                    <a:lnTo>
                      <a:pt x="8421" y="503"/>
                    </a:lnTo>
                    <a:lnTo>
                      <a:pt x="8325" y="422"/>
                    </a:lnTo>
                    <a:lnTo>
                      <a:pt x="8230" y="340"/>
                    </a:lnTo>
                    <a:lnTo>
                      <a:pt x="8121" y="259"/>
                    </a:lnTo>
                    <a:lnTo>
                      <a:pt x="7999" y="191"/>
                    </a:lnTo>
                    <a:lnTo>
                      <a:pt x="7849" y="136"/>
                    </a:lnTo>
                    <a:lnTo>
                      <a:pt x="7686" y="82"/>
                    </a:lnTo>
                    <a:lnTo>
                      <a:pt x="7523" y="41"/>
                    </a:lnTo>
                    <a:lnTo>
                      <a:pt x="7373" y="14"/>
                    </a:lnTo>
                    <a:lnTo>
                      <a:pt x="7224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8" name="Google Shape;1138;p28"/>
              <p:cNvSpPr/>
              <p:nvPr/>
            </p:nvSpPr>
            <p:spPr>
              <a:xfrm>
                <a:off x="1185071" y="3003349"/>
                <a:ext cx="66528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3307" extrusionOk="0">
                    <a:moveTo>
                      <a:pt x="953" y="1"/>
                    </a:moveTo>
                    <a:lnTo>
                      <a:pt x="844" y="15"/>
                    </a:lnTo>
                    <a:lnTo>
                      <a:pt x="722" y="42"/>
                    </a:lnTo>
                    <a:lnTo>
                      <a:pt x="599" y="83"/>
                    </a:lnTo>
                    <a:lnTo>
                      <a:pt x="477" y="164"/>
                    </a:lnTo>
                    <a:lnTo>
                      <a:pt x="368" y="246"/>
                    </a:lnTo>
                    <a:lnTo>
                      <a:pt x="259" y="368"/>
                    </a:lnTo>
                    <a:lnTo>
                      <a:pt x="178" y="531"/>
                    </a:lnTo>
                    <a:lnTo>
                      <a:pt x="96" y="722"/>
                    </a:lnTo>
                    <a:lnTo>
                      <a:pt x="28" y="940"/>
                    </a:lnTo>
                    <a:lnTo>
                      <a:pt x="15" y="1076"/>
                    </a:lnTo>
                    <a:lnTo>
                      <a:pt x="1" y="1198"/>
                    </a:lnTo>
                    <a:lnTo>
                      <a:pt x="1" y="1320"/>
                    </a:lnTo>
                    <a:lnTo>
                      <a:pt x="1" y="1443"/>
                    </a:lnTo>
                    <a:lnTo>
                      <a:pt x="15" y="1565"/>
                    </a:lnTo>
                    <a:lnTo>
                      <a:pt x="42" y="1688"/>
                    </a:lnTo>
                    <a:lnTo>
                      <a:pt x="110" y="1919"/>
                    </a:lnTo>
                    <a:lnTo>
                      <a:pt x="205" y="2150"/>
                    </a:lnTo>
                    <a:lnTo>
                      <a:pt x="327" y="2368"/>
                    </a:lnTo>
                    <a:lnTo>
                      <a:pt x="463" y="2558"/>
                    </a:lnTo>
                    <a:lnTo>
                      <a:pt x="627" y="2749"/>
                    </a:lnTo>
                    <a:lnTo>
                      <a:pt x="803" y="2912"/>
                    </a:lnTo>
                    <a:lnTo>
                      <a:pt x="994" y="3048"/>
                    </a:lnTo>
                    <a:lnTo>
                      <a:pt x="1198" y="3157"/>
                    </a:lnTo>
                    <a:lnTo>
                      <a:pt x="1402" y="3238"/>
                    </a:lnTo>
                    <a:lnTo>
                      <a:pt x="1511" y="3266"/>
                    </a:lnTo>
                    <a:lnTo>
                      <a:pt x="1620" y="3279"/>
                    </a:lnTo>
                    <a:lnTo>
                      <a:pt x="1728" y="3293"/>
                    </a:lnTo>
                    <a:lnTo>
                      <a:pt x="1837" y="3306"/>
                    </a:lnTo>
                    <a:lnTo>
                      <a:pt x="1946" y="3293"/>
                    </a:lnTo>
                    <a:lnTo>
                      <a:pt x="2055" y="3279"/>
                    </a:lnTo>
                    <a:lnTo>
                      <a:pt x="2164" y="3252"/>
                    </a:lnTo>
                    <a:lnTo>
                      <a:pt x="2259" y="3211"/>
                    </a:lnTo>
                    <a:lnTo>
                      <a:pt x="2218" y="2803"/>
                    </a:lnTo>
                    <a:lnTo>
                      <a:pt x="2150" y="2368"/>
                    </a:lnTo>
                    <a:lnTo>
                      <a:pt x="2069" y="1851"/>
                    </a:lnTo>
                    <a:lnTo>
                      <a:pt x="1946" y="1320"/>
                    </a:lnTo>
                    <a:lnTo>
                      <a:pt x="1878" y="1048"/>
                    </a:lnTo>
                    <a:lnTo>
                      <a:pt x="1810" y="804"/>
                    </a:lnTo>
                    <a:lnTo>
                      <a:pt x="1728" y="572"/>
                    </a:lnTo>
                    <a:lnTo>
                      <a:pt x="1633" y="368"/>
                    </a:lnTo>
                    <a:lnTo>
                      <a:pt x="1538" y="205"/>
                    </a:lnTo>
                    <a:lnTo>
                      <a:pt x="1484" y="137"/>
                    </a:lnTo>
                    <a:lnTo>
                      <a:pt x="1429" y="83"/>
                    </a:lnTo>
                    <a:lnTo>
                      <a:pt x="1388" y="55"/>
                    </a:lnTo>
                    <a:lnTo>
                      <a:pt x="1252" y="28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9" name="Google Shape;1139;p28"/>
              <p:cNvSpPr/>
              <p:nvPr/>
            </p:nvSpPr>
            <p:spPr>
              <a:xfrm>
                <a:off x="1209927" y="3027793"/>
                <a:ext cx="37667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892" extrusionOk="0">
                    <a:moveTo>
                      <a:pt x="109" y="1"/>
                    </a:moveTo>
                    <a:lnTo>
                      <a:pt x="55" y="14"/>
                    </a:lnTo>
                    <a:lnTo>
                      <a:pt x="14" y="55"/>
                    </a:lnTo>
                    <a:lnTo>
                      <a:pt x="0" y="110"/>
                    </a:lnTo>
                    <a:lnTo>
                      <a:pt x="0" y="164"/>
                    </a:lnTo>
                    <a:lnTo>
                      <a:pt x="14" y="218"/>
                    </a:lnTo>
                    <a:lnTo>
                      <a:pt x="55" y="259"/>
                    </a:lnTo>
                    <a:lnTo>
                      <a:pt x="177" y="368"/>
                    </a:lnTo>
                    <a:lnTo>
                      <a:pt x="313" y="477"/>
                    </a:lnTo>
                    <a:lnTo>
                      <a:pt x="463" y="654"/>
                    </a:lnTo>
                    <a:lnTo>
                      <a:pt x="612" y="858"/>
                    </a:lnTo>
                    <a:lnTo>
                      <a:pt x="694" y="980"/>
                    </a:lnTo>
                    <a:lnTo>
                      <a:pt x="776" y="1116"/>
                    </a:lnTo>
                    <a:lnTo>
                      <a:pt x="844" y="1266"/>
                    </a:lnTo>
                    <a:lnTo>
                      <a:pt x="898" y="1415"/>
                    </a:lnTo>
                    <a:lnTo>
                      <a:pt x="952" y="1579"/>
                    </a:lnTo>
                    <a:lnTo>
                      <a:pt x="993" y="1769"/>
                    </a:lnTo>
                    <a:lnTo>
                      <a:pt x="1007" y="1810"/>
                    </a:lnTo>
                    <a:lnTo>
                      <a:pt x="1034" y="1851"/>
                    </a:lnTo>
                    <a:lnTo>
                      <a:pt x="1075" y="1878"/>
                    </a:lnTo>
                    <a:lnTo>
                      <a:pt x="1129" y="1891"/>
                    </a:lnTo>
                    <a:lnTo>
                      <a:pt x="1157" y="1878"/>
                    </a:lnTo>
                    <a:lnTo>
                      <a:pt x="1211" y="1864"/>
                    </a:lnTo>
                    <a:lnTo>
                      <a:pt x="1252" y="1823"/>
                    </a:lnTo>
                    <a:lnTo>
                      <a:pt x="1279" y="1769"/>
                    </a:lnTo>
                    <a:lnTo>
                      <a:pt x="1279" y="1715"/>
                    </a:lnTo>
                    <a:lnTo>
                      <a:pt x="1238" y="1511"/>
                    </a:lnTo>
                    <a:lnTo>
                      <a:pt x="1184" y="1320"/>
                    </a:lnTo>
                    <a:lnTo>
                      <a:pt x="1116" y="1143"/>
                    </a:lnTo>
                    <a:lnTo>
                      <a:pt x="1034" y="980"/>
                    </a:lnTo>
                    <a:lnTo>
                      <a:pt x="952" y="830"/>
                    </a:lnTo>
                    <a:lnTo>
                      <a:pt x="871" y="694"/>
                    </a:lnTo>
                    <a:lnTo>
                      <a:pt x="776" y="572"/>
                    </a:lnTo>
                    <a:lnTo>
                      <a:pt x="694" y="463"/>
                    </a:lnTo>
                    <a:lnTo>
                      <a:pt x="517" y="273"/>
                    </a:lnTo>
                    <a:lnTo>
                      <a:pt x="381" y="137"/>
                    </a:lnTo>
                    <a:lnTo>
                      <a:pt x="218" y="14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0" name="Google Shape;1140;p28"/>
              <p:cNvSpPr/>
              <p:nvPr/>
            </p:nvSpPr>
            <p:spPr>
              <a:xfrm>
                <a:off x="1205509" y="3048232"/>
                <a:ext cx="32071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477" extrusionOk="0">
                    <a:moveTo>
                      <a:pt x="817" y="0"/>
                    </a:moveTo>
                    <a:lnTo>
                      <a:pt x="667" y="14"/>
                    </a:lnTo>
                    <a:lnTo>
                      <a:pt x="518" y="41"/>
                    </a:lnTo>
                    <a:lnTo>
                      <a:pt x="382" y="68"/>
                    </a:lnTo>
                    <a:lnTo>
                      <a:pt x="178" y="150"/>
                    </a:lnTo>
                    <a:lnTo>
                      <a:pt x="82" y="191"/>
                    </a:lnTo>
                    <a:lnTo>
                      <a:pt x="41" y="232"/>
                    </a:lnTo>
                    <a:lnTo>
                      <a:pt x="14" y="286"/>
                    </a:lnTo>
                    <a:lnTo>
                      <a:pt x="1" y="341"/>
                    </a:lnTo>
                    <a:lnTo>
                      <a:pt x="14" y="395"/>
                    </a:lnTo>
                    <a:lnTo>
                      <a:pt x="41" y="422"/>
                    </a:lnTo>
                    <a:lnTo>
                      <a:pt x="69" y="449"/>
                    </a:lnTo>
                    <a:lnTo>
                      <a:pt x="109" y="463"/>
                    </a:lnTo>
                    <a:lnTo>
                      <a:pt x="150" y="477"/>
                    </a:lnTo>
                    <a:lnTo>
                      <a:pt x="178" y="477"/>
                    </a:lnTo>
                    <a:lnTo>
                      <a:pt x="218" y="463"/>
                    </a:lnTo>
                    <a:lnTo>
                      <a:pt x="341" y="409"/>
                    </a:lnTo>
                    <a:lnTo>
                      <a:pt x="518" y="341"/>
                    </a:lnTo>
                    <a:lnTo>
                      <a:pt x="613" y="313"/>
                    </a:lnTo>
                    <a:lnTo>
                      <a:pt x="722" y="300"/>
                    </a:lnTo>
                    <a:lnTo>
                      <a:pt x="817" y="286"/>
                    </a:lnTo>
                    <a:lnTo>
                      <a:pt x="912" y="300"/>
                    </a:lnTo>
                    <a:lnTo>
                      <a:pt x="966" y="300"/>
                    </a:lnTo>
                    <a:lnTo>
                      <a:pt x="1021" y="272"/>
                    </a:lnTo>
                    <a:lnTo>
                      <a:pt x="1062" y="232"/>
                    </a:lnTo>
                    <a:lnTo>
                      <a:pt x="1089" y="177"/>
                    </a:lnTo>
                    <a:lnTo>
                      <a:pt x="1089" y="123"/>
                    </a:lnTo>
                    <a:lnTo>
                      <a:pt x="1062" y="68"/>
                    </a:lnTo>
                    <a:lnTo>
                      <a:pt x="1021" y="28"/>
                    </a:lnTo>
                    <a:lnTo>
                      <a:pt x="966" y="1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1" name="Google Shape;1141;p28"/>
              <p:cNvSpPr/>
              <p:nvPr/>
            </p:nvSpPr>
            <p:spPr>
              <a:xfrm>
                <a:off x="1437050" y="3003349"/>
                <a:ext cx="66940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3307" extrusionOk="0">
                    <a:moveTo>
                      <a:pt x="1198" y="1"/>
                    </a:moveTo>
                    <a:lnTo>
                      <a:pt x="1008" y="28"/>
                    </a:lnTo>
                    <a:lnTo>
                      <a:pt x="885" y="55"/>
                    </a:lnTo>
                    <a:lnTo>
                      <a:pt x="831" y="83"/>
                    </a:lnTo>
                    <a:lnTo>
                      <a:pt x="776" y="137"/>
                    </a:lnTo>
                    <a:lnTo>
                      <a:pt x="722" y="205"/>
                    </a:lnTo>
                    <a:lnTo>
                      <a:pt x="627" y="368"/>
                    </a:lnTo>
                    <a:lnTo>
                      <a:pt x="545" y="572"/>
                    </a:lnTo>
                    <a:lnTo>
                      <a:pt x="463" y="804"/>
                    </a:lnTo>
                    <a:lnTo>
                      <a:pt x="382" y="1048"/>
                    </a:lnTo>
                    <a:lnTo>
                      <a:pt x="314" y="1320"/>
                    </a:lnTo>
                    <a:lnTo>
                      <a:pt x="205" y="1851"/>
                    </a:lnTo>
                    <a:lnTo>
                      <a:pt x="110" y="2368"/>
                    </a:lnTo>
                    <a:lnTo>
                      <a:pt x="55" y="2803"/>
                    </a:lnTo>
                    <a:lnTo>
                      <a:pt x="1" y="3211"/>
                    </a:lnTo>
                    <a:lnTo>
                      <a:pt x="110" y="3252"/>
                    </a:lnTo>
                    <a:lnTo>
                      <a:pt x="219" y="3279"/>
                    </a:lnTo>
                    <a:lnTo>
                      <a:pt x="327" y="3293"/>
                    </a:lnTo>
                    <a:lnTo>
                      <a:pt x="436" y="3306"/>
                    </a:lnTo>
                    <a:lnTo>
                      <a:pt x="531" y="3293"/>
                    </a:lnTo>
                    <a:lnTo>
                      <a:pt x="640" y="3279"/>
                    </a:lnTo>
                    <a:lnTo>
                      <a:pt x="749" y="3266"/>
                    </a:lnTo>
                    <a:lnTo>
                      <a:pt x="858" y="3238"/>
                    </a:lnTo>
                    <a:lnTo>
                      <a:pt x="1076" y="3157"/>
                    </a:lnTo>
                    <a:lnTo>
                      <a:pt x="1266" y="3048"/>
                    </a:lnTo>
                    <a:lnTo>
                      <a:pt x="1456" y="2912"/>
                    </a:lnTo>
                    <a:lnTo>
                      <a:pt x="1647" y="2749"/>
                    </a:lnTo>
                    <a:lnTo>
                      <a:pt x="1797" y="2558"/>
                    </a:lnTo>
                    <a:lnTo>
                      <a:pt x="1946" y="2368"/>
                    </a:lnTo>
                    <a:lnTo>
                      <a:pt x="2069" y="2150"/>
                    </a:lnTo>
                    <a:lnTo>
                      <a:pt x="2164" y="1919"/>
                    </a:lnTo>
                    <a:lnTo>
                      <a:pt x="2232" y="1688"/>
                    </a:lnTo>
                    <a:lnTo>
                      <a:pt x="2245" y="1565"/>
                    </a:lnTo>
                    <a:lnTo>
                      <a:pt x="2259" y="1443"/>
                    </a:lnTo>
                    <a:lnTo>
                      <a:pt x="2273" y="1320"/>
                    </a:lnTo>
                    <a:lnTo>
                      <a:pt x="2273" y="1198"/>
                    </a:lnTo>
                    <a:lnTo>
                      <a:pt x="2259" y="1076"/>
                    </a:lnTo>
                    <a:lnTo>
                      <a:pt x="2232" y="940"/>
                    </a:lnTo>
                    <a:lnTo>
                      <a:pt x="2177" y="722"/>
                    </a:lnTo>
                    <a:lnTo>
                      <a:pt x="2096" y="531"/>
                    </a:lnTo>
                    <a:lnTo>
                      <a:pt x="2001" y="368"/>
                    </a:lnTo>
                    <a:lnTo>
                      <a:pt x="1892" y="246"/>
                    </a:lnTo>
                    <a:lnTo>
                      <a:pt x="1783" y="164"/>
                    </a:lnTo>
                    <a:lnTo>
                      <a:pt x="1661" y="83"/>
                    </a:lnTo>
                    <a:lnTo>
                      <a:pt x="1552" y="42"/>
                    </a:lnTo>
                    <a:lnTo>
                      <a:pt x="1429" y="15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2" name="Google Shape;1142;p28"/>
              <p:cNvSpPr/>
              <p:nvPr/>
            </p:nvSpPr>
            <p:spPr>
              <a:xfrm>
                <a:off x="1441467" y="3027793"/>
                <a:ext cx="37696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1892" extrusionOk="0">
                    <a:moveTo>
                      <a:pt x="1102" y="1"/>
                    </a:moveTo>
                    <a:lnTo>
                      <a:pt x="1048" y="14"/>
                    </a:lnTo>
                    <a:lnTo>
                      <a:pt x="898" y="137"/>
                    </a:lnTo>
                    <a:lnTo>
                      <a:pt x="749" y="273"/>
                    </a:lnTo>
                    <a:lnTo>
                      <a:pt x="586" y="463"/>
                    </a:lnTo>
                    <a:lnTo>
                      <a:pt x="490" y="572"/>
                    </a:lnTo>
                    <a:lnTo>
                      <a:pt x="409" y="694"/>
                    </a:lnTo>
                    <a:lnTo>
                      <a:pt x="313" y="830"/>
                    </a:lnTo>
                    <a:lnTo>
                      <a:pt x="232" y="980"/>
                    </a:lnTo>
                    <a:lnTo>
                      <a:pt x="164" y="1143"/>
                    </a:lnTo>
                    <a:lnTo>
                      <a:pt x="96" y="1320"/>
                    </a:lnTo>
                    <a:lnTo>
                      <a:pt x="41" y="1511"/>
                    </a:lnTo>
                    <a:lnTo>
                      <a:pt x="1" y="1715"/>
                    </a:lnTo>
                    <a:lnTo>
                      <a:pt x="1" y="1769"/>
                    </a:lnTo>
                    <a:lnTo>
                      <a:pt x="14" y="1823"/>
                    </a:lnTo>
                    <a:lnTo>
                      <a:pt x="55" y="1864"/>
                    </a:lnTo>
                    <a:lnTo>
                      <a:pt x="109" y="1878"/>
                    </a:lnTo>
                    <a:lnTo>
                      <a:pt x="137" y="1891"/>
                    </a:lnTo>
                    <a:lnTo>
                      <a:pt x="191" y="1878"/>
                    </a:lnTo>
                    <a:lnTo>
                      <a:pt x="232" y="1851"/>
                    </a:lnTo>
                    <a:lnTo>
                      <a:pt x="273" y="1810"/>
                    </a:lnTo>
                    <a:lnTo>
                      <a:pt x="286" y="1769"/>
                    </a:lnTo>
                    <a:lnTo>
                      <a:pt x="327" y="1579"/>
                    </a:lnTo>
                    <a:lnTo>
                      <a:pt x="368" y="1415"/>
                    </a:lnTo>
                    <a:lnTo>
                      <a:pt x="436" y="1266"/>
                    </a:lnTo>
                    <a:lnTo>
                      <a:pt x="504" y="1116"/>
                    </a:lnTo>
                    <a:lnTo>
                      <a:pt x="572" y="980"/>
                    </a:lnTo>
                    <a:lnTo>
                      <a:pt x="654" y="858"/>
                    </a:lnTo>
                    <a:lnTo>
                      <a:pt x="817" y="654"/>
                    </a:lnTo>
                    <a:lnTo>
                      <a:pt x="966" y="477"/>
                    </a:lnTo>
                    <a:lnTo>
                      <a:pt x="1089" y="368"/>
                    </a:lnTo>
                    <a:lnTo>
                      <a:pt x="1211" y="259"/>
                    </a:lnTo>
                    <a:lnTo>
                      <a:pt x="1252" y="218"/>
                    </a:lnTo>
                    <a:lnTo>
                      <a:pt x="1279" y="164"/>
                    </a:lnTo>
                    <a:lnTo>
                      <a:pt x="1279" y="110"/>
                    </a:lnTo>
                    <a:lnTo>
                      <a:pt x="1252" y="55"/>
                    </a:lnTo>
                    <a:lnTo>
                      <a:pt x="1211" y="14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3" name="Google Shape;1143;p28"/>
              <p:cNvSpPr/>
              <p:nvPr/>
            </p:nvSpPr>
            <p:spPr>
              <a:xfrm>
                <a:off x="1451480" y="3048232"/>
                <a:ext cx="31688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477" extrusionOk="0">
                    <a:moveTo>
                      <a:pt x="259" y="0"/>
                    </a:moveTo>
                    <a:lnTo>
                      <a:pt x="109" y="14"/>
                    </a:lnTo>
                    <a:lnTo>
                      <a:pt x="55" y="28"/>
                    </a:lnTo>
                    <a:lnTo>
                      <a:pt x="28" y="68"/>
                    </a:lnTo>
                    <a:lnTo>
                      <a:pt x="1" y="123"/>
                    </a:lnTo>
                    <a:lnTo>
                      <a:pt x="1" y="177"/>
                    </a:lnTo>
                    <a:lnTo>
                      <a:pt x="14" y="232"/>
                    </a:lnTo>
                    <a:lnTo>
                      <a:pt x="55" y="272"/>
                    </a:lnTo>
                    <a:lnTo>
                      <a:pt x="109" y="300"/>
                    </a:lnTo>
                    <a:lnTo>
                      <a:pt x="164" y="300"/>
                    </a:lnTo>
                    <a:lnTo>
                      <a:pt x="259" y="286"/>
                    </a:lnTo>
                    <a:lnTo>
                      <a:pt x="368" y="300"/>
                    </a:lnTo>
                    <a:lnTo>
                      <a:pt x="463" y="313"/>
                    </a:lnTo>
                    <a:lnTo>
                      <a:pt x="558" y="341"/>
                    </a:lnTo>
                    <a:lnTo>
                      <a:pt x="735" y="409"/>
                    </a:lnTo>
                    <a:lnTo>
                      <a:pt x="858" y="463"/>
                    </a:lnTo>
                    <a:lnTo>
                      <a:pt x="898" y="477"/>
                    </a:lnTo>
                    <a:lnTo>
                      <a:pt x="939" y="477"/>
                    </a:lnTo>
                    <a:lnTo>
                      <a:pt x="980" y="463"/>
                    </a:lnTo>
                    <a:lnTo>
                      <a:pt x="1007" y="449"/>
                    </a:lnTo>
                    <a:lnTo>
                      <a:pt x="1034" y="422"/>
                    </a:lnTo>
                    <a:lnTo>
                      <a:pt x="1062" y="395"/>
                    </a:lnTo>
                    <a:lnTo>
                      <a:pt x="1075" y="341"/>
                    </a:lnTo>
                    <a:lnTo>
                      <a:pt x="1075" y="286"/>
                    </a:lnTo>
                    <a:lnTo>
                      <a:pt x="1048" y="232"/>
                    </a:lnTo>
                    <a:lnTo>
                      <a:pt x="1007" y="191"/>
                    </a:lnTo>
                    <a:lnTo>
                      <a:pt x="912" y="150"/>
                    </a:lnTo>
                    <a:lnTo>
                      <a:pt x="694" y="68"/>
                    </a:lnTo>
                    <a:lnTo>
                      <a:pt x="558" y="41"/>
                    </a:lnTo>
                    <a:lnTo>
                      <a:pt x="409" y="14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4" name="Google Shape;1144;p28"/>
              <p:cNvSpPr/>
              <p:nvPr/>
            </p:nvSpPr>
            <p:spPr>
              <a:xfrm>
                <a:off x="1265206" y="3118736"/>
                <a:ext cx="163860" cy="141831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4816" extrusionOk="0">
                    <a:moveTo>
                      <a:pt x="395" y="0"/>
                    </a:moveTo>
                    <a:lnTo>
                      <a:pt x="68" y="3279"/>
                    </a:lnTo>
                    <a:lnTo>
                      <a:pt x="0" y="3932"/>
                    </a:lnTo>
                    <a:lnTo>
                      <a:pt x="55" y="3972"/>
                    </a:lnTo>
                    <a:lnTo>
                      <a:pt x="191" y="4081"/>
                    </a:lnTo>
                    <a:lnTo>
                      <a:pt x="436" y="4217"/>
                    </a:lnTo>
                    <a:lnTo>
                      <a:pt x="749" y="4381"/>
                    </a:lnTo>
                    <a:lnTo>
                      <a:pt x="939" y="4462"/>
                    </a:lnTo>
                    <a:lnTo>
                      <a:pt x="1143" y="4544"/>
                    </a:lnTo>
                    <a:lnTo>
                      <a:pt x="1374" y="4612"/>
                    </a:lnTo>
                    <a:lnTo>
                      <a:pt x="1619" y="4680"/>
                    </a:lnTo>
                    <a:lnTo>
                      <a:pt x="1891" y="4734"/>
                    </a:lnTo>
                    <a:lnTo>
                      <a:pt x="2163" y="4775"/>
                    </a:lnTo>
                    <a:lnTo>
                      <a:pt x="2463" y="4802"/>
                    </a:lnTo>
                    <a:lnTo>
                      <a:pt x="2789" y="4816"/>
                    </a:lnTo>
                    <a:lnTo>
                      <a:pt x="3102" y="4802"/>
                    </a:lnTo>
                    <a:lnTo>
                      <a:pt x="3401" y="4775"/>
                    </a:lnTo>
                    <a:lnTo>
                      <a:pt x="3673" y="4734"/>
                    </a:lnTo>
                    <a:lnTo>
                      <a:pt x="3945" y="4680"/>
                    </a:lnTo>
                    <a:lnTo>
                      <a:pt x="4190" y="4612"/>
                    </a:lnTo>
                    <a:lnTo>
                      <a:pt x="4421" y="4544"/>
                    </a:lnTo>
                    <a:lnTo>
                      <a:pt x="4625" y="4462"/>
                    </a:lnTo>
                    <a:lnTo>
                      <a:pt x="4816" y="4381"/>
                    </a:lnTo>
                    <a:lnTo>
                      <a:pt x="5142" y="4217"/>
                    </a:lnTo>
                    <a:lnTo>
                      <a:pt x="5373" y="4081"/>
                    </a:lnTo>
                    <a:lnTo>
                      <a:pt x="5510" y="3972"/>
                    </a:lnTo>
                    <a:lnTo>
                      <a:pt x="5564" y="3932"/>
                    </a:lnTo>
                    <a:lnTo>
                      <a:pt x="5319" y="1905"/>
                    </a:lnTo>
                    <a:lnTo>
                      <a:pt x="5101" y="0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5" name="Google Shape;1145;p28"/>
              <p:cNvSpPr/>
              <p:nvPr/>
            </p:nvSpPr>
            <p:spPr>
              <a:xfrm>
                <a:off x="1267208" y="3118736"/>
                <a:ext cx="154671" cy="98981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361" extrusionOk="0">
                    <a:moveTo>
                      <a:pt x="327" y="0"/>
                    </a:moveTo>
                    <a:lnTo>
                      <a:pt x="0" y="3279"/>
                    </a:lnTo>
                    <a:lnTo>
                      <a:pt x="585" y="3333"/>
                    </a:lnTo>
                    <a:lnTo>
                      <a:pt x="1129" y="3360"/>
                    </a:lnTo>
                    <a:lnTo>
                      <a:pt x="1633" y="3347"/>
                    </a:lnTo>
                    <a:lnTo>
                      <a:pt x="2095" y="3306"/>
                    </a:lnTo>
                    <a:lnTo>
                      <a:pt x="2531" y="3251"/>
                    </a:lnTo>
                    <a:lnTo>
                      <a:pt x="2925" y="3170"/>
                    </a:lnTo>
                    <a:lnTo>
                      <a:pt x="3292" y="3061"/>
                    </a:lnTo>
                    <a:lnTo>
                      <a:pt x="3632" y="2952"/>
                    </a:lnTo>
                    <a:lnTo>
                      <a:pt x="3932" y="2830"/>
                    </a:lnTo>
                    <a:lnTo>
                      <a:pt x="4204" y="2694"/>
                    </a:lnTo>
                    <a:lnTo>
                      <a:pt x="4449" y="2558"/>
                    </a:lnTo>
                    <a:lnTo>
                      <a:pt x="4653" y="2422"/>
                    </a:lnTo>
                    <a:lnTo>
                      <a:pt x="4843" y="2272"/>
                    </a:lnTo>
                    <a:lnTo>
                      <a:pt x="5006" y="2136"/>
                    </a:lnTo>
                    <a:lnTo>
                      <a:pt x="5142" y="2014"/>
                    </a:lnTo>
                    <a:lnTo>
                      <a:pt x="5251" y="1905"/>
                    </a:lnTo>
                    <a:lnTo>
                      <a:pt x="5033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6" name="Google Shape;1146;p28"/>
              <p:cNvSpPr/>
              <p:nvPr/>
            </p:nvSpPr>
            <p:spPr>
              <a:xfrm>
                <a:off x="1215140" y="2894795"/>
                <a:ext cx="255184" cy="304896"/>
              </a:xfrm>
              <a:custGeom>
                <a:avLst/>
                <a:gdLst/>
                <a:ahLst/>
                <a:cxnLst/>
                <a:rect l="l" t="t" r="r" b="b"/>
                <a:pathLst>
                  <a:path w="8665" h="10353" extrusionOk="0">
                    <a:moveTo>
                      <a:pt x="4503" y="1"/>
                    </a:moveTo>
                    <a:lnTo>
                      <a:pt x="4190" y="14"/>
                    </a:lnTo>
                    <a:lnTo>
                      <a:pt x="3863" y="28"/>
                    </a:lnTo>
                    <a:lnTo>
                      <a:pt x="3537" y="69"/>
                    </a:lnTo>
                    <a:lnTo>
                      <a:pt x="3197" y="123"/>
                    </a:lnTo>
                    <a:lnTo>
                      <a:pt x="2870" y="191"/>
                    </a:lnTo>
                    <a:lnTo>
                      <a:pt x="2544" y="273"/>
                    </a:lnTo>
                    <a:lnTo>
                      <a:pt x="2204" y="382"/>
                    </a:lnTo>
                    <a:lnTo>
                      <a:pt x="1877" y="504"/>
                    </a:lnTo>
                    <a:lnTo>
                      <a:pt x="1551" y="654"/>
                    </a:lnTo>
                    <a:lnTo>
                      <a:pt x="1224" y="817"/>
                    </a:lnTo>
                    <a:lnTo>
                      <a:pt x="912" y="1007"/>
                    </a:lnTo>
                    <a:lnTo>
                      <a:pt x="599" y="1211"/>
                    </a:lnTo>
                    <a:lnTo>
                      <a:pt x="449" y="1334"/>
                    </a:lnTo>
                    <a:lnTo>
                      <a:pt x="313" y="1470"/>
                    </a:lnTo>
                    <a:lnTo>
                      <a:pt x="204" y="1619"/>
                    </a:lnTo>
                    <a:lnTo>
                      <a:pt x="123" y="1796"/>
                    </a:lnTo>
                    <a:lnTo>
                      <a:pt x="55" y="1959"/>
                    </a:lnTo>
                    <a:lnTo>
                      <a:pt x="14" y="2150"/>
                    </a:lnTo>
                    <a:lnTo>
                      <a:pt x="0" y="2340"/>
                    </a:lnTo>
                    <a:lnTo>
                      <a:pt x="14" y="2531"/>
                    </a:lnTo>
                    <a:lnTo>
                      <a:pt x="68" y="3048"/>
                    </a:lnTo>
                    <a:lnTo>
                      <a:pt x="163" y="3660"/>
                    </a:lnTo>
                    <a:lnTo>
                      <a:pt x="286" y="4353"/>
                    </a:lnTo>
                    <a:lnTo>
                      <a:pt x="435" y="5088"/>
                    </a:lnTo>
                    <a:lnTo>
                      <a:pt x="612" y="5768"/>
                    </a:lnTo>
                    <a:lnTo>
                      <a:pt x="721" y="6122"/>
                    </a:lnTo>
                    <a:lnTo>
                      <a:pt x="830" y="6475"/>
                    </a:lnTo>
                    <a:lnTo>
                      <a:pt x="939" y="6802"/>
                    </a:lnTo>
                    <a:lnTo>
                      <a:pt x="1075" y="7142"/>
                    </a:lnTo>
                    <a:lnTo>
                      <a:pt x="1211" y="7468"/>
                    </a:lnTo>
                    <a:lnTo>
                      <a:pt x="1347" y="7781"/>
                    </a:lnTo>
                    <a:lnTo>
                      <a:pt x="1510" y="8094"/>
                    </a:lnTo>
                    <a:lnTo>
                      <a:pt x="1687" y="8393"/>
                    </a:lnTo>
                    <a:lnTo>
                      <a:pt x="1864" y="8665"/>
                    </a:lnTo>
                    <a:lnTo>
                      <a:pt x="2054" y="8938"/>
                    </a:lnTo>
                    <a:lnTo>
                      <a:pt x="2258" y="9182"/>
                    </a:lnTo>
                    <a:lnTo>
                      <a:pt x="2476" y="9414"/>
                    </a:lnTo>
                    <a:lnTo>
                      <a:pt x="2707" y="9631"/>
                    </a:lnTo>
                    <a:lnTo>
                      <a:pt x="2952" y="9822"/>
                    </a:lnTo>
                    <a:lnTo>
                      <a:pt x="3210" y="9985"/>
                    </a:lnTo>
                    <a:lnTo>
                      <a:pt x="3482" y="10121"/>
                    </a:lnTo>
                    <a:lnTo>
                      <a:pt x="3618" y="10175"/>
                    </a:lnTo>
                    <a:lnTo>
                      <a:pt x="3768" y="10230"/>
                    </a:lnTo>
                    <a:lnTo>
                      <a:pt x="3918" y="10271"/>
                    </a:lnTo>
                    <a:lnTo>
                      <a:pt x="4067" y="10298"/>
                    </a:lnTo>
                    <a:lnTo>
                      <a:pt x="4244" y="10339"/>
                    </a:lnTo>
                    <a:lnTo>
                      <a:pt x="4421" y="10352"/>
                    </a:lnTo>
                    <a:lnTo>
                      <a:pt x="4598" y="10352"/>
                    </a:lnTo>
                    <a:lnTo>
                      <a:pt x="4775" y="10339"/>
                    </a:lnTo>
                    <a:lnTo>
                      <a:pt x="4938" y="10325"/>
                    </a:lnTo>
                    <a:lnTo>
                      <a:pt x="5101" y="10284"/>
                    </a:lnTo>
                    <a:lnTo>
                      <a:pt x="5251" y="10243"/>
                    </a:lnTo>
                    <a:lnTo>
                      <a:pt x="5414" y="10189"/>
                    </a:lnTo>
                    <a:lnTo>
                      <a:pt x="5564" y="10121"/>
                    </a:lnTo>
                    <a:lnTo>
                      <a:pt x="5700" y="10039"/>
                    </a:lnTo>
                    <a:lnTo>
                      <a:pt x="5849" y="9944"/>
                    </a:lnTo>
                    <a:lnTo>
                      <a:pt x="5985" y="9849"/>
                    </a:lnTo>
                    <a:lnTo>
                      <a:pt x="6121" y="9740"/>
                    </a:lnTo>
                    <a:lnTo>
                      <a:pt x="6257" y="9631"/>
                    </a:lnTo>
                    <a:lnTo>
                      <a:pt x="6380" y="9495"/>
                    </a:lnTo>
                    <a:lnTo>
                      <a:pt x="6502" y="9373"/>
                    </a:lnTo>
                    <a:lnTo>
                      <a:pt x="6733" y="9074"/>
                    </a:lnTo>
                    <a:lnTo>
                      <a:pt x="6951" y="8761"/>
                    </a:lnTo>
                    <a:lnTo>
                      <a:pt x="7155" y="8421"/>
                    </a:lnTo>
                    <a:lnTo>
                      <a:pt x="7346" y="8067"/>
                    </a:lnTo>
                    <a:lnTo>
                      <a:pt x="7522" y="7686"/>
                    </a:lnTo>
                    <a:lnTo>
                      <a:pt x="7686" y="7292"/>
                    </a:lnTo>
                    <a:lnTo>
                      <a:pt x="7835" y="6897"/>
                    </a:lnTo>
                    <a:lnTo>
                      <a:pt x="7985" y="6489"/>
                    </a:lnTo>
                    <a:lnTo>
                      <a:pt x="8080" y="6135"/>
                    </a:lnTo>
                    <a:lnTo>
                      <a:pt x="8175" y="5782"/>
                    </a:lnTo>
                    <a:lnTo>
                      <a:pt x="8271" y="5428"/>
                    </a:lnTo>
                    <a:lnTo>
                      <a:pt x="8339" y="5088"/>
                    </a:lnTo>
                    <a:lnTo>
                      <a:pt x="8447" y="4530"/>
                    </a:lnTo>
                    <a:lnTo>
                      <a:pt x="8543" y="4013"/>
                    </a:lnTo>
                    <a:lnTo>
                      <a:pt x="8597" y="3510"/>
                    </a:lnTo>
                    <a:lnTo>
                      <a:pt x="8638" y="3048"/>
                    </a:lnTo>
                    <a:lnTo>
                      <a:pt x="8665" y="2640"/>
                    </a:lnTo>
                    <a:lnTo>
                      <a:pt x="8665" y="2272"/>
                    </a:lnTo>
                    <a:lnTo>
                      <a:pt x="8651" y="1973"/>
                    </a:lnTo>
                    <a:lnTo>
                      <a:pt x="8624" y="1742"/>
                    </a:lnTo>
                    <a:lnTo>
                      <a:pt x="8583" y="1619"/>
                    </a:lnTo>
                    <a:lnTo>
                      <a:pt x="8515" y="1497"/>
                    </a:lnTo>
                    <a:lnTo>
                      <a:pt x="8434" y="1361"/>
                    </a:lnTo>
                    <a:lnTo>
                      <a:pt x="8325" y="1239"/>
                    </a:lnTo>
                    <a:lnTo>
                      <a:pt x="8203" y="1116"/>
                    </a:lnTo>
                    <a:lnTo>
                      <a:pt x="8053" y="994"/>
                    </a:lnTo>
                    <a:lnTo>
                      <a:pt x="7890" y="885"/>
                    </a:lnTo>
                    <a:lnTo>
                      <a:pt x="7699" y="776"/>
                    </a:lnTo>
                    <a:lnTo>
                      <a:pt x="7509" y="667"/>
                    </a:lnTo>
                    <a:lnTo>
                      <a:pt x="7291" y="558"/>
                    </a:lnTo>
                    <a:lnTo>
                      <a:pt x="7060" y="463"/>
                    </a:lnTo>
                    <a:lnTo>
                      <a:pt x="6815" y="368"/>
                    </a:lnTo>
                    <a:lnTo>
                      <a:pt x="6570" y="286"/>
                    </a:lnTo>
                    <a:lnTo>
                      <a:pt x="6298" y="218"/>
                    </a:lnTo>
                    <a:lnTo>
                      <a:pt x="6026" y="150"/>
                    </a:lnTo>
                    <a:lnTo>
                      <a:pt x="5740" y="96"/>
                    </a:lnTo>
                    <a:lnTo>
                      <a:pt x="5441" y="55"/>
                    </a:lnTo>
                    <a:lnTo>
                      <a:pt x="5128" y="28"/>
                    </a:lnTo>
                    <a:lnTo>
                      <a:pt x="4829" y="14"/>
                    </a:lnTo>
                    <a:lnTo>
                      <a:pt x="4503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7" name="Google Shape;1147;p28"/>
              <p:cNvSpPr/>
              <p:nvPr/>
            </p:nvSpPr>
            <p:spPr>
              <a:xfrm>
                <a:off x="1245974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3" y="14"/>
                    </a:lnTo>
                    <a:lnTo>
                      <a:pt x="504" y="41"/>
                    </a:lnTo>
                    <a:lnTo>
                      <a:pt x="368" y="82"/>
                    </a:lnTo>
                    <a:lnTo>
                      <a:pt x="245" y="123"/>
                    </a:lnTo>
                    <a:lnTo>
                      <a:pt x="137" y="191"/>
                    </a:lnTo>
                    <a:lnTo>
                      <a:pt x="69" y="259"/>
                    </a:lnTo>
                    <a:lnTo>
                      <a:pt x="14" y="341"/>
                    </a:lnTo>
                    <a:lnTo>
                      <a:pt x="14" y="381"/>
                    </a:lnTo>
                    <a:lnTo>
                      <a:pt x="1" y="436"/>
                    </a:lnTo>
                    <a:lnTo>
                      <a:pt x="14" y="477"/>
                    </a:lnTo>
                    <a:lnTo>
                      <a:pt x="28" y="517"/>
                    </a:lnTo>
                    <a:lnTo>
                      <a:pt x="69" y="599"/>
                    </a:lnTo>
                    <a:lnTo>
                      <a:pt x="150" y="667"/>
                    </a:lnTo>
                    <a:lnTo>
                      <a:pt x="245" y="721"/>
                    </a:lnTo>
                    <a:lnTo>
                      <a:pt x="368" y="776"/>
                    </a:lnTo>
                    <a:lnTo>
                      <a:pt x="517" y="817"/>
                    </a:lnTo>
                    <a:lnTo>
                      <a:pt x="667" y="830"/>
                    </a:lnTo>
                    <a:lnTo>
                      <a:pt x="830" y="844"/>
                    </a:lnTo>
                    <a:lnTo>
                      <a:pt x="1007" y="830"/>
                    </a:lnTo>
                    <a:lnTo>
                      <a:pt x="1157" y="803"/>
                    </a:lnTo>
                    <a:lnTo>
                      <a:pt x="1293" y="762"/>
                    </a:lnTo>
                    <a:lnTo>
                      <a:pt x="1415" y="708"/>
                    </a:lnTo>
                    <a:lnTo>
                      <a:pt x="1510" y="640"/>
                    </a:lnTo>
                    <a:lnTo>
                      <a:pt x="1592" y="572"/>
                    </a:lnTo>
                    <a:lnTo>
                      <a:pt x="1633" y="490"/>
                    </a:lnTo>
                    <a:lnTo>
                      <a:pt x="1646" y="449"/>
                    </a:lnTo>
                    <a:lnTo>
                      <a:pt x="1646" y="409"/>
                    </a:lnTo>
                    <a:lnTo>
                      <a:pt x="1646" y="368"/>
                    </a:lnTo>
                    <a:lnTo>
                      <a:pt x="1633" y="327"/>
                    </a:lnTo>
                    <a:lnTo>
                      <a:pt x="1592" y="245"/>
                    </a:lnTo>
                    <a:lnTo>
                      <a:pt x="1510" y="177"/>
                    </a:lnTo>
                    <a:lnTo>
                      <a:pt x="1402" y="109"/>
                    </a:lnTo>
                    <a:lnTo>
                      <a:pt x="1279" y="69"/>
                    </a:lnTo>
                    <a:lnTo>
                      <a:pt x="1143" y="28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8" name="Google Shape;1148;p28"/>
              <p:cNvSpPr/>
              <p:nvPr/>
            </p:nvSpPr>
            <p:spPr>
              <a:xfrm>
                <a:off x="1397792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4" y="14"/>
                    </a:lnTo>
                    <a:lnTo>
                      <a:pt x="491" y="41"/>
                    </a:lnTo>
                    <a:lnTo>
                      <a:pt x="355" y="82"/>
                    </a:lnTo>
                    <a:lnTo>
                      <a:pt x="232" y="123"/>
                    </a:lnTo>
                    <a:lnTo>
                      <a:pt x="137" y="191"/>
                    </a:lnTo>
                    <a:lnTo>
                      <a:pt x="55" y="259"/>
                    </a:lnTo>
                    <a:lnTo>
                      <a:pt x="15" y="341"/>
                    </a:lnTo>
                    <a:lnTo>
                      <a:pt x="1" y="381"/>
                    </a:lnTo>
                    <a:lnTo>
                      <a:pt x="1" y="436"/>
                    </a:lnTo>
                    <a:lnTo>
                      <a:pt x="1" y="477"/>
                    </a:lnTo>
                    <a:lnTo>
                      <a:pt x="15" y="517"/>
                    </a:lnTo>
                    <a:lnTo>
                      <a:pt x="55" y="599"/>
                    </a:lnTo>
                    <a:lnTo>
                      <a:pt x="137" y="667"/>
                    </a:lnTo>
                    <a:lnTo>
                      <a:pt x="246" y="721"/>
                    </a:lnTo>
                    <a:lnTo>
                      <a:pt x="368" y="776"/>
                    </a:lnTo>
                    <a:lnTo>
                      <a:pt x="504" y="817"/>
                    </a:lnTo>
                    <a:lnTo>
                      <a:pt x="654" y="830"/>
                    </a:lnTo>
                    <a:lnTo>
                      <a:pt x="831" y="844"/>
                    </a:lnTo>
                    <a:lnTo>
                      <a:pt x="994" y="830"/>
                    </a:lnTo>
                    <a:lnTo>
                      <a:pt x="1144" y="803"/>
                    </a:lnTo>
                    <a:lnTo>
                      <a:pt x="1280" y="762"/>
                    </a:lnTo>
                    <a:lnTo>
                      <a:pt x="1402" y="708"/>
                    </a:lnTo>
                    <a:lnTo>
                      <a:pt x="1511" y="640"/>
                    </a:lnTo>
                    <a:lnTo>
                      <a:pt x="1579" y="572"/>
                    </a:lnTo>
                    <a:lnTo>
                      <a:pt x="1633" y="490"/>
                    </a:lnTo>
                    <a:lnTo>
                      <a:pt x="1633" y="449"/>
                    </a:lnTo>
                    <a:lnTo>
                      <a:pt x="1647" y="409"/>
                    </a:lnTo>
                    <a:lnTo>
                      <a:pt x="1633" y="368"/>
                    </a:lnTo>
                    <a:lnTo>
                      <a:pt x="1620" y="327"/>
                    </a:lnTo>
                    <a:lnTo>
                      <a:pt x="1579" y="245"/>
                    </a:lnTo>
                    <a:lnTo>
                      <a:pt x="1497" y="177"/>
                    </a:lnTo>
                    <a:lnTo>
                      <a:pt x="1402" y="109"/>
                    </a:lnTo>
                    <a:lnTo>
                      <a:pt x="1280" y="69"/>
                    </a:lnTo>
                    <a:lnTo>
                      <a:pt x="1130" y="28"/>
                    </a:lnTo>
                    <a:lnTo>
                      <a:pt x="980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1295657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77" y="1"/>
                    </a:moveTo>
                    <a:lnTo>
                      <a:pt x="136" y="28"/>
                    </a:lnTo>
                    <a:lnTo>
                      <a:pt x="95" y="69"/>
                    </a:lnTo>
                    <a:lnTo>
                      <a:pt x="55" y="123"/>
                    </a:lnTo>
                    <a:lnTo>
                      <a:pt x="41" y="177"/>
                    </a:lnTo>
                    <a:lnTo>
                      <a:pt x="14" y="259"/>
                    </a:lnTo>
                    <a:lnTo>
                      <a:pt x="0" y="327"/>
                    </a:lnTo>
                    <a:lnTo>
                      <a:pt x="0" y="422"/>
                    </a:lnTo>
                    <a:lnTo>
                      <a:pt x="0" y="504"/>
                    </a:lnTo>
                    <a:lnTo>
                      <a:pt x="14" y="585"/>
                    </a:lnTo>
                    <a:lnTo>
                      <a:pt x="41" y="653"/>
                    </a:lnTo>
                    <a:lnTo>
                      <a:pt x="68" y="708"/>
                    </a:lnTo>
                    <a:lnTo>
                      <a:pt x="109" y="762"/>
                    </a:lnTo>
                    <a:lnTo>
                      <a:pt x="150" y="803"/>
                    </a:lnTo>
                    <a:lnTo>
                      <a:pt x="191" y="817"/>
                    </a:lnTo>
                    <a:lnTo>
                      <a:pt x="232" y="830"/>
                    </a:lnTo>
                    <a:lnTo>
                      <a:pt x="286" y="817"/>
                    </a:lnTo>
                    <a:lnTo>
                      <a:pt x="327" y="789"/>
                    </a:lnTo>
                    <a:lnTo>
                      <a:pt x="368" y="762"/>
                    </a:lnTo>
                    <a:lnTo>
                      <a:pt x="395" y="708"/>
                    </a:lnTo>
                    <a:lnTo>
                      <a:pt x="422" y="640"/>
                    </a:lnTo>
                    <a:lnTo>
                      <a:pt x="449" y="572"/>
                    </a:lnTo>
                    <a:lnTo>
                      <a:pt x="449" y="490"/>
                    </a:lnTo>
                    <a:lnTo>
                      <a:pt x="463" y="409"/>
                    </a:lnTo>
                    <a:lnTo>
                      <a:pt x="449" y="327"/>
                    </a:lnTo>
                    <a:lnTo>
                      <a:pt x="436" y="245"/>
                    </a:lnTo>
                    <a:lnTo>
                      <a:pt x="422" y="177"/>
                    </a:lnTo>
                    <a:lnTo>
                      <a:pt x="381" y="109"/>
                    </a:lnTo>
                    <a:lnTo>
                      <a:pt x="354" y="69"/>
                    </a:lnTo>
                    <a:lnTo>
                      <a:pt x="313" y="28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0" name="Google Shape;1150;p28"/>
              <p:cNvSpPr/>
              <p:nvPr/>
            </p:nvSpPr>
            <p:spPr>
              <a:xfrm>
                <a:off x="1269623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1156" y="0"/>
                    </a:moveTo>
                    <a:lnTo>
                      <a:pt x="1034" y="14"/>
                    </a:lnTo>
                    <a:lnTo>
                      <a:pt x="911" y="27"/>
                    </a:lnTo>
                    <a:lnTo>
                      <a:pt x="789" y="55"/>
                    </a:lnTo>
                    <a:lnTo>
                      <a:pt x="680" y="95"/>
                    </a:lnTo>
                    <a:lnTo>
                      <a:pt x="571" y="136"/>
                    </a:lnTo>
                    <a:lnTo>
                      <a:pt x="476" y="191"/>
                    </a:lnTo>
                    <a:lnTo>
                      <a:pt x="299" y="299"/>
                    </a:lnTo>
                    <a:lnTo>
                      <a:pt x="150" y="422"/>
                    </a:lnTo>
                    <a:lnTo>
                      <a:pt x="41" y="544"/>
                    </a:lnTo>
                    <a:lnTo>
                      <a:pt x="27" y="585"/>
                    </a:lnTo>
                    <a:lnTo>
                      <a:pt x="14" y="612"/>
                    </a:lnTo>
                    <a:lnTo>
                      <a:pt x="0" y="694"/>
                    </a:lnTo>
                    <a:lnTo>
                      <a:pt x="27" y="762"/>
                    </a:lnTo>
                    <a:lnTo>
                      <a:pt x="55" y="803"/>
                    </a:lnTo>
                    <a:lnTo>
                      <a:pt x="82" y="830"/>
                    </a:lnTo>
                    <a:lnTo>
                      <a:pt x="123" y="857"/>
                    </a:lnTo>
                    <a:lnTo>
                      <a:pt x="163" y="871"/>
                    </a:lnTo>
                    <a:lnTo>
                      <a:pt x="218" y="871"/>
                    </a:lnTo>
                    <a:lnTo>
                      <a:pt x="272" y="857"/>
                    </a:lnTo>
                    <a:lnTo>
                      <a:pt x="313" y="830"/>
                    </a:lnTo>
                    <a:lnTo>
                      <a:pt x="354" y="789"/>
                    </a:lnTo>
                    <a:lnTo>
                      <a:pt x="449" y="694"/>
                    </a:lnTo>
                    <a:lnTo>
                      <a:pt x="558" y="599"/>
                    </a:lnTo>
                    <a:lnTo>
                      <a:pt x="707" y="517"/>
                    </a:lnTo>
                    <a:lnTo>
                      <a:pt x="789" y="476"/>
                    </a:lnTo>
                    <a:lnTo>
                      <a:pt x="871" y="449"/>
                    </a:lnTo>
                    <a:lnTo>
                      <a:pt x="966" y="422"/>
                    </a:lnTo>
                    <a:lnTo>
                      <a:pt x="1075" y="408"/>
                    </a:lnTo>
                    <a:lnTo>
                      <a:pt x="1184" y="408"/>
                    </a:lnTo>
                    <a:lnTo>
                      <a:pt x="1292" y="422"/>
                    </a:lnTo>
                    <a:lnTo>
                      <a:pt x="1415" y="449"/>
                    </a:lnTo>
                    <a:lnTo>
                      <a:pt x="1537" y="490"/>
                    </a:lnTo>
                    <a:lnTo>
                      <a:pt x="1605" y="517"/>
                    </a:lnTo>
                    <a:lnTo>
                      <a:pt x="1687" y="503"/>
                    </a:lnTo>
                    <a:lnTo>
                      <a:pt x="1755" y="463"/>
                    </a:lnTo>
                    <a:lnTo>
                      <a:pt x="1782" y="435"/>
                    </a:lnTo>
                    <a:lnTo>
                      <a:pt x="1796" y="408"/>
                    </a:lnTo>
                    <a:lnTo>
                      <a:pt x="1809" y="367"/>
                    </a:lnTo>
                    <a:lnTo>
                      <a:pt x="1823" y="327"/>
                    </a:lnTo>
                    <a:lnTo>
                      <a:pt x="1809" y="245"/>
                    </a:lnTo>
                    <a:lnTo>
                      <a:pt x="1768" y="177"/>
                    </a:lnTo>
                    <a:lnTo>
                      <a:pt x="1741" y="163"/>
                    </a:lnTo>
                    <a:lnTo>
                      <a:pt x="1700" y="136"/>
                    </a:lnTo>
                    <a:lnTo>
                      <a:pt x="1564" y="82"/>
                    </a:lnTo>
                    <a:lnTo>
                      <a:pt x="1428" y="41"/>
                    </a:lnTo>
                    <a:lnTo>
                      <a:pt x="1292" y="14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1" name="Google Shape;1151;p28"/>
              <p:cNvSpPr/>
              <p:nvPr/>
            </p:nvSpPr>
            <p:spPr>
              <a:xfrm>
                <a:off x="1389399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91" y="1"/>
                    </a:moveTo>
                    <a:lnTo>
                      <a:pt x="150" y="28"/>
                    </a:lnTo>
                    <a:lnTo>
                      <a:pt x="109" y="69"/>
                    </a:lnTo>
                    <a:lnTo>
                      <a:pt x="82" y="109"/>
                    </a:lnTo>
                    <a:lnTo>
                      <a:pt x="41" y="177"/>
                    </a:lnTo>
                    <a:lnTo>
                      <a:pt x="27" y="245"/>
                    </a:lnTo>
                    <a:lnTo>
                      <a:pt x="14" y="327"/>
                    </a:lnTo>
                    <a:lnTo>
                      <a:pt x="0" y="409"/>
                    </a:lnTo>
                    <a:lnTo>
                      <a:pt x="0" y="490"/>
                    </a:lnTo>
                    <a:lnTo>
                      <a:pt x="14" y="572"/>
                    </a:lnTo>
                    <a:lnTo>
                      <a:pt x="41" y="640"/>
                    </a:lnTo>
                    <a:lnTo>
                      <a:pt x="68" y="708"/>
                    </a:lnTo>
                    <a:lnTo>
                      <a:pt x="95" y="762"/>
                    </a:lnTo>
                    <a:lnTo>
                      <a:pt x="136" y="789"/>
                    </a:lnTo>
                    <a:lnTo>
                      <a:pt x="177" y="817"/>
                    </a:lnTo>
                    <a:lnTo>
                      <a:pt x="232" y="830"/>
                    </a:lnTo>
                    <a:lnTo>
                      <a:pt x="272" y="817"/>
                    </a:lnTo>
                    <a:lnTo>
                      <a:pt x="313" y="803"/>
                    </a:lnTo>
                    <a:lnTo>
                      <a:pt x="354" y="762"/>
                    </a:lnTo>
                    <a:lnTo>
                      <a:pt x="395" y="708"/>
                    </a:lnTo>
                    <a:lnTo>
                      <a:pt x="422" y="653"/>
                    </a:lnTo>
                    <a:lnTo>
                      <a:pt x="436" y="585"/>
                    </a:lnTo>
                    <a:lnTo>
                      <a:pt x="463" y="504"/>
                    </a:lnTo>
                    <a:lnTo>
                      <a:pt x="463" y="422"/>
                    </a:lnTo>
                    <a:lnTo>
                      <a:pt x="463" y="327"/>
                    </a:lnTo>
                    <a:lnTo>
                      <a:pt x="449" y="259"/>
                    </a:lnTo>
                    <a:lnTo>
                      <a:pt x="422" y="177"/>
                    </a:lnTo>
                    <a:lnTo>
                      <a:pt x="395" y="123"/>
                    </a:lnTo>
                    <a:lnTo>
                      <a:pt x="368" y="69"/>
                    </a:lnTo>
                    <a:lnTo>
                      <a:pt x="327" y="28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2" name="Google Shape;1152;p28"/>
              <p:cNvSpPr/>
              <p:nvPr/>
            </p:nvSpPr>
            <p:spPr>
              <a:xfrm>
                <a:off x="1375380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667" y="0"/>
                    </a:moveTo>
                    <a:lnTo>
                      <a:pt x="531" y="14"/>
                    </a:lnTo>
                    <a:lnTo>
                      <a:pt x="395" y="41"/>
                    </a:lnTo>
                    <a:lnTo>
                      <a:pt x="259" y="82"/>
                    </a:lnTo>
                    <a:lnTo>
                      <a:pt x="123" y="136"/>
                    </a:lnTo>
                    <a:lnTo>
                      <a:pt x="82" y="163"/>
                    </a:lnTo>
                    <a:lnTo>
                      <a:pt x="55" y="177"/>
                    </a:lnTo>
                    <a:lnTo>
                      <a:pt x="14" y="245"/>
                    </a:lnTo>
                    <a:lnTo>
                      <a:pt x="0" y="327"/>
                    </a:lnTo>
                    <a:lnTo>
                      <a:pt x="14" y="367"/>
                    </a:lnTo>
                    <a:lnTo>
                      <a:pt x="27" y="408"/>
                    </a:lnTo>
                    <a:lnTo>
                      <a:pt x="41" y="435"/>
                    </a:lnTo>
                    <a:lnTo>
                      <a:pt x="68" y="463"/>
                    </a:lnTo>
                    <a:lnTo>
                      <a:pt x="136" y="503"/>
                    </a:lnTo>
                    <a:lnTo>
                      <a:pt x="204" y="517"/>
                    </a:lnTo>
                    <a:lnTo>
                      <a:pt x="286" y="490"/>
                    </a:lnTo>
                    <a:lnTo>
                      <a:pt x="408" y="449"/>
                    </a:lnTo>
                    <a:lnTo>
                      <a:pt x="531" y="422"/>
                    </a:lnTo>
                    <a:lnTo>
                      <a:pt x="640" y="408"/>
                    </a:lnTo>
                    <a:lnTo>
                      <a:pt x="748" y="408"/>
                    </a:lnTo>
                    <a:lnTo>
                      <a:pt x="857" y="422"/>
                    </a:lnTo>
                    <a:lnTo>
                      <a:pt x="952" y="449"/>
                    </a:lnTo>
                    <a:lnTo>
                      <a:pt x="1034" y="476"/>
                    </a:lnTo>
                    <a:lnTo>
                      <a:pt x="1116" y="517"/>
                    </a:lnTo>
                    <a:lnTo>
                      <a:pt x="1265" y="599"/>
                    </a:lnTo>
                    <a:lnTo>
                      <a:pt x="1360" y="694"/>
                    </a:lnTo>
                    <a:lnTo>
                      <a:pt x="1469" y="789"/>
                    </a:lnTo>
                    <a:lnTo>
                      <a:pt x="1510" y="830"/>
                    </a:lnTo>
                    <a:lnTo>
                      <a:pt x="1551" y="857"/>
                    </a:lnTo>
                    <a:lnTo>
                      <a:pt x="1605" y="871"/>
                    </a:lnTo>
                    <a:lnTo>
                      <a:pt x="1660" y="871"/>
                    </a:lnTo>
                    <a:lnTo>
                      <a:pt x="1701" y="857"/>
                    </a:lnTo>
                    <a:lnTo>
                      <a:pt x="1741" y="830"/>
                    </a:lnTo>
                    <a:lnTo>
                      <a:pt x="1796" y="762"/>
                    </a:lnTo>
                    <a:lnTo>
                      <a:pt x="1823" y="694"/>
                    </a:lnTo>
                    <a:lnTo>
                      <a:pt x="1809" y="612"/>
                    </a:lnTo>
                    <a:lnTo>
                      <a:pt x="1796" y="585"/>
                    </a:lnTo>
                    <a:lnTo>
                      <a:pt x="1782" y="544"/>
                    </a:lnTo>
                    <a:lnTo>
                      <a:pt x="1673" y="422"/>
                    </a:lnTo>
                    <a:lnTo>
                      <a:pt x="1524" y="299"/>
                    </a:lnTo>
                    <a:lnTo>
                      <a:pt x="1347" y="191"/>
                    </a:lnTo>
                    <a:lnTo>
                      <a:pt x="1252" y="136"/>
                    </a:lnTo>
                    <a:lnTo>
                      <a:pt x="1143" y="95"/>
                    </a:lnTo>
                    <a:lnTo>
                      <a:pt x="1034" y="55"/>
                    </a:lnTo>
                    <a:lnTo>
                      <a:pt x="912" y="27"/>
                    </a:lnTo>
                    <a:lnTo>
                      <a:pt x="789" y="14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3" name="Google Shape;1153;p28"/>
              <p:cNvSpPr/>
              <p:nvPr/>
            </p:nvSpPr>
            <p:spPr>
              <a:xfrm>
                <a:off x="1301665" y="3114731"/>
                <a:ext cx="90971" cy="20851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708" extrusionOk="0">
                    <a:moveTo>
                      <a:pt x="109" y="0"/>
                    </a:moveTo>
                    <a:lnTo>
                      <a:pt x="55" y="28"/>
                    </a:lnTo>
                    <a:lnTo>
                      <a:pt x="28" y="55"/>
                    </a:lnTo>
                    <a:lnTo>
                      <a:pt x="0" y="109"/>
                    </a:lnTo>
                    <a:lnTo>
                      <a:pt x="0" y="164"/>
                    </a:lnTo>
                    <a:lnTo>
                      <a:pt x="28" y="205"/>
                    </a:lnTo>
                    <a:lnTo>
                      <a:pt x="55" y="245"/>
                    </a:lnTo>
                    <a:lnTo>
                      <a:pt x="191" y="327"/>
                    </a:lnTo>
                    <a:lnTo>
                      <a:pt x="327" y="395"/>
                    </a:lnTo>
                    <a:lnTo>
                      <a:pt x="504" y="477"/>
                    </a:lnTo>
                    <a:lnTo>
                      <a:pt x="721" y="558"/>
                    </a:lnTo>
                    <a:lnTo>
                      <a:pt x="966" y="626"/>
                    </a:lnTo>
                    <a:lnTo>
                      <a:pt x="1252" y="681"/>
                    </a:lnTo>
                    <a:lnTo>
                      <a:pt x="1388" y="694"/>
                    </a:lnTo>
                    <a:lnTo>
                      <a:pt x="1537" y="708"/>
                    </a:lnTo>
                    <a:lnTo>
                      <a:pt x="1592" y="708"/>
                    </a:lnTo>
                    <a:lnTo>
                      <a:pt x="1755" y="694"/>
                    </a:lnTo>
                    <a:lnTo>
                      <a:pt x="1905" y="681"/>
                    </a:lnTo>
                    <a:lnTo>
                      <a:pt x="2054" y="667"/>
                    </a:lnTo>
                    <a:lnTo>
                      <a:pt x="2190" y="640"/>
                    </a:lnTo>
                    <a:lnTo>
                      <a:pt x="2435" y="558"/>
                    </a:lnTo>
                    <a:lnTo>
                      <a:pt x="2639" y="477"/>
                    </a:lnTo>
                    <a:lnTo>
                      <a:pt x="2802" y="395"/>
                    </a:lnTo>
                    <a:lnTo>
                      <a:pt x="2938" y="313"/>
                    </a:lnTo>
                    <a:lnTo>
                      <a:pt x="3047" y="232"/>
                    </a:lnTo>
                    <a:lnTo>
                      <a:pt x="3074" y="191"/>
                    </a:lnTo>
                    <a:lnTo>
                      <a:pt x="3088" y="150"/>
                    </a:lnTo>
                    <a:lnTo>
                      <a:pt x="3088" y="96"/>
                    </a:lnTo>
                    <a:lnTo>
                      <a:pt x="3061" y="55"/>
                    </a:lnTo>
                    <a:lnTo>
                      <a:pt x="3020" y="14"/>
                    </a:lnTo>
                    <a:lnTo>
                      <a:pt x="2966" y="0"/>
                    </a:lnTo>
                    <a:lnTo>
                      <a:pt x="2911" y="14"/>
                    </a:lnTo>
                    <a:lnTo>
                      <a:pt x="2870" y="28"/>
                    </a:lnTo>
                    <a:lnTo>
                      <a:pt x="2775" y="96"/>
                    </a:lnTo>
                    <a:lnTo>
                      <a:pt x="2680" y="164"/>
                    </a:lnTo>
                    <a:lnTo>
                      <a:pt x="2530" y="232"/>
                    </a:lnTo>
                    <a:lnTo>
                      <a:pt x="2340" y="313"/>
                    </a:lnTo>
                    <a:lnTo>
                      <a:pt x="2122" y="381"/>
                    </a:lnTo>
                    <a:lnTo>
                      <a:pt x="1877" y="422"/>
                    </a:lnTo>
                    <a:lnTo>
                      <a:pt x="1728" y="436"/>
                    </a:lnTo>
                    <a:lnTo>
                      <a:pt x="1415" y="436"/>
                    </a:lnTo>
                    <a:lnTo>
                      <a:pt x="1279" y="422"/>
                    </a:lnTo>
                    <a:lnTo>
                      <a:pt x="1034" y="368"/>
                    </a:lnTo>
                    <a:lnTo>
                      <a:pt x="803" y="300"/>
                    </a:lnTo>
                    <a:lnTo>
                      <a:pt x="599" y="232"/>
                    </a:lnTo>
                    <a:lnTo>
                      <a:pt x="436" y="150"/>
                    </a:lnTo>
                    <a:lnTo>
                      <a:pt x="313" y="96"/>
                    </a:lnTo>
                    <a:lnTo>
                      <a:pt x="204" y="2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4" name="Google Shape;1154;p28"/>
              <p:cNvSpPr/>
              <p:nvPr/>
            </p:nvSpPr>
            <p:spPr>
              <a:xfrm>
                <a:off x="1338920" y="3023788"/>
                <a:ext cx="25651" cy="7415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2518" extrusionOk="0">
                    <a:moveTo>
                      <a:pt x="408" y="1"/>
                    </a:moveTo>
                    <a:lnTo>
                      <a:pt x="368" y="14"/>
                    </a:lnTo>
                    <a:lnTo>
                      <a:pt x="327" y="55"/>
                    </a:lnTo>
                    <a:lnTo>
                      <a:pt x="300" y="96"/>
                    </a:lnTo>
                    <a:lnTo>
                      <a:pt x="300" y="150"/>
                    </a:lnTo>
                    <a:lnTo>
                      <a:pt x="504" y="1443"/>
                    </a:lnTo>
                    <a:lnTo>
                      <a:pt x="572" y="1946"/>
                    </a:lnTo>
                    <a:lnTo>
                      <a:pt x="599" y="2245"/>
                    </a:lnTo>
                    <a:lnTo>
                      <a:pt x="422" y="2245"/>
                    </a:lnTo>
                    <a:lnTo>
                      <a:pt x="300" y="2232"/>
                    </a:lnTo>
                    <a:lnTo>
                      <a:pt x="164" y="2204"/>
                    </a:lnTo>
                    <a:lnTo>
                      <a:pt x="109" y="2204"/>
                    </a:lnTo>
                    <a:lnTo>
                      <a:pt x="68" y="2218"/>
                    </a:lnTo>
                    <a:lnTo>
                      <a:pt x="28" y="2245"/>
                    </a:lnTo>
                    <a:lnTo>
                      <a:pt x="0" y="2300"/>
                    </a:lnTo>
                    <a:lnTo>
                      <a:pt x="0" y="2354"/>
                    </a:lnTo>
                    <a:lnTo>
                      <a:pt x="14" y="2395"/>
                    </a:lnTo>
                    <a:lnTo>
                      <a:pt x="55" y="2436"/>
                    </a:lnTo>
                    <a:lnTo>
                      <a:pt x="96" y="2463"/>
                    </a:lnTo>
                    <a:lnTo>
                      <a:pt x="286" y="2490"/>
                    </a:lnTo>
                    <a:lnTo>
                      <a:pt x="395" y="2504"/>
                    </a:lnTo>
                    <a:lnTo>
                      <a:pt x="517" y="2517"/>
                    </a:lnTo>
                    <a:lnTo>
                      <a:pt x="667" y="2504"/>
                    </a:lnTo>
                    <a:lnTo>
                      <a:pt x="721" y="2490"/>
                    </a:lnTo>
                    <a:lnTo>
                      <a:pt x="776" y="2463"/>
                    </a:lnTo>
                    <a:lnTo>
                      <a:pt x="817" y="2422"/>
                    </a:lnTo>
                    <a:lnTo>
                      <a:pt x="830" y="2395"/>
                    </a:lnTo>
                    <a:lnTo>
                      <a:pt x="857" y="2354"/>
                    </a:lnTo>
                    <a:lnTo>
                      <a:pt x="871" y="2313"/>
                    </a:lnTo>
                    <a:lnTo>
                      <a:pt x="857" y="2191"/>
                    </a:lnTo>
                    <a:lnTo>
                      <a:pt x="844" y="1959"/>
                    </a:lnTo>
                    <a:lnTo>
                      <a:pt x="748" y="1320"/>
                    </a:lnTo>
                    <a:lnTo>
                      <a:pt x="558" y="110"/>
                    </a:lnTo>
                    <a:lnTo>
                      <a:pt x="544" y="55"/>
                    </a:lnTo>
                    <a:lnTo>
                      <a:pt x="517" y="28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5" name="Google Shape;1155;p28"/>
              <p:cNvSpPr/>
              <p:nvPr/>
            </p:nvSpPr>
            <p:spPr>
              <a:xfrm>
                <a:off x="1207129" y="2873561"/>
                <a:ext cx="266817" cy="174697"/>
              </a:xfrm>
              <a:custGeom>
                <a:avLst/>
                <a:gdLst/>
                <a:ahLst/>
                <a:cxnLst/>
                <a:rect l="l" t="t" r="r" b="b"/>
                <a:pathLst>
                  <a:path w="9060" h="5932" extrusionOk="0">
                    <a:moveTo>
                      <a:pt x="4775" y="1"/>
                    </a:moveTo>
                    <a:lnTo>
                      <a:pt x="4489" y="14"/>
                    </a:lnTo>
                    <a:lnTo>
                      <a:pt x="4217" y="28"/>
                    </a:lnTo>
                    <a:lnTo>
                      <a:pt x="3931" y="55"/>
                    </a:lnTo>
                    <a:lnTo>
                      <a:pt x="3646" y="110"/>
                    </a:lnTo>
                    <a:lnTo>
                      <a:pt x="3346" y="164"/>
                    </a:lnTo>
                    <a:lnTo>
                      <a:pt x="3047" y="246"/>
                    </a:lnTo>
                    <a:lnTo>
                      <a:pt x="2748" y="341"/>
                    </a:lnTo>
                    <a:lnTo>
                      <a:pt x="2190" y="531"/>
                    </a:lnTo>
                    <a:lnTo>
                      <a:pt x="1700" y="735"/>
                    </a:lnTo>
                    <a:lnTo>
                      <a:pt x="1292" y="939"/>
                    </a:lnTo>
                    <a:lnTo>
                      <a:pt x="952" y="1130"/>
                    </a:lnTo>
                    <a:lnTo>
                      <a:pt x="680" y="1334"/>
                    </a:lnTo>
                    <a:lnTo>
                      <a:pt x="558" y="1429"/>
                    </a:lnTo>
                    <a:lnTo>
                      <a:pt x="449" y="1524"/>
                    </a:lnTo>
                    <a:lnTo>
                      <a:pt x="367" y="1619"/>
                    </a:lnTo>
                    <a:lnTo>
                      <a:pt x="286" y="1701"/>
                    </a:lnTo>
                    <a:lnTo>
                      <a:pt x="163" y="1891"/>
                    </a:lnTo>
                    <a:lnTo>
                      <a:pt x="68" y="2068"/>
                    </a:lnTo>
                    <a:lnTo>
                      <a:pt x="14" y="2232"/>
                    </a:lnTo>
                    <a:lnTo>
                      <a:pt x="0" y="2381"/>
                    </a:lnTo>
                    <a:lnTo>
                      <a:pt x="0" y="2531"/>
                    </a:lnTo>
                    <a:lnTo>
                      <a:pt x="14" y="2653"/>
                    </a:lnTo>
                    <a:lnTo>
                      <a:pt x="41" y="2776"/>
                    </a:lnTo>
                    <a:lnTo>
                      <a:pt x="95" y="2966"/>
                    </a:lnTo>
                    <a:lnTo>
                      <a:pt x="163" y="3211"/>
                    </a:lnTo>
                    <a:lnTo>
                      <a:pt x="245" y="3592"/>
                    </a:lnTo>
                    <a:lnTo>
                      <a:pt x="435" y="4571"/>
                    </a:lnTo>
                    <a:lnTo>
                      <a:pt x="531" y="5047"/>
                    </a:lnTo>
                    <a:lnTo>
                      <a:pt x="626" y="5469"/>
                    </a:lnTo>
                    <a:lnTo>
                      <a:pt x="680" y="5632"/>
                    </a:lnTo>
                    <a:lnTo>
                      <a:pt x="721" y="5768"/>
                    </a:lnTo>
                    <a:lnTo>
                      <a:pt x="762" y="5863"/>
                    </a:lnTo>
                    <a:lnTo>
                      <a:pt x="789" y="5891"/>
                    </a:lnTo>
                    <a:lnTo>
                      <a:pt x="816" y="5904"/>
                    </a:lnTo>
                    <a:lnTo>
                      <a:pt x="830" y="5891"/>
                    </a:lnTo>
                    <a:lnTo>
                      <a:pt x="857" y="5850"/>
                    </a:lnTo>
                    <a:lnTo>
                      <a:pt x="884" y="5714"/>
                    </a:lnTo>
                    <a:lnTo>
                      <a:pt x="925" y="5496"/>
                    </a:lnTo>
                    <a:lnTo>
                      <a:pt x="952" y="5238"/>
                    </a:lnTo>
                    <a:lnTo>
                      <a:pt x="993" y="4721"/>
                    </a:lnTo>
                    <a:lnTo>
                      <a:pt x="1034" y="4408"/>
                    </a:lnTo>
                    <a:lnTo>
                      <a:pt x="1143" y="3864"/>
                    </a:lnTo>
                    <a:lnTo>
                      <a:pt x="1197" y="3537"/>
                    </a:lnTo>
                    <a:lnTo>
                      <a:pt x="1211" y="3401"/>
                    </a:lnTo>
                    <a:lnTo>
                      <a:pt x="1197" y="3306"/>
                    </a:lnTo>
                    <a:lnTo>
                      <a:pt x="1197" y="3197"/>
                    </a:lnTo>
                    <a:lnTo>
                      <a:pt x="1184" y="3089"/>
                    </a:lnTo>
                    <a:lnTo>
                      <a:pt x="1197" y="2966"/>
                    </a:lnTo>
                    <a:lnTo>
                      <a:pt x="1211" y="2830"/>
                    </a:lnTo>
                    <a:lnTo>
                      <a:pt x="1252" y="2694"/>
                    </a:lnTo>
                    <a:lnTo>
                      <a:pt x="1320" y="2544"/>
                    </a:lnTo>
                    <a:lnTo>
                      <a:pt x="1401" y="2408"/>
                    </a:lnTo>
                    <a:lnTo>
                      <a:pt x="1510" y="2272"/>
                    </a:lnTo>
                    <a:lnTo>
                      <a:pt x="1673" y="2109"/>
                    </a:lnTo>
                    <a:lnTo>
                      <a:pt x="1768" y="2000"/>
                    </a:lnTo>
                    <a:lnTo>
                      <a:pt x="1877" y="1851"/>
                    </a:lnTo>
                    <a:lnTo>
                      <a:pt x="1932" y="1810"/>
                    </a:lnTo>
                    <a:lnTo>
                      <a:pt x="1986" y="1755"/>
                    </a:lnTo>
                    <a:lnTo>
                      <a:pt x="2217" y="1633"/>
                    </a:lnTo>
                    <a:lnTo>
                      <a:pt x="2340" y="1579"/>
                    </a:lnTo>
                    <a:lnTo>
                      <a:pt x="2489" y="1511"/>
                    </a:lnTo>
                    <a:lnTo>
                      <a:pt x="2666" y="1456"/>
                    </a:lnTo>
                    <a:lnTo>
                      <a:pt x="2857" y="1415"/>
                    </a:lnTo>
                    <a:lnTo>
                      <a:pt x="3306" y="1320"/>
                    </a:lnTo>
                    <a:lnTo>
                      <a:pt x="3782" y="1239"/>
                    </a:lnTo>
                    <a:lnTo>
                      <a:pt x="4285" y="1198"/>
                    </a:lnTo>
                    <a:lnTo>
                      <a:pt x="5033" y="1198"/>
                    </a:lnTo>
                    <a:lnTo>
                      <a:pt x="5278" y="1225"/>
                    </a:lnTo>
                    <a:lnTo>
                      <a:pt x="5496" y="1252"/>
                    </a:lnTo>
                    <a:lnTo>
                      <a:pt x="5700" y="1307"/>
                    </a:lnTo>
                    <a:lnTo>
                      <a:pt x="6978" y="1633"/>
                    </a:lnTo>
                    <a:lnTo>
                      <a:pt x="7427" y="1742"/>
                    </a:lnTo>
                    <a:lnTo>
                      <a:pt x="7808" y="1823"/>
                    </a:lnTo>
                    <a:lnTo>
                      <a:pt x="7890" y="1851"/>
                    </a:lnTo>
                    <a:lnTo>
                      <a:pt x="7971" y="1891"/>
                    </a:lnTo>
                    <a:lnTo>
                      <a:pt x="8026" y="1946"/>
                    </a:lnTo>
                    <a:lnTo>
                      <a:pt x="8080" y="2000"/>
                    </a:lnTo>
                    <a:lnTo>
                      <a:pt x="8134" y="2068"/>
                    </a:lnTo>
                    <a:lnTo>
                      <a:pt x="8162" y="2150"/>
                    </a:lnTo>
                    <a:lnTo>
                      <a:pt x="8230" y="2300"/>
                    </a:lnTo>
                    <a:lnTo>
                      <a:pt x="8257" y="2463"/>
                    </a:lnTo>
                    <a:lnTo>
                      <a:pt x="8284" y="2612"/>
                    </a:lnTo>
                    <a:lnTo>
                      <a:pt x="8311" y="2735"/>
                    </a:lnTo>
                    <a:lnTo>
                      <a:pt x="8352" y="2816"/>
                    </a:lnTo>
                    <a:lnTo>
                      <a:pt x="8366" y="2871"/>
                    </a:lnTo>
                    <a:lnTo>
                      <a:pt x="8379" y="2980"/>
                    </a:lnTo>
                    <a:lnTo>
                      <a:pt x="8393" y="3347"/>
                    </a:lnTo>
                    <a:lnTo>
                      <a:pt x="8420" y="4381"/>
                    </a:lnTo>
                    <a:lnTo>
                      <a:pt x="8434" y="4925"/>
                    </a:lnTo>
                    <a:lnTo>
                      <a:pt x="8475" y="5415"/>
                    </a:lnTo>
                    <a:lnTo>
                      <a:pt x="8488" y="5605"/>
                    </a:lnTo>
                    <a:lnTo>
                      <a:pt x="8515" y="5768"/>
                    </a:lnTo>
                    <a:lnTo>
                      <a:pt x="8556" y="5877"/>
                    </a:lnTo>
                    <a:lnTo>
                      <a:pt x="8570" y="5904"/>
                    </a:lnTo>
                    <a:lnTo>
                      <a:pt x="8597" y="5931"/>
                    </a:lnTo>
                    <a:lnTo>
                      <a:pt x="8611" y="5931"/>
                    </a:lnTo>
                    <a:lnTo>
                      <a:pt x="8638" y="5918"/>
                    </a:lnTo>
                    <a:lnTo>
                      <a:pt x="8692" y="5836"/>
                    </a:lnTo>
                    <a:lnTo>
                      <a:pt x="8733" y="5700"/>
                    </a:lnTo>
                    <a:lnTo>
                      <a:pt x="8787" y="5523"/>
                    </a:lnTo>
                    <a:lnTo>
                      <a:pt x="8842" y="5292"/>
                    </a:lnTo>
                    <a:lnTo>
                      <a:pt x="8896" y="5034"/>
                    </a:lnTo>
                    <a:lnTo>
                      <a:pt x="8978" y="4435"/>
                    </a:lnTo>
                    <a:lnTo>
                      <a:pt x="9005" y="4109"/>
                    </a:lnTo>
                    <a:lnTo>
                      <a:pt x="9032" y="3782"/>
                    </a:lnTo>
                    <a:lnTo>
                      <a:pt x="9046" y="3456"/>
                    </a:lnTo>
                    <a:lnTo>
                      <a:pt x="9059" y="3129"/>
                    </a:lnTo>
                    <a:lnTo>
                      <a:pt x="9046" y="2830"/>
                    </a:lnTo>
                    <a:lnTo>
                      <a:pt x="9032" y="2544"/>
                    </a:lnTo>
                    <a:lnTo>
                      <a:pt x="8991" y="2286"/>
                    </a:lnTo>
                    <a:lnTo>
                      <a:pt x="8937" y="2068"/>
                    </a:lnTo>
                    <a:lnTo>
                      <a:pt x="8910" y="1973"/>
                    </a:lnTo>
                    <a:lnTo>
                      <a:pt x="8855" y="1864"/>
                    </a:lnTo>
                    <a:lnTo>
                      <a:pt x="8787" y="1755"/>
                    </a:lnTo>
                    <a:lnTo>
                      <a:pt x="8719" y="1660"/>
                    </a:lnTo>
                    <a:lnTo>
                      <a:pt x="8624" y="1538"/>
                    </a:lnTo>
                    <a:lnTo>
                      <a:pt x="8529" y="1429"/>
                    </a:lnTo>
                    <a:lnTo>
                      <a:pt x="8420" y="1320"/>
                    </a:lnTo>
                    <a:lnTo>
                      <a:pt x="8298" y="1211"/>
                    </a:lnTo>
                    <a:lnTo>
                      <a:pt x="8012" y="994"/>
                    </a:lnTo>
                    <a:lnTo>
                      <a:pt x="7699" y="790"/>
                    </a:lnTo>
                    <a:lnTo>
                      <a:pt x="7522" y="681"/>
                    </a:lnTo>
                    <a:lnTo>
                      <a:pt x="7332" y="586"/>
                    </a:lnTo>
                    <a:lnTo>
                      <a:pt x="7141" y="504"/>
                    </a:lnTo>
                    <a:lnTo>
                      <a:pt x="6937" y="409"/>
                    </a:lnTo>
                    <a:lnTo>
                      <a:pt x="6733" y="341"/>
                    </a:lnTo>
                    <a:lnTo>
                      <a:pt x="6502" y="259"/>
                    </a:lnTo>
                    <a:lnTo>
                      <a:pt x="6284" y="205"/>
                    </a:lnTo>
                    <a:lnTo>
                      <a:pt x="6040" y="137"/>
                    </a:lnTo>
                    <a:lnTo>
                      <a:pt x="5808" y="96"/>
                    </a:lnTo>
                    <a:lnTo>
                      <a:pt x="5550" y="55"/>
                    </a:lnTo>
                    <a:lnTo>
                      <a:pt x="5305" y="28"/>
                    </a:lnTo>
                    <a:lnTo>
                      <a:pt x="5033" y="14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6" name="Google Shape;1156;p28"/>
              <p:cNvSpPr/>
              <p:nvPr/>
            </p:nvSpPr>
            <p:spPr>
              <a:xfrm>
                <a:off x="1257195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30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2" y="1932"/>
                    </a:lnTo>
                    <a:lnTo>
                      <a:pt x="232" y="1823"/>
                    </a:lnTo>
                    <a:lnTo>
                      <a:pt x="191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191" y="1184"/>
                    </a:lnTo>
                    <a:lnTo>
                      <a:pt x="232" y="1062"/>
                    </a:lnTo>
                    <a:lnTo>
                      <a:pt x="272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30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43" y="28"/>
                    </a:lnTo>
                    <a:lnTo>
                      <a:pt x="1007" y="55"/>
                    </a:lnTo>
                    <a:lnTo>
                      <a:pt x="871" y="109"/>
                    </a:lnTo>
                    <a:lnTo>
                      <a:pt x="749" y="164"/>
                    </a:lnTo>
                    <a:lnTo>
                      <a:pt x="626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64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64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26" y="2640"/>
                    </a:lnTo>
                    <a:lnTo>
                      <a:pt x="749" y="2708"/>
                    </a:lnTo>
                    <a:lnTo>
                      <a:pt x="871" y="2776"/>
                    </a:lnTo>
                    <a:lnTo>
                      <a:pt x="1007" y="2816"/>
                    </a:lnTo>
                    <a:lnTo>
                      <a:pt x="1143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22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2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71" y="1592"/>
                    </a:lnTo>
                    <a:lnTo>
                      <a:pt x="2884" y="1443"/>
                    </a:lnTo>
                    <a:lnTo>
                      <a:pt x="2871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2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22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7" name="Google Shape;1157;p28"/>
              <p:cNvSpPr/>
              <p:nvPr/>
            </p:nvSpPr>
            <p:spPr>
              <a:xfrm>
                <a:off x="1356944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44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3" y="1932"/>
                    </a:lnTo>
                    <a:lnTo>
                      <a:pt x="232" y="1823"/>
                    </a:lnTo>
                    <a:lnTo>
                      <a:pt x="205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205" y="1184"/>
                    </a:lnTo>
                    <a:lnTo>
                      <a:pt x="232" y="1062"/>
                    </a:lnTo>
                    <a:lnTo>
                      <a:pt x="273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44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57" y="28"/>
                    </a:lnTo>
                    <a:lnTo>
                      <a:pt x="1007" y="55"/>
                    </a:lnTo>
                    <a:lnTo>
                      <a:pt x="885" y="109"/>
                    </a:lnTo>
                    <a:lnTo>
                      <a:pt x="749" y="164"/>
                    </a:lnTo>
                    <a:lnTo>
                      <a:pt x="640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77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77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40" y="2640"/>
                    </a:lnTo>
                    <a:lnTo>
                      <a:pt x="749" y="2708"/>
                    </a:lnTo>
                    <a:lnTo>
                      <a:pt x="885" y="2776"/>
                    </a:lnTo>
                    <a:lnTo>
                      <a:pt x="1007" y="2816"/>
                    </a:lnTo>
                    <a:lnTo>
                      <a:pt x="1157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36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3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84" y="1592"/>
                    </a:lnTo>
                    <a:lnTo>
                      <a:pt x="2884" y="1443"/>
                    </a:lnTo>
                    <a:lnTo>
                      <a:pt x="2884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3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36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8" name="Google Shape;1158;p28"/>
              <p:cNvSpPr/>
              <p:nvPr/>
            </p:nvSpPr>
            <p:spPr>
              <a:xfrm>
                <a:off x="1336918" y="3024995"/>
                <a:ext cx="25268" cy="8452"/>
              </a:xfrm>
              <a:custGeom>
                <a:avLst/>
                <a:gdLst/>
                <a:ahLst/>
                <a:cxnLst/>
                <a:rect l="l" t="t" r="r" b="b"/>
                <a:pathLst>
                  <a:path w="858" h="287" extrusionOk="0">
                    <a:moveTo>
                      <a:pt x="381" y="1"/>
                    </a:moveTo>
                    <a:lnTo>
                      <a:pt x="286" y="14"/>
                    </a:lnTo>
                    <a:lnTo>
                      <a:pt x="191" y="55"/>
                    </a:lnTo>
                    <a:lnTo>
                      <a:pt x="109" y="96"/>
                    </a:lnTo>
                    <a:lnTo>
                      <a:pt x="41" y="137"/>
                    </a:lnTo>
                    <a:lnTo>
                      <a:pt x="14" y="150"/>
                    </a:lnTo>
                    <a:lnTo>
                      <a:pt x="0" y="191"/>
                    </a:lnTo>
                    <a:lnTo>
                      <a:pt x="0" y="218"/>
                    </a:lnTo>
                    <a:lnTo>
                      <a:pt x="14" y="259"/>
                    </a:lnTo>
                    <a:lnTo>
                      <a:pt x="55" y="286"/>
                    </a:lnTo>
                    <a:lnTo>
                      <a:pt x="109" y="286"/>
                    </a:lnTo>
                    <a:lnTo>
                      <a:pt x="136" y="273"/>
                    </a:lnTo>
                    <a:lnTo>
                      <a:pt x="191" y="245"/>
                    </a:lnTo>
                    <a:lnTo>
                      <a:pt x="259" y="218"/>
                    </a:lnTo>
                    <a:lnTo>
                      <a:pt x="340" y="191"/>
                    </a:lnTo>
                    <a:lnTo>
                      <a:pt x="422" y="177"/>
                    </a:lnTo>
                    <a:lnTo>
                      <a:pt x="517" y="177"/>
                    </a:lnTo>
                    <a:lnTo>
                      <a:pt x="612" y="205"/>
                    </a:lnTo>
                    <a:lnTo>
                      <a:pt x="653" y="232"/>
                    </a:lnTo>
                    <a:lnTo>
                      <a:pt x="708" y="273"/>
                    </a:lnTo>
                    <a:lnTo>
                      <a:pt x="735" y="286"/>
                    </a:lnTo>
                    <a:lnTo>
                      <a:pt x="803" y="286"/>
                    </a:lnTo>
                    <a:lnTo>
                      <a:pt x="830" y="259"/>
                    </a:lnTo>
                    <a:lnTo>
                      <a:pt x="844" y="232"/>
                    </a:lnTo>
                    <a:lnTo>
                      <a:pt x="857" y="205"/>
                    </a:lnTo>
                    <a:lnTo>
                      <a:pt x="844" y="164"/>
                    </a:lnTo>
                    <a:lnTo>
                      <a:pt x="830" y="137"/>
                    </a:lnTo>
                    <a:lnTo>
                      <a:pt x="721" y="55"/>
                    </a:lnTo>
                    <a:lnTo>
                      <a:pt x="612" y="14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9" name="Google Shape;1159;p28"/>
              <p:cNvSpPr/>
              <p:nvPr/>
            </p:nvSpPr>
            <p:spPr>
              <a:xfrm>
                <a:off x="1436667" y="2998166"/>
                <a:ext cx="42496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898" extrusionOk="0">
                    <a:moveTo>
                      <a:pt x="1238" y="0"/>
                    </a:moveTo>
                    <a:lnTo>
                      <a:pt x="1116" y="14"/>
                    </a:lnTo>
                    <a:lnTo>
                      <a:pt x="980" y="41"/>
                    </a:lnTo>
                    <a:lnTo>
                      <a:pt x="871" y="95"/>
                    </a:lnTo>
                    <a:lnTo>
                      <a:pt x="749" y="150"/>
                    </a:lnTo>
                    <a:lnTo>
                      <a:pt x="640" y="204"/>
                    </a:lnTo>
                    <a:lnTo>
                      <a:pt x="436" y="340"/>
                    </a:lnTo>
                    <a:lnTo>
                      <a:pt x="272" y="490"/>
                    </a:lnTo>
                    <a:lnTo>
                      <a:pt x="150" y="612"/>
                    </a:lnTo>
                    <a:lnTo>
                      <a:pt x="28" y="762"/>
                    </a:lnTo>
                    <a:lnTo>
                      <a:pt x="0" y="789"/>
                    </a:lnTo>
                    <a:lnTo>
                      <a:pt x="0" y="816"/>
                    </a:lnTo>
                    <a:lnTo>
                      <a:pt x="14" y="857"/>
                    </a:lnTo>
                    <a:lnTo>
                      <a:pt x="41" y="884"/>
                    </a:lnTo>
                    <a:lnTo>
                      <a:pt x="68" y="898"/>
                    </a:lnTo>
                    <a:lnTo>
                      <a:pt x="123" y="898"/>
                    </a:lnTo>
                    <a:lnTo>
                      <a:pt x="164" y="871"/>
                    </a:lnTo>
                    <a:lnTo>
                      <a:pt x="259" y="748"/>
                    </a:lnTo>
                    <a:lnTo>
                      <a:pt x="381" y="626"/>
                    </a:lnTo>
                    <a:lnTo>
                      <a:pt x="531" y="503"/>
                    </a:lnTo>
                    <a:lnTo>
                      <a:pt x="708" y="367"/>
                    </a:lnTo>
                    <a:lnTo>
                      <a:pt x="803" y="313"/>
                    </a:lnTo>
                    <a:lnTo>
                      <a:pt x="912" y="259"/>
                    </a:lnTo>
                    <a:lnTo>
                      <a:pt x="1021" y="218"/>
                    </a:lnTo>
                    <a:lnTo>
                      <a:pt x="1129" y="191"/>
                    </a:lnTo>
                    <a:lnTo>
                      <a:pt x="1238" y="177"/>
                    </a:lnTo>
                    <a:lnTo>
                      <a:pt x="1388" y="177"/>
                    </a:lnTo>
                    <a:lnTo>
                      <a:pt x="1415" y="163"/>
                    </a:lnTo>
                    <a:lnTo>
                      <a:pt x="1442" y="136"/>
                    </a:lnTo>
                    <a:lnTo>
                      <a:pt x="1442" y="95"/>
                    </a:lnTo>
                    <a:lnTo>
                      <a:pt x="1442" y="68"/>
                    </a:lnTo>
                    <a:lnTo>
                      <a:pt x="1429" y="41"/>
                    </a:lnTo>
                    <a:lnTo>
                      <a:pt x="1401" y="14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0" name="Google Shape;1160;p28"/>
              <p:cNvSpPr/>
              <p:nvPr/>
            </p:nvSpPr>
            <p:spPr>
              <a:xfrm>
                <a:off x="1212312" y="2998166"/>
                <a:ext cx="50919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898" extrusionOk="0">
                    <a:moveTo>
                      <a:pt x="55" y="0"/>
                    </a:moveTo>
                    <a:lnTo>
                      <a:pt x="28" y="27"/>
                    </a:lnTo>
                    <a:lnTo>
                      <a:pt x="15" y="55"/>
                    </a:lnTo>
                    <a:lnTo>
                      <a:pt x="1" y="82"/>
                    </a:lnTo>
                    <a:lnTo>
                      <a:pt x="15" y="123"/>
                    </a:lnTo>
                    <a:lnTo>
                      <a:pt x="28" y="150"/>
                    </a:lnTo>
                    <a:lnTo>
                      <a:pt x="55" y="163"/>
                    </a:lnTo>
                    <a:lnTo>
                      <a:pt x="96" y="177"/>
                    </a:lnTo>
                    <a:lnTo>
                      <a:pt x="246" y="191"/>
                    </a:lnTo>
                    <a:lnTo>
                      <a:pt x="395" y="204"/>
                    </a:lnTo>
                    <a:lnTo>
                      <a:pt x="545" y="245"/>
                    </a:lnTo>
                    <a:lnTo>
                      <a:pt x="681" y="286"/>
                    </a:lnTo>
                    <a:lnTo>
                      <a:pt x="803" y="340"/>
                    </a:lnTo>
                    <a:lnTo>
                      <a:pt x="926" y="395"/>
                    </a:lnTo>
                    <a:lnTo>
                      <a:pt x="1144" y="517"/>
                    </a:lnTo>
                    <a:lnTo>
                      <a:pt x="1320" y="653"/>
                    </a:lnTo>
                    <a:lnTo>
                      <a:pt x="1456" y="762"/>
                    </a:lnTo>
                    <a:lnTo>
                      <a:pt x="1579" y="871"/>
                    </a:lnTo>
                    <a:lnTo>
                      <a:pt x="1606" y="898"/>
                    </a:lnTo>
                    <a:lnTo>
                      <a:pt x="1674" y="898"/>
                    </a:lnTo>
                    <a:lnTo>
                      <a:pt x="1701" y="871"/>
                    </a:lnTo>
                    <a:lnTo>
                      <a:pt x="1715" y="843"/>
                    </a:lnTo>
                    <a:lnTo>
                      <a:pt x="1728" y="816"/>
                    </a:lnTo>
                    <a:lnTo>
                      <a:pt x="1728" y="775"/>
                    </a:lnTo>
                    <a:lnTo>
                      <a:pt x="1701" y="748"/>
                    </a:lnTo>
                    <a:lnTo>
                      <a:pt x="1565" y="626"/>
                    </a:lnTo>
                    <a:lnTo>
                      <a:pt x="1416" y="503"/>
                    </a:lnTo>
                    <a:lnTo>
                      <a:pt x="1225" y="367"/>
                    </a:lnTo>
                    <a:lnTo>
                      <a:pt x="994" y="231"/>
                    </a:lnTo>
                    <a:lnTo>
                      <a:pt x="871" y="163"/>
                    </a:lnTo>
                    <a:lnTo>
                      <a:pt x="722" y="109"/>
                    </a:lnTo>
                    <a:lnTo>
                      <a:pt x="586" y="68"/>
                    </a:lnTo>
                    <a:lnTo>
                      <a:pt x="423" y="27"/>
                    </a:lnTo>
                    <a:lnTo>
                      <a:pt x="273" y="1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1" name="Google Shape;1161;p28"/>
              <p:cNvSpPr/>
              <p:nvPr/>
            </p:nvSpPr>
            <p:spPr>
              <a:xfrm>
                <a:off x="857786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8774" y="1"/>
                    </a:moveTo>
                    <a:lnTo>
                      <a:pt x="8597" y="15"/>
                    </a:lnTo>
                    <a:lnTo>
                      <a:pt x="8421" y="42"/>
                    </a:lnTo>
                    <a:lnTo>
                      <a:pt x="8257" y="69"/>
                    </a:lnTo>
                    <a:lnTo>
                      <a:pt x="8081" y="110"/>
                    </a:lnTo>
                    <a:lnTo>
                      <a:pt x="7917" y="151"/>
                    </a:lnTo>
                    <a:lnTo>
                      <a:pt x="7754" y="205"/>
                    </a:lnTo>
                    <a:lnTo>
                      <a:pt x="7591" y="273"/>
                    </a:lnTo>
                    <a:lnTo>
                      <a:pt x="7441" y="341"/>
                    </a:lnTo>
                    <a:lnTo>
                      <a:pt x="7278" y="423"/>
                    </a:lnTo>
                    <a:lnTo>
                      <a:pt x="7128" y="504"/>
                    </a:lnTo>
                    <a:lnTo>
                      <a:pt x="6992" y="599"/>
                    </a:lnTo>
                    <a:lnTo>
                      <a:pt x="6843" y="695"/>
                    </a:lnTo>
                    <a:lnTo>
                      <a:pt x="6707" y="804"/>
                    </a:lnTo>
                    <a:lnTo>
                      <a:pt x="6571" y="912"/>
                    </a:lnTo>
                    <a:lnTo>
                      <a:pt x="6448" y="1035"/>
                    </a:lnTo>
                    <a:lnTo>
                      <a:pt x="6326" y="1157"/>
                    </a:lnTo>
                    <a:lnTo>
                      <a:pt x="6203" y="1293"/>
                    </a:lnTo>
                    <a:lnTo>
                      <a:pt x="6095" y="1429"/>
                    </a:lnTo>
                    <a:lnTo>
                      <a:pt x="5986" y="1579"/>
                    </a:lnTo>
                    <a:lnTo>
                      <a:pt x="5891" y="1728"/>
                    </a:lnTo>
                    <a:lnTo>
                      <a:pt x="5809" y="1878"/>
                    </a:lnTo>
                    <a:lnTo>
                      <a:pt x="5727" y="2041"/>
                    </a:lnTo>
                    <a:lnTo>
                      <a:pt x="5646" y="2218"/>
                    </a:lnTo>
                    <a:lnTo>
                      <a:pt x="5428" y="2735"/>
                    </a:lnTo>
                    <a:lnTo>
                      <a:pt x="5224" y="3238"/>
                    </a:lnTo>
                    <a:lnTo>
                      <a:pt x="4830" y="4245"/>
                    </a:lnTo>
                    <a:lnTo>
                      <a:pt x="4435" y="5238"/>
                    </a:lnTo>
                    <a:lnTo>
                      <a:pt x="4054" y="6245"/>
                    </a:lnTo>
                    <a:lnTo>
                      <a:pt x="3687" y="7251"/>
                    </a:lnTo>
                    <a:lnTo>
                      <a:pt x="3320" y="8271"/>
                    </a:lnTo>
                    <a:lnTo>
                      <a:pt x="2966" y="9278"/>
                    </a:lnTo>
                    <a:lnTo>
                      <a:pt x="2612" y="10298"/>
                    </a:lnTo>
                    <a:lnTo>
                      <a:pt x="2272" y="11332"/>
                    </a:lnTo>
                    <a:lnTo>
                      <a:pt x="1946" y="12366"/>
                    </a:lnTo>
                    <a:lnTo>
                      <a:pt x="1633" y="13399"/>
                    </a:lnTo>
                    <a:lnTo>
                      <a:pt x="1334" y="14460"/>
                    </a:lnTo>
                    <a:lnTo>
                      <a:pt x="1034" y="15521"/>
                    </a:lnTo>
                    <a:lnTo>
                      <a:pt x="762" y="16596"/>
                    </a:lnTo>
                    <a:lnTo>
                      <a:pt x="518" y="17684"/>
                    </a:lnTo>
                    <a:lnTo>
                      <a:pt x="300" y="18800"/>
                    </a:lnTo>
                    <a:lnTo>
                      <a:pt x="191" y="19371"/>
                    </a:lnTo>
                    <a:lnTo>
                      <a:pt x="96" y="19942"/>
                    </a:lnTo>
                    <a:lnTo>
                      <a:pt x="55" y="20337"/>
                    </a:lnTo>
                    <a:lnTo>
                      <a:pt x="14" y="20745"/>
                    </a:lnTo>
                    <a:lnTo>
                      <a:pt x="1" y="21139"/>
                    </a:lnTo>
                    <a:lnTo>
                      <a:pt x="14" y="21534"/>
                    </a:lnTo>
                    <a:lnTo>
                      <a:pt x="28" y="21915"/>
                    </a:lnTo>
                    <a:lnTo>
                      <a:pt x="69" y="22309"/>
                    </a:lnTo>
                    <a:lnTo>
                      <a:pt x="123" y="22676"/>
                    </a:lnTo>
                    <a:lnTo>
                      <a:pt x="191" y="23057"/>
                    </a:lnTo>
                    <a:lnTo>
                      <a:pt x="273" y="23411"/>
                    </a:lnTo>
                    <a:lnTo>
                      <a:pt x="368" y="23765"/>
                    </a:lnTo>
                    <a:lnTo>
                      <a:pt x="477" y="24118"/>
                    </a:lnTo>
                    <a:lnTo>
                      <a:pt x="586" y="24445"/>
                    </a:lnTo>
                    <a:lnTo>
                      <a:pt x="722" y="24771"/>
                    </a:lnTo>
                    <a:lnTo>
                      <a:pt x="858" y="25098"/>
                    </a:lnTo>
                    <a:lnTo>
                      <a:pt x="994" y="25410"/>
                    </a:lnTo>
                    <a:lnTo>
                      <a:pt x="1143" y="25710"/>
                    </a:lnTo>
                    <a:lnTo>
                      <a:pt x="1293" y="26009"/>
                    </a:lnTo>
                    <a:lnTo>
                      <a:pt x="1456" y="26295"/>
                    </a:lnTo>
                    <a:lnTo>
                      <a:pt x="1796" y="26852"/>
                    </a:lnTo>
                    <a:lnTo>
                      <a:pt x="2150" y="27369"/>
                    </a:lnTo>
                    <a:lnTo>
                      <a:pt x="2517" y="27873"/>
                    </a:lnTo>
                    <a:lnTo>
                      <a:pt x="2898" y="28362"/>
                    </a:lnTo>
                    <a:lnTo>
                      <a:pt x="3292" y="28825"/>
                    </a:lnTo>
                    <a:lnTo>
                      <a:pt x="3687" y="29274"/>
                    </a:lnTo>
                    <a:lnTo>
                      <a:pt x="4095" y="29709"/>
                    </a:lnTo>
                    <a:lnTo>
                      <a:pt x="4517" y="30117"/>
                    </a:lnTo>
                    <a:lnTo>
                      <a:pt x="4938" y="30525"/>
                    </a:lnTo>
                    <a:lnTo>
                      <a:pt x="5360" y="30906"/>
                    </a:lnTo>
                    <a:lnTo>
                      <a:pt x="5795" y="31287"/>
                    </a:lnTo>
                    <a:lnTo>
                      <a:pt x="6231" y="31654"/>
                    </a:lnTo>
                    <a:lnTo>
                      <a:pt x="6666" y="32021"/>
                    </a:lnTo>
                    <a:lnTo>
                      <a:pt x="7115" y="32361"/>
                    </a:lnTo>
                    <a:lnTo>
                      <a:pt x="7564" y="32701"/>
                    </a:lnTo>
                    <a:lnTo>
                      <a:pt x="8026" y="33042"/>
                    </a:lnTo>
                    <a:lnTo>
                      <a:pt x="8489" y="33354"/>
                    </a:lnTo>
                    <a:lnTo>
                      <a:pt x="8951" y="33681"/>
                    </a:lnTo>
                    <a:lnTo>
                      <a:pt x="9427" y="33980"/>
                    </a:lnTo>
                    <a:lnTo>
                      <a:pt x="9903" y="34293"/>
                    </a:lnTo>
                    <a:lnTo>
                      <a:pt x="10148" y="34443"/>
                    </a:lnTo>
                    <a:lnTo>
                      <a:pt x="10434" y="34606"/>
                    </a:lnTo>
                    <a:lnTo>
                      <a:pt x="10624" y="34701"/>
                    </a:lnTo>
                    <a:lnTo>
                      <a:pt x="10828" y="34783"/>
                    </a:lnTo>
                    <a:lnTo>
                      <a:pt x="11032" y="34851"/>
                    </a:lnTo>
                    <a:lnTo>
                      <a:pt x="11250" y="34891"/>
                    </a:lnTo>
                    <a:lnTo>
                      <a:pt x="11454" y="34919"/>
                    </a:lnTo>
                    <a:lnTo>
                      <a:pt x="11672" y="34919"/>
                    </a:lnTo>
                    <a:lnTo>
                      <a:pt x="11876" y="34905"/>
                    </a:lnTo>
                    <a:lnTo>
                      <a:pt x="12093" y="34878"/>
                    </a:lnTo>
                    <a:lnTo>
                      <a:pt x="12297" y="34823"/>
                    </a:lnTo>
                    <a:lnTo>
                      <a:pt x="12501" y="34755"/>
                    </a:lnTo>
                    <a:lnTo>
                      <a:pt x="12692" y="34660"/>
                    </a:lnTo>
                    <a:lnTo>
                      <a:pt x="12869" y="34551"/>
                    </a:lnTo>
                    <a:lnTo>
                      <a:pt x="13046" y="34429"/>
                    </a:lnTo>
                    <a:lnTo>
                      <a:pt x="13222" y="34279"/>
                    </a:lnTo>
                    <a:lnTo>
                      <a:pt x="13372" y="34130"/>
                    </a:lnTo>
                    <a:lnTo>
                      <a:pt x="13508" y="33953"/>
                    </a:lnTo>
                    <a:lnTo>
                      <a:pt x="13644" y="33749"/>
                    </a:lnTo>
                    <a:lnTo>
                      <a:pt x="13739" y="33545"/>
                    </a:lnTo>
                    <a:lnTo>
                      <a:pt x="13821" y="33327"/>
                    </a:lnTo>
                    <a:lnTo>
                      <a:pt x="13889" y="33110"/>
                    </a:lnTo>
                    <a:lnTo>
                      <a:pt x="13930" y="32878"/>
                    </a:lnTo>
                    <a:lnTo>
                      <a:pt x="13943" y="32661"/>
                    </a:lnTo>
                    <a:lnTo>
                      <a:pt x="13930" y="32429"/>
                    </a:lnTo>
                    <a:lnTo>
                      <a:pt x="13916" y="32212"/>
                    </a:lnTo>
                    <a:lnTo>
                      <a:pt x="13862" y="31994"/>
                    </a:lnTo>
                    <a:lnTo>
                      <a:pt x="13794" y="31776"/>
                    </a:lnTo>
                    <a:lnTo>
                      <a:pt x="13712" y="31572"/>
                    </a:lnTo>
                    <a:lnTo>
                      <a:pt x="13603" y="31382"/>
                    </a:lnTo>
                    <a:lnTo>
                      <a:pt x="13467" y="31192"/>
                    </a:lnTo>
                    <a:lnTo>
                      <a:pt x="13318" y="31015"/>
                    </a:lnTo>
                    <a:lnTo>
                      <a:pt x="13154" y="30852"/>
                    </a:lnTo>
                    <a:lnTo>
                      <a:pt x="12964" y="30702"/>
                    </a:lnTo>
                    <a:lnTo>
                      <a:pt x="12855" y="30634"/>
                    </a:lnTo>
                    <a:lnTo>
                      <a:pt x="12501" y="30375"/>
                    </a:lnTo>
                    <a:lnTo>
                      <a:pt x="12121" y="30090"/>
                    </a:lnTo>
                    <a:lnTo>
                      <a:pt x="11740" y="29791"/>
                    </a:lnTo>
                    <a:lnTo>
                      <a:pt x="11359" y="29491"/>
                    </a:lnTo>
                    <a:lnTo>
                      <a:pt x="10624" y="28879"/>
                    </a:lnTo>
                    <a:lnTo>
                      <a:pt x="10257" y="28553"/>
                    </a:lnTo>
                    <a:lnTo>
                      <a:pt x="9903" y="28226"/>
                    </a:lnTo>
                    <a:lnTo>
                      <a:pt x="9550" y="27900"/>
                    </a:lnTo>
                    <a:lnTo>
                      <a:pt x="9210" y="27573"/>
                    </a:lnTo>
                    <a:lnTo>
                      <a:pt x="8883" y="27233"/>
                    </a:lnTo>
                    <a:lnTo>
                      <a:pt x="8557" y="26893"/>
                    </a:lnTo>
                    <a:lnTo>
                      <a:pt x="8257" y="26540"/>
                    </a:lnTo>
                    <a:lnTo>
                      <a:pt x="7958" y="26199"/>
                    </a:lnTo>
                    <a:lnTo>
                      <a:pt x="7672" y="25846"/>
                    </a:lnTo>
                    <a:lnTo>
                      <a:pt x="7400" y="25492"/>
                    </a:lnTo>
                    <a:lnTo>
                      <a:pt x="7142" y="25125"/>
                    </a:lnTo>
                    <a:lnTo>
                      <a:pt x="6897" y="24771"/>
                    </a:lnTo>
                    <a:lnTo>
                      <a:pt x="6679" y="24404"/>
                    </a:lnTo>
                    <a:lnTo>
                      <a:pt x="6475" y="24050"/>
                    </a:lnTo>
                    <a:lnTo>
                      <a:pt x="6299" y="23697"/>
                    </a:lnTo>
                    <a:lnTo>
                      <a:pt x="6135" y="23343"/>
                    </a:lnTo>
                    <a:lnTo>
                      <a:pt x="6013" y="23003"/>
                    </a:lnTo>
                    <a:lnTo>
                      <a:pt x="5904" y="22663"/>
                    </a:lnTo>
                    <a:lnTo>
                      <a:pt x="5836" y="22350"/>
                    </a:lnTo>
                    <a:lnTo>
                      <a:pt x="5782" y="22037"/>
                    </a:lnTo>
                    <a:lnTo>
                      <a:pt x="5768" y="21751"/>
                    </a:lnTo>
                    <a:lnTo>
                      <a:pt x="5768" y="21479"/>
                    </a:lnTo>
                    <a:lnTo>
                      <a:pt x="5795" y="21221"/>
                    </a:lnTo>
                    <a:lnTo>
                      <a:pt x="5850" y="20990"/>
                    </a:lnTo>
                    <a:lnTo>
                      <a:pt x="5959" y="20541"/>
                    </a:lnTo>
                    <a:lnTo>
                      <a:pt x="6081" y="20078"/>
                    </a:lnTo>
                    <a:lnTo>
                      <a:pt x="6339" y="19153"/>
                    </a:lnTo>
                    <a:lnTo>
                      <a:pt x="6625" y="18228"/>
                    </a:lnTo>
                    <a:lnTo>
                      <a:pt x="6938" y="17290"/>
                    </a:lnTo>
                    <a:lnTo>
                      <a:pt x="7264" y="16351"/>
                    </a:lnTo>
                    <a:lnTo>
                      <a:pt x="7618" y="15426"/>
                    </a:lnTo>
                    <a:lnTo>
                      <a:pt x="7985" y="14488"/>
                    </a:lnTo>
                    <a:lnTo>
                      <a:pt x="8366" y="13549"/>
                    </a:lnTo>
                    <a:lnTo>
                      <a:pt x="8747" y="12611"/>
                    </a:lnTo>
                    <a:lnTo>
                      <a:pt x="9142" y="11686"/>
                    </a:lnTo>
                    <a:lnTo>
                      <a:pt x="9550" y="10747"/>
                    </a:lnTo>
                    <a:lnTo>
                      <a:pt x="9971" y="9822"/>
                    </a:lnTo>
                    <a:lnTo>
                      <a:pt x="10393" y="8897"/>
                    </a:lnTo>
                    <a:lnTo>
                      <a:pt x="10828" y="7972"/>
                    </a:lnTo>
                    <a:lnTo>
                      <a:pt x="11264" y="7047"/>
                    </a:lnTo>
                    <a:lnTo>
                      <a:pt x="11712" y="6136"/>
                    </a:lnTo>
                    <a:lnTo>
                      <a:pt x="11944" y="5687"/>
                    </a:lnTo>
                    <a:lnTo>
                      <a:pt x="12161" y="5252"/>
                    </a:lnTo>
                    <a:lnTo>
                      <a:pt x="12175" y="5224"/>
                    </a:lnTo>
                    <a:lnTo>
                      <a:pt x="12284" y="4980"/>
                    </a:lnTo>
                    <a:lnTo>
                      <a:pt x="12352" y="4803"/>
                    </a:lnTo>
                    <a:lnTo>
                      <a:pt x="12406" y="4639"/>
                    </a:lnTo>
                    <a:lnTo>
                      <a:pt x="12461" y="4463"/>
                    </a:lnTo>
                    <a:lnTo>
                      <a:pt x="12501" y="4286"/>
                    </a:lnTo>
                    <a:lnTo>
                      <a:pt x="12529" y="4109"/>
                    </a:lnTo>
                    <a:lnTo>
                      <a:pt x="12542" y="3932"/>
                    </a:lnTo>
                    <a:lnTo>
                      <a:pt x="12556" y="3755"/>
                    </a:lnTo>
                    <a:lnTo>
                      <a:pt x="12569" y="3578"/>
                    </a:lnTo>
                    <a:lnTo>
                      <a:pt x="12556" y="3402"/>
                    </a:lnTo>
                    <a:lnTo>
                      <a:pt x="12542" y="3225"/>
                    </a:lnTo>
                    <a:lnTo>
                      <a:pt x="12529" y="3062"/>
                    </a:lnTo>
                    <a:lnTo>
                      <a:pt x="12488" y="2885"/>
                    </a:lnTo>
                    <a:lnTo>
                      <a:pt x="12461" y="2721"/>
                    </a:lnTo>
                    <a:lnTo>
                      <a:pt x="12406" y="2558"/>
                    </a:lnTo>
                    <a:lnTo>
                      <a:pt x="12352" y="2395"/>
                    </a:lnTo>
                    <a:lnTo>
                      <a:pt x="12297" y="2232"/>
                    </a:lnTo>
                    <a:lnTo>
                      <a:pt x="12216" y="2069"/>
                    </a:lnTo>
                    <a:lnTo>
                      <a:pt x="12148" y="1919"/>
                    </a:lnTo>
                    <a:lnTo>
                      <a:pt x="12066" y="1769"/>
                    </a:lnTo>
                    <a:lnTo>
                      <a:pt x="11971" y="1620"/>
                    </a:lnTo>
                    <a:lnTo>
                      <a:pt x="11876" y="1470"/>
                    </a:lnTo>
                    <a:lnTo>
                      <a:pt x="11767" y="1334"/>
                    </a:lnTo>
                    <a:lnTo>
                      <a:pt x="11658" y="1198"/>
                    </a:lnTo>
                    <a:lnTo>
                      <a:pt x="11536" y="1076"/>
                    </a:lnTo>
                    <a:lnTo>
                      <a:pt x="11413" y="953"/>
                    </a:lnTo>
                    <a:lnTo>
                      <a:pt x="11277" y="844"/>
                    </a:lnTo>
                    <a:lnTo>
                      <a:pt x="11141" y="722"/>
                    </a:lnTo>
                    <a:lnTo>
                      <a:pt x="10992" y="627"/>
                    </a:lnTo>
                    <a:lnTo>
                      <a:pt x="10842" y="531"/>
                    </a:lnTo>
                    <a:lnTo>
                      <a:pt x="10679" y="436"/>
                    </a:lnTo>
                    <a:lnTo>
                      <a:pt x="10515" y="355"/>
                    </a:lnTo>
                    <a:lnTo>
                      <a:pt x="10352" y="273"/>
                    </a:lnTo>
                    <a:lnTo>
                      <a:pt x="10175" y="205"/>
                    </a:lnTo>
                    <a:lnTo>
                      <a:pt x="9999" y="151"/>
                    </a:lnTo>
                    <a:lnTo>
                      <a:pt x="9822" y="110"/>
                    </a:lnTo>
                    <a:lnTo>
                      <a:pt x="9645" y="69"/>
                    </a:lnTo>
                    <a:lnTo>
                      <a:pt x="9482" y="42"/>
                    </a:lnTo>
                    <a:lnTo>
                      <a:pt x="9305" y="15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2" name="Google Shape;1162;p28"/>
              <p:cNvSpPr/>
              <p:nvPr/>
            </p:nvSpPr>
            <p:spPr>
              <a:xfrm>
                <a:off x="1444265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4898" y="1"/>
                    </a:moveTo>
                    <a:lnTo>
                      <a:pt x="4721" y="15"/>
                    </a:lnTo>
                    <a:lnTo>
                      <a:pt x="4544" y="28"/>
                    </a:lnTo>
                    <a:lnTo>
                      <a:pt x="4381" y="55"/>
                    </a:lnTo>
                    <a:lnTo>
                      <a:pt x="4204" y="83"/>
                    </a:lnTo>
                    <a:lnTo>
                      <a:pt x="4027" y="123"/>
                    </a:lnTo>
                    <a:lnTo>
                      <a:pt x="3850" y="178"/>
                    </a:lnTo>
                    <a:lnTo>
                      <a:pt x="3687" y="246"/>
                    </a:lnTo>
                    <a:lnTo>
                      <a:pt x="3510" y="314"/>
                    </a:lnTo>
                    <a:lnTo>
                      <a:pt x="3347" y="395"/>
                    </a:lnTo>
                    <a:lnTo>
                      <a:pt x="3184" y="477"/>
                    </a:lnTo>
                    <a:lnTo>
                      <a:pt x="3034" y="572"/>
                    </a:lnTo>
                    <a:lnTo>
                      <a:pt x="2885" y="681"/>
                    </a:lnTo>
                    <a:lnTo>
                      <a:pt x="2735" y="790"/>
                    </a:lnTo>
                    <a:lnTo>
                      <a:pt x="2599" y="899"/>
                    </a:lnTo>
                    <a:lnTo>
                      <a:pt x="2463" y="1021"/>
                    </a:lnTo>
                    <a:lnTo>
                      <a:pt x="2340" y="1144"/>
                    </a:lnTo>
                    <a:lnTo>
                      <a:pt x="2232" y="1280"/>
                    </a:lnTo>
                    <a:lnTo>
                      <a:pt x="2123" y="1416"/>
                    </a:lnTo>
                    <a:lnTo>
                      <a:pt x="2014" y="1552"/>
                    </a:lnTo>
                    <a:lnTo>
                      <a:pt x="1919" y="1701"/>
                    </a:lnTo>
                    <a:lnTo>
                      <a:pt x="1837" y="1851"/>
                    </a:lnTo>
                    <a:lnTo>
                      <a:pt x="1756" y="2001"/>
                    </a:lnTo>
                    <a:lnTo>
                      <a:pt x="1674" y="2164"/>
                    </a:lnTo>
                    <a:lnTo>
                      <a:pt x="1620" y="2313"/>
                    </a:lnTo>
                    <a:lnTo>
                      <a:pt x="1552" y="2477"/>
                    </a:lnTo>
                    <a:lnTo>
                      <a:pt x="1511" y="2653"/>
                    </a:lnTo>
                    <a:lnTo>
                      <a:pt x="1470" y="2817"/>
                    </a:lnTo>
                    <a:lnTo>
                      <a:pt x="1429" y="2980"/>
                    </a:lnTo>
                    <a:lnTo>
                      <a:pt x="1402" y="3157"/>
                    </a:lnTo>
                    <a:lnTo>
                      <a:pt x="1388" y="3334"/>
                    </a:lnTo>
                    <a:lnTo>
                      <a:pt x="1375" y="3497"/>
                    </a:lnTo>
                    <a:lnTo>
                      <a:pt x="1375" y="3674"/>
                    </a:lnTo>
                    <a:lnTo>
                      <a:pt x="1388" y="3850"/>
                    </a:lnTo>
                    <a:lnTo>
                      <a:pt x="1402" y="4027"/>
                    </a:lnTo>
                    <a:lnTo>
                      <a:pt x="1429" y="4204"/>
                    </a:lnTo>
                    <a:lnTo>
                      <a:pt x="1470" y="4381"/>
                    </a:lnTo>
                    <a:lnTo>
                      <a:pt x="1511" y="4544"/>
                    </a:lnTo>
                    <a:lnTo>
                      <a:pt x="1565" y="4721"/>
                    </a:lnTo>
                    <a:lnTo>
                      <a:pt x="1620" y="4884"/>
                    </a:lnTo>
                    <a:lnTo>
                      <a:pt x="1688" y="5061"/>
                    </a:lnTo>
                    <a:lnTo>
                      <a:pt x="1769" y="5224"/>
                    </a:lnTo>
                    <a:lnTo>
                      <a:pt x="1783" y="5252"/>
                    </a:lnTo>
                    <a:lnTo>
                      <a:pt x="2000" y="5687"/>
                    </a:lnTo>
                    <a:lnTo>
                      <a:pt x="2232" y="6136"/>
                    </a:lnTo>
                    <a:lnTo>
                      <a:pt x="2681" y="7047"/>
                    </a:lnTo>
                    <a:lnTo>
                      <a:pt x="3116" y="7972"/>
                    </a:lnTo>
                    <a:lnTo>
                      <a:pt x="3551" y="8897"/>
                    </a:lnTo>
                    <a:lnTo>
                      <a:pt x="3973" y="9822"/>
                    </a:lnTo>
                    <a:lnTo>
                      <a:pt x="4394" y="10747"/>
                    </a:lnTo>
                    <a:lnTo>
                      <a:pt x="4803" y="11686"/>
                    </a:lnTo>
                    <a:lnTo>
                      <a:pt x="5197" y="12611"/>
                    </a:lnTo>
                    <a:lnTo>
                      <a:pt x="5578" y="13549"/>
                    </a:lnTo>
                    <a:lnTo>
                      <a:pt x="5959" y="14488"/>
                    </a:lnTo>
                    <a:lnTo>
                      <a:pt x="6326" y="15426"/>
                    </a:lnTo>
                    <a:lnTo>
                      <a:pt x="6680" y="16351"/>
                    </a:lnTo>
                    <a:lnTo>
                      <a:pt x="7006" y="17290"/>
                    </a:lnTo>
                    <a:lnTo>
                      <a:pt x="7319" y="18228"/>
                    </a:lnTo>
                    <a:lnTo>
                      <a:pt x="7605" y="19153"/>
                    </a:lnTo>
                    <a:lnTo>
                      <a:pt x="7863" y="20078"/>
                    </a:lnTo>
                    <a:lnTo>
                      <a:pt x="7986" y="20541"/>
                    </a:lnTo>
                    <a:lnTo>
                      <a:pt x="8094" y="20990"/>
                    </a:lnTo>
                    <a:lnTo>
                      <a:pt x="8149" y="21221"/>
                    </a:lnTo>
                    <a:lnTo>
                      <a:pt x="8176" y="21479"/>
                    </a:lnTo>
                    <a:lnTo>
                      <a:pt x="8176" y="21751"/>
                    </a:lnTo>
                    <a:lnTo>
                      <a:pt x="8162" y="22037"/>
                    </a:lnTo>
                    <a:lnTo>
                      <a:pt x="8108" y="22350"/>
                    </a:lnTo>
                    <a:lnTo>
                      <a:pt x="8040" y="22663"/>
                    </a:lnTo>
                    <a:lnTo>
                      <a:pt x="7931" y="23003"/>
                    </a:lnTo>
                    <a:lnTo>
                      <a:pt x="7795" y="23343"/>
                    </a:lnTo>
                    <a:lnTo>
                      <a:pt x="7645" y="23697"/>
                    </a:lnTo>
                    <a:lnTo>
                      <a:pt x="7469" y="24050"/>
                    </a:lnTo>
                    <a:lnTo>
                      <a:pt x="7265" y="24404"/>
                    </a:lnTo>
                    <a:lnTo>
                      <a:pt x="7047" y="24771"/>
                    </a:lnTo>
                    <a:lnTo>
                      <a:pt x="6802" y="25125"/>
                    </a:lnTo>
                    <a:lnTo>
                      <a:pt x="6544" y="25492"/>
                    </a:lnTo>
                    <a:lnTo>
                      <a:pt x="6272" y="25846"/>
                    </a:lnTo>
                    <a:lnTo>
                      <a:pt x="5986" y="26199"/>
                    </a:lnTo>
                    <a:lnTo>
                      <a:pt x="5687" y="26540"/>
                    </a:lnTo>
                    <a:lnTo>
                      <a:pt x="5387" y="26893"/>
                    </a:lnTo>
                    <a:lnTo>
                      <a:pt x="5061" y="27233"/>
                    </a:lnTo>
                    <a:lnTo>
                      <a:pt x="4735" y="27573"/>
                    </a:lnTo>
                    <a:lnTo>
                      <a:pt x="4394" y="27900"/>
                    </a:lnTo>
                    <a:lnTo>
                      <a:pt x="4041" y="28226"/>
                    </a:lnTo>
                    <a:lnTo>
                      <a:pt x="3687" y="28553"/>
                    </a:lnTo>
                    <a:lnTo>
                      <a:pt x="3320" y="28879"/>
                    </a:lnTo>
                    <a:lnTo>
                      <a:pt x="2585" y="29491"/>
                    </a:lnTo>
                    <a:lnTo>
                      <a:pt x="2204" y="29791"/>
                    </a:lnTo>
                    <a:lnTo>
                      <a:pt x="1824" y="30090"/>
                    </a:lnTo>
                    <a:lnTo>
                      <a:pt x="1443" y="30375"/>
                    </a:lnTo>
                    <a:lnTo>
                      <a:pt x="1089" y="30634"/>
                    </a:lnTo>
                    <a:lnTo>
                      <a:pt x="967" y="30702"/>
                    </a:lnTo>
                    <a:lnTo>
                      <a:pt x="803" y="30838"/>
                    </a:lnTo>
                    <a:lnTo>
                      <a:pt x="640" y="31001"/>
                    </a:lnTo>
                    <a:lnTo>
                      <a:pt x="504" y="31164"/>
                    </a:lnTo>
                    <a:lnTo>
                      <a:pt x="368" y="31328"/>
                    </a:lnTo>
                    <a:lnTo>
                      <a:pt x="273" y="31518"/>
                    </a:lnTo>
                    <a:lnTo>
                      <a:pt x="178" y="31708"/>
                    </a:lnTo>
                    <a:lnTo>
                      <a:pt x="110" y="31913"/>
                    </a:lnTo>
                    <a:lnTo>
                      <a:pt x="55" y="32117"/>
                    </a:lnTo>
                    <a:lnTo>
                      <a:pt x="14" y="32321"/>
                    </a:lnTo>
                    <a:lnTo>
                      <a:pt x="1" y="32538"/>
                    </a:lnTo>
                    <a:lnTo>
                      <a:pt x="1" y="32742"/>
                    </a:lnTo>
                    <a:lnTo>
                      <a:pt x="28" y="32960"/>
                    </a:lnTo>
                    <a:lnTo>
                      <a:pt x="69" y="33164"/>
                    </a:lnTo>
                    <a:lnTo>
                      <a:pt x="137" y="33382"/>
                    </a:lnTo>
                    <a:lnTo>
                      <a:pt x="218" y="33586"/>
                    </a:lnTo>
                    <a:lnTo>
                      <a:pt x="327" y="33776"/>
                    </a:lnTo>
                    <a:lnTo>
                      <a:pt x="463" y="33980"/>
                    </a:lnTo>
                    <a:lnTo>
                      <a:pt x="599" y="34157"/>
                    </a:lnTo>
                    <a:lnTo>
                      <a:pt x="763" y="34320"/>
                    </a:lnTo>
                    <a:lnTo>
                      <a:pt x="939" y="34470"/>
                    </a:lnTo>
                    <a:lnTo>
                      <a:pt x="1130" y="34592"/>
                    </a:lnTo>
                    <a:lnTo>
                      <a:pt x="1334" y="34701"/>
                    </a:lnTo>
                    <a:lnTo>
                      <a:pt x="1538" y="34783"/>
                    </a:lnTo>
                    <a:lnTo>
                      <a:pt x="1756" y="34851"/>
                    </a:lnTo>
                    <a:lnTo>
                      <a:pt x="1973" y="34891"/>
                    </a:lnTo>
                    <a:lnTo>
                      <a:pt x="2191" y="34919"/>
                    </a:lnTo>
                    <a:lnTo>
                      <a:pt x="2422" y="34919"/>
                    </a:lnTo>
                    <a:lnTo>
                      <a:pt x="2640" y="34905"/>
                    </a:lnTo>
                    <a:lnTo>
                      <a:pt x="2871" y="34864"/>
                    </a:lnTo>
                    <a:lnTo>
                      <a:pt x="3089" y="34796"/>
                    </a:lnTo>
                    <a:lnTo>
                      <a:pt x="3306" y="34715"/>
                    </a:lnTo>
                    <a:lnTo>
                      <a:pt x="3510" y="34606"/>
                    </a:lnTo>
                    <a:lnTo>
                      <a:pt x="3796" y="34443"/>
                    </a:lnTo>
                    <a:lnTo>
                      <a:pt x="4041" y="34293"/>
                    </a:lnTo>
                    <a:lnTo>
                      <a:pt x="4517" y="33980"/>
                    </a:lnTo>
                    <a:lnTo>
                      <a:pt x="4993" y="33681"/>
                    </a:lnTo>
                    <a:lnTo>
                      <a:pt x="5455" y="33354"/>
                    </a:lnTo>
                    <a:lnTo>
                      <a:pt x="5918" y="33042"/>
                    </a:lnTo>
                    <a:lnTo>
                      <a:pt x="6380" y="32701"/>
                    </a:lnTo>
                    <a:lnTo>
                      <a:pt x="6829" y="32361"/>
                    </a:lnTo>
                    <a:lnTo>
                      <a:pt x="7278" y="32021"/>
                    </a:lnTo>
                    <a:lnTo>
                      <a:pt x="7714" y="31654"/>
                    </a:lnTo>
                    <a:lnTo>
                      <a:pt x="8149" y="31287"/>
                    </a:lnTo>
                    <a:lnTo>
                      <a:pt x="8584" y="30906"/>
                    </a:lnTo>
                    <a:lnTo>
                      <a:pt x="9006" y="30525"/>
                    </a:lnTo>
                    <a:lnTo>
                      <a:pt x="9427" y="30117"/>
                    </a:lnTo>
                    <a:lnTo>
                      <a:pt x="9849" y="29709"/>
                    </a:lnTo>
                    <a:lnTo>
                      <a:pt x="10257" y="29274"/>
                    </a:lnTo>
                    <a:lnTo>
                      <a:pt x="10652" y="28825"/>
                    </a:lnTo>
                    <a:lnTo>
                      <a:pt x="11046" y="28362"/>
                    </a:lnTo>
                    <a:lnTo>
                      <a:pt x="11427" y="27873"/>
                    </a:lnTo>
                    <a:lnTo>
                      <a:pt x="11794" y="27369"/>
                    </a:lnTo>
                    <a:lnTo>
                      <a:pt x="12148" y="26852"/>
                    </a:lnTo>
                    <a:lnTo>
                      <a:pt x="12488" y="26295"/>
                    </a:lnTo>
                    <a:lnTo>
                      <a:pt x="12638" y="26009"/>
                    </a:lnTo>
                    <a:lnTo>
                      <a:pt x="12801" y="25710"/>
                    </a:lnTo>
                    <a:lnTo>
                      <a:pt x="12951" y="25410"/>
                    </a:lnTo>
                    <a:lnTo>
                      <a:pt x="13087" y="25098"/>
                    </a:lnTo>
                    <a:lnTo>
                      <a:pt x="13223" y="24771"/>
                    </a:lnTo>
                    <a:lnTo>
                      <a:pt x="13345" y="24445"/>
                    </a:lnTo>
                    <a:lnTo>
                      <a:pt x="13467" y="24118"/>
                    </a:lnTo>
                    <a:lnTo>
                      <a:pt x="13576" y="23765"/>
                    </a:lnTo>
                    <a:lnTo>
                      <a:pt x="13671" y="23411"/>
                    </a:lnTo>
                    <a:lnTo>
                      <a:pt x="13753" y="23057"/>
                    </a:lnTo>
                    <a:lnTo>
                      <a:pt x="13821" y="22676"/>
                    </a:lnTo>
                    <a:lnTo>
                      <a:pt x="13875" y="22309"/>
                    </a:lnTo>
                    <a:lnTo>
                      <a:pt x="13916" y="21915"/>
                    </a:lnTo>
                    <a:lnTo>
                      <a:pt x="13930" y="21534"/>
                    </a:lnTo>
                    <a:lnTo>
                      <a:pt x="13944" y="21139"/>
                    </a:lnTo>
                    <a:lnTo>
                      <a:pt x="13930" y="20745"/>
                    </a:lnTo>
                    <a:lnTo>
                      <a:pt x="13889" y="20337"/>
                    </a:lnTo>
                    <a:lnTo>
                      <a:pt x="13848" y="19942"/>
                    </a:lnTo>
                    <a:lnTo>
                      <a:pt x="13753" y="19371"/>
                    </a:lnTo>
                    <a:lnTo>
                      <a:pt x="13644" y="18800"/>
                    </a:lnTo>
                    <a:lnTo>
                      <a:pt x="13427" y="17684"/>
                    </a:lnTo>
                    <a:lnTo>
                      <a:pt x="13182" y="16596"/>
                    </a:lnTo>
                    <a:lnTo>
                      <a:pt x="12910" y="15521"/>
                    </a:lnTo>
                    <a:lnTo>
                      <a:pt x="12610" y="14460"/>
                    </a:lnTo>
                    <a:lnTo>
                      <a:pt x="12311" y="13399"/>
                    </a:lnTo>
                    <a:lnTo>
                      <a:pt x="11998" y="12366"/>
                    </a:lnTo>
                    <a:lnTo>
                      <a:pt x="11672" y="11332"/>
                    </a:lnTo>
                    <a:lnTo>
                      <a:pt x="11332" y="10298"/>
                    </a:lnTo>
                    <a:lnTo>
                      <a:pt x="10978" y="9278"/>
                    </a:lnTo>
                    <a:lnTo>
                      <a:pt x="10624" y="8271"/>
                    </a:lnTo>
                    <a:lnTo>
                      <a:pt x="10257" y="7251"/>
                    </a:lnTo>
                    <a:lnTo>
                      <a:pt x="9890" y="6245"/>
                    </a:lnTo>
                    <a:lnTo>
                      <a:pt x="9509" y="5238"/>
                    </a:lnTo>
                    <a:lnTo>
                      <a:pt x="9115" y="4245"/>
                    </a:lnTo>
                    <a:lnTo>
                      <a:pt x="8720" y="3238"/>
                    </a:lnTo>
                    <a:lnTo>
                      <a:pt x="8516" y="2735"/>
                    </a:lnTo>
                    <a:lnTo>
                      <a:pt x="8298" y="2218"/>
                    </a:lnTo>
                    <a:lnTo>
                      <a:pt x="8190" y="1973"/>
                    </a:lnTo>
                    <a:lnTo>
                      <a:pt x="8094" y="1810"/>
                    </a:lnTo>
                    <a:lnTo>
                      <a:pt x="7999" y="1647"/>
                    </a:lnTo>
                    <a:lnTo>
                      <a:pt x="7904" y="1497"/>
                    </a:lnTo>
                    <a:lnTo>
                      <a:pt x="7795" y="1361"/>
                    </a:lnTo>
                    <a:lnTo>
                      <a:pt x="7673" y="1212"/>
                    </a:lnTo>
                    <a:lnTo>
                      <a:pt x="7550" y="1089"/>
                    </a:lnTo>
                    <a:lnTo>
                      <a:pt x="7428" y="967"/>
                    </a:lnTo>
                    <a:lnTo>
                      <a:pt x="7292" y="844"/>
                    </a:lnTo>
                    <a:lnTo>
                      <a:pt x="7156" y="736"/>
                    </a:lnTo>
                    <a:lnTo>
                      <a:pt x="7020" y="640"/>
                    </a:lnTo>
                    <a:lnTo>
                      <a:pt x="6870" y="545"/>
                    </a:lnTo>
                    <a:lnTo>
                      <a:pt x="6721" y="450"/>
                    </a:lnTo>
                    <a:lnTo>
                      <a:pt x="6571" y="368"/>
                    </a:lnTo>
                    <a:lnTo>
                      <a:pt x="6421" y="300"/>
                    </a:lnTo>
                    <a:lnTo>
                      <a:pt x="6258" y="232"/>
                    </a:lnTo>
                    <a:lnTo>
                      <a:pt x="6095" y="178"/>
                    </a:lnTo>
                    <a:lnTo>
                      <a:pt x="5932" y="123"/>
                    </a:lnTo>
                    <a:lnTo>
                      <a:pt x="5755" y="83"/>
                    </a:lnTo>
                    <a:lnTo>
                      <a:pt x="5592" y="55"/>
                    </a:lnTo>
                    <a:lnTo>
                      <a:pt x="5415" y="28"/>
                    </a:lnTo>
                    <a:lnTo>
                      <a:pt x="5251" y="15"/>
                    </a:lnTo>
                    <a:lnTo>
                      <a:pt x="50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3" name="Google Shape;1163;p28"/>
              <p:cNvSpPr/>
              <p:nvPr/>
            </p:nvSpPr>
            <p:spPr>
              <a:xfrm>
                <a:off x="967166" y="3914341"/>
                <a:ext cx="807224" cy="427054"/>
              </a:xfrm>
              <a:custGeom>
                <a:avLst/>
                <a:gdLst/>
                <a:ahLst/>
                <a:cxnLst/>
                <a:rect l="l" t="t" r="r" b="b"/>
                <a:pathLst>
                  <a:path w="27410" h="14501" extrusionOk="0">
                    <a:moveTo>
                      <a:pt x="993" y="0"/>
                    </a:moveTo>
                    <a:lnTo>
                      <a:pt x="857" y="27"/>
                    </a:lnTo>
                    <a:lnTo>
                      <a:pt x="735" y="68"/>
                    </a:lnTo>
                    <a:lnTo>
                      <a:pt x="612" y="123"/>
                    </a:lnTo>
                    <a:lnTo>
                      <a:pt x="503" y="177"/>
                    </a:lnTo>
                    <a:lnTo>
                      <a:pt x="408" y="259"/>
                    </a:lnTo>
                    <a:lnTo>
                      <a:pt x="313" y="340"/>
                    </a:lnTo>
                    <a:lnTo>
                      <a:pt x="231" y="435"/>
                    </a:lnTo>
                    <a:lnTo>
                      <a:pt x="163" y="544"/>
                    </a:lnTo>
                    <a:lnTo>
                      <a:pt x="95" y="653"/>
                    </a:lnTo>
                    <a:lnTo>
                      <a:pt x="55" y="762"/>
                    </a:lnTo>
                    <a:lnTo>
                      <a:pt x="14" y="884"/>
                    </a:lnTo>
                    <a:lnTo>
                      <a:pt x="0" y="1020"/>
                    </a:lnTo>
                    <a:lnTo>
                      <a:pt x="0" y="1143"/>
                    </a:lnTo>
                    <a:lnTo>
                      <a:pt x="0" y="1279"/>
                    </a:lnTo>
                    <a:lnTo>
                      <a:pt x="27" y="1415"/>
                    </a:lnTo>
                    <a:lnTo>
                      <a:pt x="3265" y="13657"/>
                    </a:lnTo>
                    <a:lnTo>
                      <a:pt x="3333" y="13834"/>
                    </a:lnTo>
                    <a:lnTo>
                      <a:pt x="3428" y="13997"/>
                    </a:lnTo>
                    <a:lnTo>
                      <a:pt x="3537" y="14133"/>
                    </a:lnTo>
                    <a:lnTo>
                      <a:pt x="3673" y="14256"/>
                    </a:lnTo>
                    <a:lnTo>
                      <a:pt x="3822" y="14364"/>
                    </a:lnTo>
                    <a:lnTo>
                      <a:pt x="3986" y="14432"/>
                    </a:lnTo>
                    <a:lnTo>
                      <a:pt x="4176" y="14473"/>
                    </a:lnTo>
                    <a:lnTo>
                      <a:pt x="4367" y="14500"/>
                    </a:lnTo>
                    <a:lnTo>
                      <a:pt x="23043" y="14500"/>
                    </a:lnTo>
                    <a:lnTo>
                      <a:pt x="23233" y="14473"/>
                    </a:lnTo>
                    <a:lnTo>
                      <a:pt x="23410" y="14432"/>
                    </a:lnTo>
                    <a:lnTo>
                      <a:pt x="23573" y="14364"/>
                    </a:lnTo>
                    <a:lnTo>
                      <a:pt x="23737" y="14256"/>
                    </a:lnTo>
                    <a:lnTo>
                      <a:pt x="23873" y="14133"/>
                    </a:lnTo>
                    <a:lnTo>
                      <a:pt x="23982" y="13997"/>
                    </a:lnTo>
                    <a:lnTo>
                      <a:pt x="24077" y="13834"/>
                    </a:lnTo>
                    <a:lnTo>
                      <a:pt x="24131" y="13657"/>
                    </a:lnTo>
                    <a:lnTo>
                      <a:pt x="27369" y="1415"/>
                    </a:lnTo>
                    <a:lnTo>
                      <a:pt x="27396" y="1279"/>
                    </a:lnTo>
                    <a:lnTo>
                      <a:pt x="27409" y="1143"/>
                    </a:lnTo>
                    <a:lnTo>
                      <a:pt x="27396" y="1020"/>
                    </a:lnTo>
                    <a:lnTo>
                      <a:pt x="27382" y="884"/>
                    </a:lnTo>
                    <a:lnTo>
                      <a:pt x="27355" y="762"/>
                    </a:lnTo>
                    <a:lnTo>
                      <a:pt x="27301" y="653"/>
                    </a:lnTo>
                    <a:lnTo>
                      <a:pt x="27246" y="544"/>
                    </a:lnTo>
                    <a:lnTo>
                      <a:pt x="27178" y="435"/>
                    </a:lnTo>
                    <a:lnTo>
                      <a:pt x="27097" y="340"/>
                    </a:lnTo>
                    <a:lnTo>
                      <a:pt x="27001" y="259"/>
                    </a:lnTo>
                    <a:lnTo>
                      <a:pt x="26892" y="177"/>
                    </a:lnTo>
                    <a:lnTo>
                      <a:pt x="26784" y="123"/>
                    </a:lnTo>
                    <a:lnTo>
                      <a:pt x="26675" y="68"/>
                    </a:lnTo>
                    <a:lnTo>
                      <a:pt x="26539" y="27"/>
                    </a:lnTo>
                    <a:lnTo>
                      <a:pt x="26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4" name="Google Shape;1164;p28"/>
              <p:cNvSpPr/>
              <p:nvPr/>
            </p:nvSpPr>
            <p:spPr>
              <a:xfrm>
                <a:off x="1732704" y="2931667"/>
                <a:ext cx="297268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094" h="10094" extrusionOk="0">
                    <a:moveTo>
                      <a:pt x="9808" y="0"/>
                    </a:moveTo>
                    <a:lnTo>
                      <a:pt x="9767" y="14"/>
                    </a:lnTo>
                    <a:lnTo>
                      <a:pt x="9727" y="27"/>
                    </a:lnTo>
                    <a:lnTo>
                      <a:pt x="9686" y="68"/>
                    </a:lnTo>
                    <a:lnTo>
                      <a:pt x="69" y="9685"/>
                    </a:lnTo>
                    <a:lnTo>
                      <a:pt x="28" y="9726"/>
                    </a:lnTo>
                    <a:lnTo>
                      <a:pt x="14" y="9767"/>
                    </a:lnTo>
                    <a:lnTo>
                      <a:pt x="1" y="9808"/>
                    </a:lnTo>
                    <a:lnTo>
                      <a:pt x="1" y="9848"/>
                    </a:lnTo>
                    <a:lnTo>
                      <a:pt x="1" y="9903"/>
                    </a:lnTo>
                    <a:lnTo>
                      <a:pt x="14" y="9944"/>
                    </a:lnTo>
                    <a:lnTo>
                      <a:pt x="28" y="9984"/>
                    </a:lnTo>
                    <a:lnTo>
                      <a:pt x="69" y="10025"/>
                    </a:lnTo>
                    <a:lnTo>
                      <a:pt x="96" y="10052"/>
                    </a:lnTo>
                    <a:lnTo>
                      <a:pt x="137" y="10066"/>
                    </a:lnTo>
                    <a:lnTo>
                      <a:pt x="191" y="10080"/>
                    </a:lnTo>
                    <a:lnTo>
                      <a:pt x="232" y="10093"/>
                    </a:lnTo>
                    <a:lnTo>
                      <a:pt x="273" y="10080"/>
                    </a:lnTo>
                    <a:lnTo>
                      <a:pt x="327" y="10066"/>
                    </a:lnTo>
                    <a:lnTo>
                      <a:pt x="368" y="10052"/>
                    </a:lnTo>
                    <a:lnTo>
                      <a:pt x="395" y="10025"/>
                    </a:lnTo>
                    <a:lnTo>
                      <a:pt x="10026" y="395"/>
                    </a:lnTo>
                    <a:lnTo>
                      <a:pt x="10053" y="367"/>
                    </a:lnTo>
                    <a:lnTo>
                      <a:pt x="10067" y="327"/>
                    </a:lnTo>
                    <a:lnTo>
                      <a:pt x="10080" y="272"/>
                    </a:lnTo>
                    <a:lnTo>
                      <a:pt x="10094" y="231"/>
                    </a:lnTo>
                    <a:lnTo>
                      <a:pt x="10080" y="191"/>
                    </a:lnTo>
                    <a:lnTo>
                      <a:pt x="10067" y="136"/>
                    </a:lnTo>
                    <a:lnTo>
                      <a:pt x="10053" y="95"/>
                    </a:lnTo>
                    <a:lnTo>
                      <a:pt x="10026" y="68"/>
                    </a:lnTo>
                    <a:lnTo>
                      <a:pt x="9985" y="27"/>
                    </a:lnTo>
                    <a:lnTo>
                      <a:pt x="9944" y="14"/>
                    </a:lnTo>
                    <a:lnTo>
                      <a:pt x="99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5" name="Google Shape;1165;p28"/>
              <p:cNvSpPr/>
              <p:nvPr/>
            </p:nvSpPr>
            <p:spPr>
              <a:xfrm>
                <a:off x="1833660" y="3070673"/>
                <a:ext cx="54512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1851" extrusionOk="0">
                    <a:moveTo>
                      <a:pt x="830" y="0"/>
                    </a:moveTo>
                    <a:lnTo>
                      <a:pt x="735" y="14"/>
                    </a:lnTo>
                    <a:lnTo>
                      <a:pt x="640" y="41"/>
                    </a:lnTo>
                    <a:lnTo>
                      <a:pt x="558" y="68"/>
                    </a:lnTo>
                    <a:lnTo>
                      <a:pt x="477" y="109"/>
                    </a:lnTo>
                    <a:lnTo>
                      <a:pt x="409" y="150"/>
                    </a:lnTo>
                    <a:lnTo>
                      <a:pt x="327" y="204"/>
                    </a:lnTo>
                    <a:lnTo>
                      <a:pt x="259" y="259"/>
                    </a:lnTo>
                    <a:lnTo>
                      <a:pt x="205" y="327"/>
                    </a:lnTo>
                    <a:lnTo>
                      <a:pt x="150" y="408"/>
                    </a:lnTo>
                    <a:lnTo>
                      <a:pt x="109" y="476"/>
                    </a:lnTo>
                    <a:lnTo>
                      <a:pt x="69" y="558"/>
                    </a:lnTo>
                    <a:lnTo>
                      <a:pt x="41" y="640"/>
                    </a:lnTo>
                    <a:lnTo>
                      <a:pt x="14" y="735"/>
                    </a:lnTo>
                    <a:lnTo>
                      <a:pt x="1" y="830"/>
                    </a:lnTo>
                    <a:lnTo>
                      <a:pt x="1" y="925"/>
                    </a:lnTo>
                    <a:lnTo>
                      <a:pt x="1" y="1020"/>
                    </a:lnTo>
                    <a:lnTo>
                      <a:pt x="14" y="1102"/>
                    </a:lnTo>
                    <a:lnTo>
                      <a:pt x="41" y="1197"/>
                    </a:lnTo>
                    <a:lnTo>
                      <a:pt x="69" y="1279"/>
                    </a:lnTo>
                    <a:lnTo>
                      <a:pt x="109" y="1360"/>
                    </a:lnTo>
                    <a:lnTo>
                      <a:pt x="150" y="1442"/>
                    </a:lnTo>
                    <a:lnTo>
                      <a:pt x="205" y="1510"/>
                    </a:lnTo>
                    <a:lnTo>
                      <a:pt x="259" y="1578"/>
                    </a:lnTo>
                    <a:lnTo>
                      <a:pt x="327" y="1632"/>
                    </a:lnTo>
                    <a:lnTo>
                      <a:pt x="409" y="1687"/>
                    </a:lnTo>
                    <a:lnTo>
                      <a:pt x="477" y="1728"/>
                    </a:lnTo>
                    <a:lnTo>
                      <a:pt x="558" y="1769"/>
                    </a:lnTo>
                    <a:lnTo>
                      <a:pt x="640" y="1809"/>
                    </a:lnTo>
                    <a:lnTo>
                      <a:pt x="735" y="1823"/>
                    </a:lnTo>
                    <a:lnTo>
                      <a:pt x="830" y="1837"/>
                    </a:lnTo>
                    <a:lnTo>
                      <a:pt x="926" y="1850"/>
                    </a:lnTo>
                    <a:lnTo>
                      <a:pt x="1021" y="1837"/>
                    </a:lnTo>
                    <a:lnTo>
                      <a:pt x="1102" y="1823"/>
                    </a:lnTo>
                    <a:lnTo>
                      <a:pt x="1198" y="1809"/>
                    </a:lnTo>
                    <a:lnTo>
                      <a:pt x="1279" y="1769"/>
                    </a:lnTo>
                    <a:lnTo>
                      <a:pt x="1361" y="1728"/>
                    </a:lnTo>
                    <a:lnTo>
                      <a:pt x="1442" y="1687"/>
                    </a:lnTo>
                    <a:lnTo>
                      <a:pt x="1510" y="1632"/>
                    </a:lnTo>
                    <a:lnTo>
                      <a:pt x="1578" y="1578"/>
                    </a:lnTo>
                    <a:lnTo>
                      <a:pt x="1633" y="1510"/>
                    </a:lnTo>
                    <a:lnTo>
                      <a:pt x="1687" y="1442"/>
                    </a:lnTo>
                    <a:lnTo>
                      <a:pt x="1728" y="1360"/>
                    </a:lnTo>
                    <a:lnTo>
                      <a:pt x="1769" y="1279"/>
                    </a:lnTo>
                    <a:lnTo>
                      <a:pt x="1810" y="1197"/>
                    </a:lnTo>
                    <a:lnTo>
                      <a:pt x="1823" y="1102"/>
                    </a:lnTo>
                    <a:lnTo>
                      <a:pt x="1837" y="1020"/>
                    </a:lnTo>
                    <a:lnTo>
                      <a:pt x="1851" y="925"/>
                    </a:lnTo>
                    <a:lnTo>
                      <a:pt x="1837" y="830"/>
                    </a:lnTo>
                    <a:lnTo>
                      <a:pt x="1823" y="735"/>
                    </a:lnTo>
                    <a:lnTo>
                      <a:pt x="1810" y="640"/>
                    </a:lnTo>
                    <a:lnTo>
                      <a:pt x="1769" y="558"/>
                    </a:lnTo>
                    <a:lnTo>
                      <a:pt x="1728" y="476"/>
                    </a:lnTo>
                    <a:lnTo>
                      <a:pt x="1687" y="408"/>
                    </a:lnTo>
                    <a:lnTo>
                      <a:pt x="1633" y="327"/>
                    </a:lnTo>
                    <a:lnTo>
                      <a:pt x="1578" y="259"/>
                    </a:lnTo>
                    <a:lnTo>
                      <a:pt x="1510" y="204"/>
                    </a:lnTo>
                    <a:lnTo>
                      <a:pt x="1442" y="150"/>
                    </a:lnTo>
                    <a:lnTo>
                      <a:pt x="1361" y="109"/>
                    </a:lnTo>
                    <a:lnTo>
                      <a:pt x="1279" y="68"/>
                    </a:lnTo>
                    <a:lnTo>
                      <a:pt x="1198" y="41"/>
                    </a:lnTo>
                    <a:lnTo>
                      <a:pt x="1102" y="14"/>
                    </a:lnTo>
                    <a:lnTo>
                      <a:pt x="10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6" name="Google Shape;1166;p28"/>
              <p:cNvSpPr/>
              <p:nvPr/>
            </p:nvSpPr>
            <p:spPr>
              <a:xfrm>
                <a:off x="1907787" y="2710523"/>
                <a:ext cx="330105" cy="330105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209" extrusionOk="0">
                    <a:moveTo>
                      <a:pt x="5604" y="1"/>
                    </a:moveTo>
                    <a:lnTo>
                      <a:pt x="5319" y="14"/>
                    </a:lnTo>
                    <a:lnTo>
                      <a:pt x="5033" y="28"/>
                    </a:lnTo>
                    <a:lnTo>
                      <a:pt x="4747" y="69"/>
                    </a:lnTo>
                    <a:lnTo>
                      <a:pt x="4475" y="109"/>
                    </a:lnTo>
                    <a:lnTo>
                      <a:pt x="4203" y="177"/>
                    </a:lnTo>
                    <a:lnTo>
                      <a:pt x="3945" y="259"/>
                    </a:lnTo>
                    <a:lnTo>
                      <a:pt x="3686" y="341"/>
                    </a:lnTo>
                    <a:lnTo>
                      <a:pt x="3428" y="436"/>
                    </a:lnTo>
                    <a:lnTo>
                      <a:pt x="3183" y="558"/>
                    </a:lnTo>
                    <a:lnTo>
                      <a:pt x="2938" y="681"/>
                    </a:lnTo>
                    <a:lnTo>
                      <a:pt x="2707" y="817"/>
                    </a:lnTo>
                    <a:lnTo>
                      <a:pt x="2476" y="953"/>
                    </a:lnTo>
                    <a:lnTo>
                      <a:pt x="2258" y="1116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46"/>
                    </a:lnTo>
                    <a:lnTo>
                      <a:pt x="1456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66" y="2476"/>
                    </a:lnTo>
                    <a:lnTo>
                      <a:pt x="816" y="2694"/>
                    </a:lnTo>
                    <a:lnTo>
                      <a:pt x="680" y="2939"/>
                    </a:lnTo>
                    <a:lnTo>
                      <a:pt x="558" y="3170"/>
                    </a:lnTo>
                    <a:lnTo>
                      <a:pt x="449" y="3428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22" y="4476"/>
                    </a:lnTo>
                    <a:lnTo>
                      <a:pt x="68" y="4748"/>
                    </a:lnTo>
                    <a:lnTo>
                      <a:pt x="41" y="5033"/>
                    </a:lnTo>
                    <a:lnTo>
                      <a:pt x="14" y="5319"/>
                    </a:lnTo>
                    <a:lnTo>
                      <a:pt x="0" y="5605"/>
                    </a:lnTo>
                    <a:lnTo>
                      <a:pt x="14" y="5890"/>
                    </a:lnTo>
                    <a:lnTo>
                      <a:pt x="41" y="6176"/>
                    </a:lnTo>
                    <a:lnTo>
                      <a:pt x="68" y="6462"/>
                    </a:lnTo>
                    <a:lnTo>
                      <a:pt x="122" y="6734"/>
                    </a:lnTo>
                    <a:lnTo>
                      <a:pt x="177" y="7006"/>
                    </a:lnTo>
                    <a:lnTo>
                      <a:pt x="258" y="7264"/>
                    </a:lnTo>
                    <a:lnTo>
                      <a:pt x="340" y="7523"/>
                    </a:lnTo>
                    <a:lnTo>
                      <a:pt x="449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66" y="8733"/>
                    </a:lnTo>
                    <a:lnTo>
                      <a:pt x="1115" y="8951"/>
                    </a:lnTo>
                    <a:lnTo>
                      <a:pt x="1279" y="9169"/>
                    </a:lnTo>
                    <a:lnTo>
                      <a:pt x="1456" y="9373"/>
                    </a:lnTo>
                    <a:lnTo>
                      <a:pt x="1646" y="9563"/>
                    </a:lnTo>
                    <a:lnTo>
                      <a:pt x="1836" y="9754"/>
                    </a:lnTo>
                    <a:lnTo>
                      <a:pt x="2040" y="9930"/>
                    </a:lnTo>
                    <a:lnTo>
                      <a:pt x="2258" y="10094"/>
                    </a:lnTo>
                    <a:lnTo>
                      <a:pt x="2476" y="10243"/>
                    </a:lnTo>
                    <a:lnTo>
                      <a:pt x="2707" y="10393"/>
                    </a:lnTo>
                    <a:lnTo>
                      <a:pt x="2938" y="10529"/>
                    </a:lnTo>
                    <a:lnTo>
                      <a:pt x="3183" y="10651"/>
                    </a:lnTo>
                    <a:lnTo>
                      <a:pt x="3428" y="10760"/>
                    </a:lnTo>
                    <a:lnTo>
                      <a:pt x="3686" y="10869"/>
                    </a:lnTo>
                    <a:lnTo>
                      <a:pt x="3945" y="10951"/>
                    </a:lnTo>
                    <a:lnTo>
                      <a:pt x="4203" y="11032"/>
                    </a:lnTo>
                    <a:lnTo>
                      <a:pt x="4475" y="11087"/>
                    </a:lnTo>
                    <a:lnTo>
                      <a:pt x="4747" y="11141"/>
                    </a:lnTo>
                    <a:lnTo>
                      <a:pt x="5033" y="11168"/>
                    </a:lnTo>
                    <a:lnTo>
                      <a:pt x="5319" y="11195"/>
                    </a:lnTo>
                    <a:lnTo>
                      <a:pt x="5604" y="11209"/>
                    </a:lnTo>
                    <a:lnTo>
                      <a:pt x="5890" y="11195"/>
                    </a:lnTo>
                    <a:lnTo>
                      <a:pt x="6176" y="11168"/>
                    </a:lnTo>
                    <a:lnTo>
                      <a:pt x="6461" y="11141"/>
                    </a:lnTo>
                    <a:lnTo>
                      <a:pt x="6733" y="11087"/>
                    </a:lnTo>
                    <a:lnTo>
                      <a:pt x="7005" y="11032"/>
                    </a:lnTo>
                    <a:lnTo>
                      <a:pt x="7277" y="10951"/>
                    </a:lnTo>
                    <a:lnTo>
                      <a:pt x="7536" y="10869"/>
                    </a:lnTo>
                    <a:lnTo>
                      <a:pt x="7781" y="10760"/>
                    </a:lnTo>
                    <a:lnTo>
                      <a:pt x="8039" y="10651"/>
                    </a:lnTo>
                    <a:lnTo>
                      <a:pt x="8270" y="10529"/>
                    </a:lnTo>
                    <a:lnTo>
                      <a:pt x="8515" y="10393"/>
                    </a:lnTo>
                    <a:lnTo>
                      <a:pt x="8733" y="10243"/>
                    </a:lnTo>
                    <a:lnTo>
                      <a:pt x="8951" y="10094"/>
                    </a:lnTo>
                    <a:lnTo>
                      <a:pt x="9168" y="9930"/>
                    </a:lnTo>
                    <a:lnTo>
                      <a:pt x="9372" y="9754"/>
                    </a:lnTo>
                    <a:lnTo>
                      <a:pt x="9563" y="9563"/>
                    </a:lnTo>
                    <a:lnTo>
                      <a:pt x="9753" y="9373"/>
                    </a:lnTo>
                    <a:lnTo>
                      <a:pt x="9930" y="9169"/>
                    </a:lnTo>
                    <a:lnTo>
                      <a:pt x="10093" y="8951"/>
                    </a:lnTo>
                    <a:lnTo>
                      <a:pt x="10256" y="8733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73" y="7781"/>
                    </a:lnTo>
                    <a:lnTo>
                      <a:pt x="10869" y="7523"/>
                    </a:lnTo>
                    <a:lnTo>
                      <a:pt x="10950" y="7264"/>
                    </a:lnTo>
                    <a:lnTo>
                      <a:pt x="11032" y="7006"/>
                    </a:lnTo>
                    <a:lnTo>
                      <a:pt x="11100" y="6734"/>
                    </a:lnTo>
                    <a:lnTo>
                      <a:pt x="11141" y="6462"/>
                    </a:lnTo>
                    <a:lnTo>
                      <a:pt x="11181" y="6176"/>
                    </a:lnTo>
                    <a:lnTo>
                      <a:pt x="11195" y="5890"/>
                    </a:lnTo>
                    <a:lnTo>
                      <a:pt x="11209" y="5605"/>
                    </a:lnTo>
                    <a:lnTo>
                      <a:pt x="11195" y="5319"/>
                    </a:lnTo>
                    <a:lnTo>
                      <a:pt x="11181" y="5033"/>
                    </a:lnTo>
                    <a:lnTo>
                      <a:pt x="11141" y="4748"/>
                    </a:lnTo>
                    <a:lnTo>
                      <a:pt x="11100" y="4476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9" y="3673"/>
                    </a:lnTo>
                    <a:lnTo>
                      <a:pt x="10773" y="3428"/>
                    </a:lnTo>
                    <a:lnTo>
                      <a:pt x="10651" y="3170"/>
                    </a:lnTo>
                    <a:lnTo>
                      <a:pt x="10528" y="2939"/>
                    </a:lnTo>
                    <a:lnTo>
                      <a:pt x="10392" y="2694"/>
                    </a:lnTo>
                    <a:lnTo>
                      <a:pt x="10256" y="2476"/>
                    </a:lnTo>
                    <a:lnTo>
                      <a:pt x="10093" y="2245"/>
                    </a:lnTo>
                    <a:lnTo>
                      <a:pt x="9930" y="2041"/>
                    </a:lnTo>
                    <a:lnTo>
                      <a:pt x="9753" y="1837"/>
                    </a:lnTo>
                    <a:lnTo>
                      <a:pt x="9563" y="1646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16"/>
                    </a:lnTo>
                    <a:lnTo>
                      <a:pt x="8733" y="953"/>
                    </a:lnTo>
                    <a:lnTo>
                      <a:pt x="8515" y="817"/>
                    </a:lnTo>
                    <a:lnTo>
                      <a:pt x="8270" y="681"/>
                    </a:lnTo>
                    <a:lnTo>
                      <a:pt x="8039" y="558"/>
                    </a:lnTo>
                    <a:lnTo>
                      <a:pt x="7781" y="436"/>
                    </a:lnTo>
                    <a:lnTo>
                      <a:pt x="7536" y="341"/>
                    </a:lnTo>
                    <a:lnTo>
                      <a:pt x="7277" y="259"/>
                    </a:lnTo>
                    <a:lnTo>
                      <a:pt x="7005" y="177"/>
                    </a:lnTo>
                    <a:lnTo>
                      <a:pt x="6733" y="109"/>
                    </a:lnTo>
                    <a:lnTo>
                      <a:pt x="6461" y="69"/>
                    </a:lnTo>
                    <a:lnTo>
                      <a:pt x="6176" y="28"/>
                    </a:lnTo>
                    <a:lnTo>
                      <a:pt x="5890" y="14"/>
                    </a:lnTo>
                    <a:lnTo>
                      <a:pt x="56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7" name="Google Shape;1167;p28"/>
              <p:cNvSpPr/>
              <p:nvPr/>
            </p:nvSpPr>
            <p:spPr>
              <a:xfrm>
                <a:off x="1974669" y="2779820"/>
                <a:ext cx="189923" cy="190306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6462" extrusionOk="0">
                    <a:moveTo>
                      <a:pt x="3320" y="2272"/>
                    </a:moveTo>
                    <a:lnTo>
                      <a:pt x="3415" y="2300"/>
                    </a:lnTo>
                    <a:lnTo>
                      <a:pt x="3510" y="2313"/>
                    </a:lnTo>
                    <a:lnTo>
                      <a:pt x="3592" y="2354"/>
                    </a:lnTo>
                    <a:lnTo>
                      <a:pt x="3687" y="2395"/>
                    </a:lnTo>
                    <a:lnTo>
                      <a:pt x="3755" y="2436"/>
                    </a:lnTo>
                    <a:lnTo>
                      <a:pt x="3837" y="2490"/>
                    </a:lnTo>
                    <a:lnTo>
                      <a:pt x="3905" y="2558"/>
                    </a:lnTo>
                    <a:lnTo>
                      <a:pt x="3959" y="2626"/>
                    </a:lnTo>
                    <a:lnTo>
                      <a:pt x="4027" y="2694"/>
                    </a:lnTo>
                    <a:lnTo>
                      <a:pt x="4068" y="2776"/>
                    </a:lnTo>
                    <a:lnTo>
                      <a:pt x="4109" y="2857"/>
                    </a:lnTo>
                    <a:lnTo>
                      <a:pt x="4136" y="2953"/>
                    </a:lnTo>
                    <a:lnTo>
                      <a:pt x="4163" y="3034"/>
                    </a:lnTo>
                    <a:lnTo>
                      <a:pt x="4177" y="3129"/>
                    </a:lnTo>
                    <a:lnTo>
                      <a:pt x="4190" y="3238"/>
                    </a:lnTo>
                    <a:lnTo>
                      <a:pt x="4177" y="3333"/>
                    </a:lnTo>
                    <a:lnTo>
                      <a:pt x="4163" y="3429"/>
                    </a:lnTo>
                    <a:lnTo>
                      <a:pt x="4136" y="3524"/>
                    </a:lnTo>
                    <a:lnTo>
                      <a:pt x="4109" y="3605"/>
                    </a:lnTo>
                    <a:lnTo>
                      <a:pt x="4068" y="3687"/>
                    </a:lnTo>
                    <a:lnTo>
                      <a:pt x="4027" y="3769"/>
                    </a:lnTo>
                    <a:lnTo>
                      <a:pt x="3959" y="3837"/>
                    </a:lnTo>
                    <a:lnTo>
                      <a:pt x="3905" y="3905"/>
                    </a:lnTo>
                    <a:lnTo>
                      <a:pt x="3837" y="3973"/>
                    </a:lnTo>
                    <a:lnTo>
                      <a:pt x="3755" y="4027"/>
                    </a:lnTo>
                    <a:lnTo>
                      <a:pt x="3687" y="4082"/>
                    </a:lnTo>
                    <a:lnTo>
                      <a:pt x="3592" y="4122"/>
                    </a:lnTo>
                    <a:lnTo>
                      <a:pt x="3510" y="4150"/>
                    </a:lnTo>
                    <a:lnTo>
                      <a:pt x="3415" y="4177"/>
                    </a:lnTo>
                    <a:lnTo>
                      <a:pt x="3320" y="4190"/>
                    </a:lnTo>
                    <a:lnTo>
                      <a:pt x="3129" y="4190"/>
                    </a:lnTo>
                    <a:lnTo>
                      <a:pt x="3034" y="4177"/>
                    </a:lnTo>
                    <a:lnTo>
                      <a:pt x="2939" y="4150"/>
                    </a:lnTo>
                    <a:lnTo>
                      <a:pt x="2857" y="4122"/>
                    </a:lnTo>
                    <a:lnTo>
                      <a:pt x="2762" y="4082"/>
                    </a:lnTo>
                    <a:lnTo>
                      <a:pt x="2694" y="4027"/>
                    </a:lnTo>
                    <a:lnTo>
                      <a:pt x="2612" y="3973"/>
                    </a:lnTo>
                    <a:lnTo>
                      <a:pt x="2544" y="3905"/>
                    </a:lnTo>
                    <a:lnTo>
                      <a:pt x="2490" y="3837"/>
                    </a:lnTo>
                    <a:lnTo>
                      <a:pt x="2436" y="3769"/>
                    </a:lnTo>
                    <a:lnTo>
                      <a:pt x="2381" y="3687"/>
                    </a:lnTo>
                    <a:lnTo>
                      <a:pt x="2340" y="3605"/>
                    </a:lnTo>
                    <a:lnTo>
                      <a:pt x="2313" y="3524"/>
                    </a:lnTo>
                    <a:lnTo>
                      <a:pt x="2286" y="3429"/>
                    </a:lnTo>
                    <a:lnTo>
                      <a:pt x="2272" y="3333"/>
                    </a:lnTo>
                    <a:lnTo>
                      <a:pt x="2259" y="3238"/>
                    </a:lnTo>
                    <a:lnTo>
                      <a:pt x="2272" y="3129"/>
                    </a:lnTo>
                    <a:lnTo>
                      <a:pt x="2286" y="3034"/>
                    </a:lnTo>
                    <a:lnTo>
                      <a:pt x="2313" y="2953"/>
                    </a:lnTo>
                    <a:lnTo>
                      <a:pt x="2340" y="2857"/>
                    </a:lnTo>
                    <a:lnTo>
                      <a:pt x="2381" y="2776"/>
                    </a:lnTo>
                    <a:lnTo>
                      <a:pt x="2436" y="2694"/>
                    </a:lnTo>
                    <a:lnTo>
                      <a:pt x="2490" y="2626"/>
                    </a:lnTo>
                    <a:lnTo>
                      <a:pt x="2544" y="2558"/>
                    </a:lnTo>
                    <a:lnTo>
                      <a:pt x="2612" y="2490"/>
                    </a:lnTo>
                    <a:lnTo>
                      <a:pt x="2694" y="2436"/>
                    </a:lnTo>
                    <a:lnTo>
                      <a:pt x="2762" y="2395"/>
                    </a:lnTo>
                    <a:lnTo>
                      <a:pt x="2857" y="2354"/>
                    </a:lnTo>
                    <a:lnTo>
                      <a:pt x="2939" y="2313"/>
                    </a:lnTo>
                    <a:lnTo>
                      <a:pt x="3034" y="2300"/>
                    </a:lnTo>
                    <a:lnTo>
                      <a:pt x="3129" y="2272"/>
                    </a:lnTo>
                    <a:close/>
                    <a:moveTo>
                      <a:pt x="2612" y="1"/>
                    </a:moveTo>
                    <a:lnTo>
                      <a:pt x="2612" y="967"/>
                    </a:lnTo>
                    <a:lnTo>
                      <a:pt x="2436" y="1021"/>
                    </a:lnTo>
                    <a:lnTo>
                      <a:pt x="2245" y="1089"/>
                    </a:lnTo>
                    <a:lnTo>
                      <a:pt x="2082" y="1171"/>
                    </a:lnTo>
                    <a:lnTo>
                      <a:pt x="1919" y="1279"/>
                    </a:lnTo>
                    <a:lnTo>
                      <a:pt x="1225" y="586"/>
                    </a:lnTo>
                    <a:lnTo>
                      <a:pt x="490" y="1320"/>
                    </a:lnTo>
                    <a:lnTo>
                      <a:pt x="1198" y="2041"/>
                    </a:lnTo>
                    <a:lnTo>
                      <a:pt x="1130" y="2177"/>
                    </a:lnTo>
                    <a:lnTo>
                      <a:pt x="1062" y="2313"/>
                    </a:lnTo>
                    <a:lnTo>
                      <a:pt x="994" y="2463"/>
                    </a:lnTo>
                    <a:lnTo>
                      <a:pt x="953" y="2626"/>
                    </a:lnTo>
                    <a:lnTo>
                      <a:pt x="1" y="2626"/>
                    </a:lnTo>
                    <a:lnTo>
                      <a:pt x="1" y="3673"/>
                    </a:lnTo>
                    <a:lnTo>
                      <a:pt x="912" y="3673"/>
                    </a:lnTo>
                    <a:lnTo>
                      <a:pt x="953" y="3837"/>
                    </a:lnTo>
                    <a:lnTo>
                      <a:pt x="1007" y="4000"/>
                    </a:lnTo>
                    <a:lnTo>
                      <a:pt x="1062" y="4163"/>
                    </a:lnTo>
                    <a:lnTo>
                      <a:pt x="1143" y="4313"/>
                    </a:lnTo>
                    <a:lnTo>
                      <a:pt x="382" y="5074"/>
                    </a:lnTo>
                    <a:lnTo>
                      <a:pt x="1116" y="5823"/>
                    </a:lnTo>
                    <a:lnTo>
                      <a:pt x="1823" y="5115"/>
                    </a:lnTo>
                    <a:lnTo>
                      <a:pt x="2000" y="5238"/>
                    </a:lnTo>
                    <a:lnTo>
                      <a:pt x="2191" y="5347"/>
                    </a:lnTo>
                    <a:lnTo>
                      <a:pt x="2395" y="5442"/>
                    </a:lnTo>
                    <a:lnTo>
                      <a:pt x="2612" y="5510"/>
                    </a:lnTo>
                    <a:lnTo>
                      <a:pt x="2612" y="6462"/>
                    </a:lnTo>
                    <a:lnTo>
                      <a:pt x="3660" y="6462"/>
                    </a:lnTo>
                    <a:lnTo>
                      <a:pt x="3660" y="5551"/>
                    </a:lnTo>
                    <a:lnTo>
                      <a:pt x="3864" y="5496"/>
                    </a:lnTo>
                    <a:lnTo>
                      <a:pt x="4054" y="5428"/>
                    </a:lnTo>
                    <a:lnTo>
                      <a:pt x="4245" y="5360"/>
                    </a:lnTo>
                    <a:lnTo>
                      <a:pt x="4422" y="5251"/>
                    </a:lnTo>
                    <a:lnTo>
                      <a:pt x="5047" y="5891"/>
                    </a:lnTo>
                    <a:lnTo>
                      <a:pt x="5795" y="5143"/>
                    </a:lnTo>
                    <a:lnTo>
                      <a:pt x="5183" y="4544"/>
                    </a:lnTo>
                    <a:lnTo>
                      <a:pt x="5306" y="4340"/>
                    </a:lnTo>
                    <a:lnTo>
                      <a:pt x="5401" y="4122"/>
                    </a:lnTo>
                    <a:lnTo>
                      <a:pt x="5483" y="3905"/>
                    </a:lnTo>
                    <a:lnTo>
                      <a:pt x="5537" y="3673"/>
                    </a:lnTo>
                    <a:lnTo>
                      <a:pt x="6448" y="3673"/>
                    </a:lnTo>
                    <a:lnTo>
                      <a:pt x="6448" y="2626"/>
                    </a:lnTo>
                    <a:lnTo>
                      <a:pt x="5496" y="2626"/>
                    </a:lnTo>
                    <a:lnTo>
                      <a:pt x="5455" y="2463"/>
                    </a:lnTo>
                    <a:lnTo>
                      <a:pt x="5387" y="2313"/>
                    </a:lnTo>
                    <a:lnTo>
                      <a:pt x="5333" y="2177"/>
                    </a:lnTo>
                    <a:lnTo>
                      <a:pt x="5251" y="2041"/>
                    </a:lnTo>
                    <a:lnTo>
                      <a:pt x="5959" y="1320"/>
                    </a:lnTo>
                    <a:lnTo>
                      <a:pt x="5224" y="586"/>
                    </a:lnTo>
                    <a:lnTo>
                      <a:pt x="4530" y="1279"/>
                    </a:lnTo>
                    <a:lnTo>
                      <a:pt x="4326" y="1157"/>
                    </a:lnTo>
                    <a:lnTo>
                      <a:pt x="4122" y="1048"/>
                    </a:lnTo>
                    <a:lnTo>
                      <a:pt x="3891" y="980"/>
                    </a:lnTo>
                    <a:lnTo>
                      <a:pt x="3660" y="926"/>
                    </a:lnTo>
                    <a:lnTo>
                      <a:pt x="3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8" name="Google Shape;1168;p28"/>
              <p:cNvSpPr/>
              <p:nvPr/>
            </p:nvSpPr>
            <p:spPr>
              <a:xfrm>
                <a:off x="638262" y="2931667"/>
                <a:ext cx="297681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108" h="10094" extrusionOk="0">
                    <a:moveTo>
                      <a:pt x="204" y="0"/>
                    </a:moveTo>
                    <a:lnTo>
                      <a:pt x="150" y="14"/>
                    </a:lnTo>
                    <a:lnTo>
                      <a:pt x="109" y="27"/>
                    </a:lnTo>
                    <a:lnTo>
                      <a:pt x="82" y="68"/>
                    </a:lnTo>
                    <a:lnTo>
                      <a:pt x="41" y="95"/>
                    </a:lnTo>
                    <a:lnTo>
                      <a:pt x="28" y="136"/>
                    </a:lnTo>
                    <a:lnTo>
                      <a:pt x="14" y="191"/>
                    </a:lnTo>
                    <a:lnTo>
                      <a:pt x="0" y="231"/>
                    </a:lnTo>
                    <a:lnTo>
                      <a:pt x="14" y="272"/>
                    </a:lnTo>
                    <a:lnTo>
                      <a:pt x="28" y="327"/>
                    </a:lnTo>
                    <a:lnTo>
                      <a:pt x="41" y="367"/>
                    </a:lnTo>
                    <a:lnTo>
                      <a:pt x="82" y="395"/>
                    </a:lnTo>
                    <a:lnTo>
                      <a:pt x="9699" y="10025"/>
                    </a:lnTo>
                    <a:lnTo>
                      <a:pt x="9740" y="10052"/>
                    </a:lnTo>
                    <a:lnTo>
                      <a:pt x="9781" y="10066"/>
                    </a:lnTo>
                    <a:lnTo>
                      <a:pt x="9821" y="10080"/>
                    </a:lnTo>
                    <a:lnTo>
                      <a:pt x="9862" y="10093"/>
                    </a:lnTo>
                    <a:lnTo>
                      <a:pt x="9903" y="10080"/>
                    </a:lnTo>
                    <a:lnTo>
                      <a:pt x="9957" y="10066"/>
                    </a:lnTo>
                    <a:lnTo>
                      <a:pt x="9998" y="10052"/>
                    </a:lnTo>
                    <a:lnTo>
                      <a:pt x="10026" y="10025"/>
                    </a:lnTo>
                    <a:lnTo>
                      <a:pt x="10066" y="9984"/>
                    </a:lnTo>
                    <a:lnTo>
                      <a:pt x="10080" y="9944"/>
                    </a:lnTo>
                    <a:lnTo>
                      <a:pt x="10094" y="9903"/>
                    </a:lnTo>
                    <a:lnTo>
                      <a:pt x="10107" y="9848"/>
                    </a:lnTo>
                    <a:lnTo>
                      <a:pt x="10094" y="9808"/>
                    </a:lnTo>
                    <a:lnTo>
                      <a:pt x="10080" y="9767"/>
                    </a:lnTo>
                    <a:lnTo>
                      <a:pt x="10066" y="9726"/>
                    </a:lnTo>
                    <a:lnTo>
                      <a:pt x="10026" y="9685"/>
                    </a:lnTo>
                    <a:lnTo>
                      <a:pt x="408" y="68"/>
                    </a:lnTo>
                    <a:lnTo>
                      <a:pt x="368" y="27"/>
                    </a:lnTo>
                    <a:lnTo>
                      <a:pt x="327" y="14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9" name="Google Shape;1169;p28"/>
              <p:cNvSpPr/>
              <p:nvPr/>
            </p:nvSpPr>
            <p:spPr>
              <a:xfrm>
                <a:off x="780066" y="3070673"/>
                <a:ext cx="54924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1851" extrusionOk="0">
                    <a:moveTo>
                      <a:pt x="844" y="0"/>
                    </a:moveTo>
                    <a:lnTo>
                      <a:pt x="749" y="14"/>
                    </a:lnTo>
                    <a:lnTo>
                      <a:pt x="654" y="41"/>
                    </a:lnTo>
                    <a:lnTo>
                      <a:pt x="572" y="68"/>
                    </a:lnTo>
                    <a:lnTo>
                      <a:pt x="490" y="109"/>
                    </a:lnTo>
                    <a:lnTo>
                      <a:pt x="409" y="150"/>
                    </a:lnTo>
                    <a:lnTo>
                      <a:pt x="341" y="204"/>
                    </a:lnTo>
                    <a:lnTo>
                      <a:pt x="273" y="259"/>
                    </a:lnTo>
                    <a:lnTo>
                      <a:pt x="218" y="327"/>
                    </a:lnTo>
                    <a:lnTo>
                      <a:pt x="164" y="408"/>
                    </a:lnTo>
                    <a:lnTo>
                      <a:pt x="123" y="476"/>
                    </a:lnTo>
                    <a:lnTo>
                      <a:pt x="82" y="558"/>
                    </a:lnTo>
                    <a:lnTo>
                      <a:pt x="55" y="640"/>
                    </a:lnTo>
                    <a:lnTo>
                      <a:pt x="28" y="735"/>
                    </a:lnTo>
                    <a:lnTo>
                      <a:pt x="14" y="830"/>
                    </a:lnTo>
                    <a:lnTo>
                      <a:pt x="1" y="925"/>
                    </a:lnTo>
                    <a:lnTo>
                      <a:pt x="14" y="1020"/>
                    </a:lnTo>
                    <a:lnTo>
                      <a:pt x="28" y="1102"/>
                    </a:lnTo>
                    <a:lnTo>
                      <a:pt x="55" y="1197"/>
                    </a:lnTo>
                    <a:lnTo>
                      <a:pt x="82" y="1279"/>
                    </a:lnTo>
                    <a:lnTo>
                      <a:pt x="123" y="1360"/>
                    </a:lnTo>
                    <a:lnTo>
                      <a:pt x="164" y="1442"/>
                    </a:lnTo>
                    <a:lnTo>
                      <a:pt x="218" y="1510"/>
                    </a:lnTo>
                    <a:lnTo>
                      <a:pt x="273" y="1578"/>
                    </a:lnTo>
                    <a:lnTo>
                      <a:pt x="341" y="1632"/>
                    </a:lnTo>
                    <a:lnTo>
                      <a:pt x="409" y="1687"/>
                    </a:lnTo>
                    <a:lnTo>
                      <a:pt x="490" y="1728"/>
                    </a:lnTo>
                    <a:lnTo>
                      <a:pt x="572" y="1769"/>
                    </a:lnTo>
                    <a:lnTo>
                      <a:pt x="654" y="1809"/>
                    </a:lnTo>
                    <a:lnTo>
                      <a:pt x="749" y="1823"/>
                    </a:lnTo>
                    <a:lnTo>
                      <a:pt x="844" y="1837"/>
                    </a:lnTo>
                    <a:lnTo>
                      <a:pt x="939" y="1850"/>
                    </a:lnTo>
                    <a:lnTo>
                      <a:pt x="1035" y="1837"/>
                    </a:lnTo>
                    <a:lnTo>
                      <a:pt x="1116" y="1823"/>
                    </a:lnTo>
                    <a:lnTo>
                      <a:pt x="1211" y="1809"/>
                    </a:lnTo>
                    <a:lnTo>
                      <a:pt x="1293" y="1769"/>
                    </a:lnTo>
                    <a:lnTo>
                      <a:pt x="1375" y="1728"/>
                    </a:lnTo>
                    <a:lnTo>
                      <a:pt x="1456" y="1687"/>
                    </a:lnTo>
                    <a:lnTo>
                      <a:pt x="1524" y="1632"/>
                    </a:lnTo>
                    <a:lnTo>
                      <a:pt x="1592" y="1578"/>
                    </a:lnTo>
                    <a:lnTo>
                      <a:pt x="1647" y="1510"/>
                    </a:lnTo>
                    <a:lnTo>
                      <a:pt x="1701" y="1442"/>
                    </a:lnTo>
                    <a:lnTo>
                      <a:pt x="1742" y="1360"/>
                    </a:lnTo>
                    <a:lnTo>
                      <a:pt x="1783" y="1279"/>
                    </a:lnTo>
                    <a:lnTo>
                      <a:pt x="1823" y="1197"/>
                    </a:lnTo>
                    <a:lnTo>
                      <a:pt x="1837" y="1102"/>
                    </a:lnTo>
                    <a:lnTo>
                      <a:pt x="1851" y="1020"/>
                    </a:lnTo>
                    <a:lnTo>
                      <a:pt x="1864" y="925"/>
                    </a:lnTo>
                    <a:lnTo>
                      <a:pt x="1851" y="830"/>
                    </a:lnTo>
                    <a:lnTo>
                      <a:pt x="1837" y="735"/>
                    </a:lnTo>
                    <a:lnTo>
                      <a:pt x="1823" y="640"/>
                    </a:lnTo>
                    <a:lnTo>
                      <a:pt x="1783" y="558"/>
                    </a:lnTo>
                    <a:lnTo>
                      <a:pt x="1742" y="476"/>
                    </a:lnTo>
                    <a:lnTo>
                      <a:pt x="1701" y="408"/>
                    </a:lnTo>
                    <a:lnTo>
                      <a:pt x="1647" y="327"/>
                    </a:lnTo>
                    <a:lnTo>
                      <a:pt x="1592" y="259"/>
                    </a:lnTo>
                    <a:lnTo>
                      <a:pt x="1524" y="204"/>
                    </a:lnTo>
                    <a:lnTo>
                      <a:pt x="1456" y="150"/>
                    </a:lnTo>
                    <a:lnTo>
                      <a:pt x="1375" y="109"/>
                    </a:lnTo>
                    <a:lnTo>
                      <a:pt x="1293" y="68"/>
                    </a:lnTo>
                    <a:lnTo>
                      <a:pt x="1211" y="41"/>
                    </a:lnTo>
                    <a:lnTo>
                      <a:pt x="1116" y="14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0" name="Google Shape;1170;p28"/>
              <p:cNvSpPr/>
              <p:nvPr/>
            </p:nvSpPr>
            <p:spPr>
              <a:xfrm>
                <a:off x="457200" y="2719329"/>
                <a:ext cx="330105" cy="329722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196" extrusionOk="0">
                    <a:moveTo>
                      <a:pt x="5319" y="1"/>
                    </a:moveTo>
                    <a:lnTo>
                      <a:pt x="5033" y="28"/>
                    </a:lnTo>
                    <a:lnTo>
                      <a:pt x="4747" y="55"/>
                    </a:lnTo>
                    <a:lnTo>
                      <a:pt x="4475" y="110"/>
                    </a:lnTo>
                    <a:lnTo>
                      <a:pt x="4203" y="178"/>
                    </a:lnTo>
                    <a:lnTo>
                      <a:pt x="3931" y="246"/>
                    </a:lnTo>
                    <a:lnTo>
                      <a:pt x="3673" y="341"/>
                    </a:lnTo>
                    <a:lnTo>
                      <a:pt x="3428" y="436"/>
                    </a:lnTo>
                    <a:lnTo>
                      <a:pt x="3169" y="545"/>
                    </a:lnTo>
                    <a:lnTo>
                      <a:pt x="2938" y="667"/>
                    </a:lnTo>
                    <a:lnTo>
                      <a:pt x="2693" y="803"/>
                    </a:lnTo>
                    <a:lnTo>
                      <a:pt x="2476" y="953"/>
                    </a:lnTo>
                    <a:lnTo>
                      <a:pt x="2244" y="1103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33"/>
                    </a:lnTo>
                    <a:lnTo>
                      <a:pt x="1455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52" y="2463"/>
                    </a:lnTo>
                    <a:lnTo>
                      <a:pt x="816" y="2694"/>
                    </a:lnTo>
                    <a:lnTo>
                      <a:pt x="680" y="2925"/>
                    </a:lnTo>
                    <a:lnTo>
                      <a:pt x="558" y="3170"/>
                    </a:lnTo>
                    <a:lnTo>
                      <a:pt x="435" y="3415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09" y="4462"/>
                    </a:lnTo>
                    <a:lnTo>
                      <a:pt x="68" y="4748"/>
                    </a:lnTo>
                    <a:lnTo>
                      <a:pt x="27" y="5020"/>
                    </a:lnTo>
                    <a:lnTo>
                      <a:pt x="14" y="5306"/>
                    </a:lnTo>
                    <a:lnTo>
                      <a:pt x="0" y="5591"/>
                    </a:lnTo>
                    <a:lnTo>
                      <a:pt x="14" y="5891"/>
                    </a:lnTo>
                    <a:lnTo>
                      <a:pt x="27" y="6176"/>
                    </a:lnTo>
                    <a:lnTo>
                      <a:pt x="68" y="6448"/>
                    </a:lnTo>
                    <a:lnTo>
                      <a:pt x="109" y="6720"/>
                    </a:lnTo>
                    <a:lnTo>
                      <a:pt x="177" y="6992"/>
                    </a:lnTo>
                    <a:lnTo>
                      <a:pt x="258" y="7265"/>
                    </a:lnTo>
                    <a:lnTo>
                      <a:pt x="340" y="7523"/>
                    </a:lnTo>
                    <a:lnTo>
                      <a:pt x="435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52" y="8734"/>
                    </a:lnTo>
                    <a:lnTo>
                      <a:pt x="1115" y="8951"/>
                    </a:lnTo>
                    <a:lnTo>
                      <a:pt x="1279" y="9155"/>
                    </a:lnTo>
                    <a:lnTo>
                      <a:pt x="1455" y="9359"/>
                    </a:lnTo>
                    <a:lnTo>
                      <a:pt x="1646" y="9563"/>
                    </a:lnTo>
                    <a:lnTo>
                      <a:pt x="1836" y="9740"/>
                    </a:lnTo>
                    <a:lnTo>
                      <a:pt x="2040" y="9917"/>
                    </a:lnTo>
                    <a:lnTo>
                      <a:pt x="2244" y="10080"/>
                    </a:lnTo>
                    <a:lnTo>
                      <a:pt x="2476" y="10243"/>
                    </a:lnTo>
                    <a:lnTo>
                      <a:pt x="2693" y="10393"/>
                    </a:lnTo>
                    <a:lnTo>
                      <a:pt x="2938" y="10516"/>
                    </a:lnTo>
                    <a:lnTo>
                      <a:pt x="3169" y="10652"/>
                    </a:lnTo>
                    <a:lnTo>
                      <a:pt x="3428" y="10760"/>
                    </a:lnTo>
                    <a:lnTo>
                      <a:pt x="3673" y="10856"/>
                    </a:lnTo>
                    <a:lnTo>
                      <a:pt x="3931" y="10951"/>
                    </a:lnTo>
                    <a:lnTo>
                      <a:pt x="4203" y="11019"/>
                    </a:lnTo>
                    <a:lnTo>
                      <a:pt x="4475" y="11087"/>
                    </a:lnTo>
                    <a:lnTo>
                      <a:pt x="4747" y="11128"/>
                    </a:lnTo>
                    <a:lnTo>
                      <a:pt x="5033" y="11168"/>
                    </a:lnTo>
                    <a:lnTo>
                      <a:pt x="5319" y="11196"/>
                    </a:lnTo>
                    <a:lnTo>
                      <a:pt x="5890" y="11196"/>
                    </a:lnTo>
                    <a:lnTo>
                      <a:pt x="6176" y="11168"/>
                    </a:lnTo>
                    <a:lnTo>
                      <a:pt x="6448" y="11128"/>
                    </a:lnTo>
                    <a:lnTo>
                      <a:pt x="6733" y="11087"/>
                    </a:lnTo>
                    <a:lnTo>
                      <a:pt x="7005" y="11019"/>
                    </a:lnTo>
                    <a:lnTo>
                      <a:pt x="7264" y="10951"/>
                    </a:lnTo>
                    <a:lnTo>
                      <a:pt x="7522" y="10856"/>
                    </a:lnTo>
                    <a:lnTo>
                      <a:pt x="7781" y="10760"/>
                    </a:lnTo>
                    <a:lnTo>
                      <a:pt x="8026" y="10652"/>
                    </a:lnTo>
                    <a:lnTo>
                      <a:pt x="8270" y="10516"/>
                    </a:lnTo>
                    <a:lnTo>
                      <a:pt x="8502" y="10393"/>
                    </a:lnTo>
                    <a:lnTo>
                      <a:pt x="8733" y="10243"/>
                    </a:lnTo>
                    <a:lnTo>
                      <a:pt x="8951" y="10080"/>
                    </a:lnTo>
                    <a:lnTo>
                      <a:pt x="9168" y="9917"/>
                    </a:lnTo>
                    <a:lnTo>
                      <a:pt x="9372" y="9740"/>
                    </a:lnTo>
                    <a:lnTo>
                      <a:pt x="9563" y="9563"/>
                    </a:lnTo>
                    <a:lnTo>
                      <a:pt x="9753" y="9359"/>
                    </a:lnTo>
                    <a:lnTo>
                      <a:pt x="9916" y="9155"/>
                    </a:lnTo>
                    <a:lnTo>
                      <a:pt x="10093" y="8951"/>
                    </a:lnTo>
                    <a:lnTo>
                      <a:pt x="10243" y="8734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60" y="7781"/>
                    </a:lnTo>
                    <a:lnTo>
                      <a:pt x="10868" y="7523"/>
                    </a:lnTo>
                    <a:lnTo>
                      <a:pt x="10950" y="7265"/>
                    </a:lnTo>
                    <a:lnTo>
                      <a:pt x="11032" y="6992"/>
                    </a:lnTo>
                    <a:lnTo>
                      <a:pt x="11086" y="6720"/>
                    </a:lnTo>
                    <a:lnTo>
                      <a:pt x="11141" y="6448"/>
                    </a:lnTo>
                    <a:lnTo>
                      <a:pt x="11168" y="6176"/>
                    </a:lnTo>
                    <a:lnTo>
                      <a:pt x="11195" y="5891"/>
                    </a:lnTo>
                    <a:lnTo>
                      <a:pt x="11209" y="5591"/>
                    </a:lnTo>
                    <a:lnTo>
                      <a:pt x="11195" y="5306"/>
                    </a:lnTo>
                    <a:lnTo>
                      <a:pt x="11168" y="5020"/>
                    </a:lnTo>
                    <a:lnTo>
                      <a:pt x="11141" y="4748"/>
                    </a:lnTo>
                    <a:lnTo>
                      <a:pt x="11086" y="4462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8" y="3673"/>
                    </a:lnTo>
                    <a:lnTo>
                      <a:pt x="10760" y="3415"/>
                    </a:lnTo>
                    <a:lnTo>
                      <a:pt x="10651" y="3170"/>
                    </a:lnTo>
                    <a:lnTo>
                      <a:pt x="10528" y="2925"/>
                    </a:lnTo>
                    <a:lnTo>
                      <a:pt x="10392" y="2694"/>
                    </a:lnTo>
                    <a:lnTo>
                      <a:pt x="10243" y="2463"/>
                    </a:lnTo>
                    <a:lnTo>
                      <a:pt x="10093" y="2245"/>
                    </a:lnTo>
                    <a:lnTo>
                      <a:pt x="9916" y="2041"/>
                    </a:lnTo>
                    <a:lnTo>
                      <a:pt x="9753" y="1837"/>
                    </a:lnTo>
                    <a:lnTo>
                      <a:pt x="9563" y="1633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03"/>
                    </a:lnTo>
                    <a:lnTo>
                      <a:pt x="8733" y="953"/>
                    </a:lnTo>
                    <a:lnTo>
                      <a:pt x="8502" y="803"/>
                    </a:lnTo>
                    <a:lnTo>
                      <a:pt x="8270" y="667"/>
                    </a:lnTo>
                    <a:lnTo>
                      <a:pt x="8026" y="545"/>
                    </a:lnTo>
                    <a:lnTo>
                      <a:pt x="7781" y="436"/>
                    </a:lnTo>
                    <a:lnTo>
                      <a:pt x="7522" y="341"/>
                    </a:lnTo>
                    <a:lnTo>
                      <a:pt x="7264" y="246"/>
                    </a:lnTo>
                    <a:lnTo>
                      <a:pt x="7005" y="178"/>
                    </a:lnTo>
                    <a:lnTo>
                      <a:pt x="6733" y="110"/>
                    </a:lnTo>
                    <a:lnTo>
                      <a:pt x="6448" y="55"/>
                    </a:lnTo>
                    <a:lnTo>
                      <a:pt x="6176" y="28"/>
                    </a:lnTo>
                    <a:lnTo>
                      <a:pt x="58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1" name="Google Shape;1171;p28"/>
              <p:cNvSpPr/>
              <p:nvPr/>
            </p:nvSpPr>
            <p:spPr>
              <a:xfrm>
                <a:off x="558952" y="2780233"/>
                <a:ext cx="121010" cy="207946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7061" extrusionOk="0">
                    <a:moveTo>
                      <a:pt x="3305" y="327"/>
                    </a:moveTo>
                    <a:lnTo>
                      <a:pt x="3401" y="354"/>
                    </a:lnTo>
                    <a:lnTo>
                      <a:pt x="3496" y="408"/>
                    </a:lnTo>
                    <a:lnTo>
                      <a:pt x="3578" y="504"/>
                    </a:lnTo>
                    <a:lnTo>
                      <a:pt x="3646" y="612"/>
                    </a:lnTo>
                    <a:lnTo>
                      <a:pt x="3700" y="762"/>
                    </a:lnTo>
                    <a:lnTo>
                      <a:pt x="3741" y="925"/>
                    </a:lnTo>
                    <a:lnTo>
                      <a:pt x="3768" y="1116"/>
                    </a:lnTo>
                    <a:lnTo>
                      <a:pt x="3782" y="1333"/>
                    </a:lnTo>
                    <a:lnTo>
                      <a:pt x="3782" y="1565"/>
                    </a:lnTo>
                    <a:lnTo>
                      <a:pt x="3754" y="1809"/>
                    </a:lnTo>
                    <a:lnTo>
                      <a:pt x="3727" y="2082"/>
                    </a:lnTo>
                    <a:lnTo>
                      <a:pt x="3673" y="2367"/>
                    </a:lnTo>
                    <a:lnTo>
                      <a:pt x="3605" y="2666"/>
                    </a:lnTo>
                    <a:lnTo>
                      <a:pt x="3523" y="2993"/>
                    </a:lnTo>
                    <a:lnTo>
                      <a:pt x="3414" y="3319"/>
                    </a:lnTo>
                    <a:lnTo>
                      <a:pt x="3292" y="3659"/>
                    </a:lnTo>
                    <a:lnTo>
                      <a:pt x="3156" y="4000"/>
                    </a:lnTo>
                    <a:lnTo>
                      <a:pt x="3006" y="4340"/>
                    </a:lnTo>
                    <a:lnTo>
                      <a:pt x="2843" y="4666"/>
                    </a:lnTo>
                    <a:lnTo>
                      <a:pt x="2680" y="4965"/>
                    </a:lnTo>
                    <a:lnTo>
                      <a:pt x="2517" y="5237"/>
                    </a:lnTo>
                    <a:lnTo>
                      <a:pt x="2340" y="5496"/>
                    </a:lnTo>
                    <a:lnTo>
                      <a:pt x="2163" y="5741"/>
                    </a:lnTo>
                    <a:lnTo>
                      <a:pt x="2000" y="5945"/>
                    </a:lnTo>
                    <a:lnTo>
                      <a:pt x="1823" y="6135"/>
                    </a:lnTo>
                    <a:lnTo>
                      <a:pt x="1660" y="6298"/>
                    </a:lnTo>
                    <a:lnTo>
                      <a:pt x="1496" y="6434"/>
                    </a:lnTo>
                    <a:lnTo>
                      <a:pt x="1347" y="6543"/>
                    </a:lnTo>
                    <a:lnTo>
                      <a:pt x="1197" y="6638"/>
                    </a:lnTo>
                    <a:lnTo>
                      <a:pt x="1047" y="6693"/>
                    </a:lnTo>
                    <a:lnTo>
                      <a:pt x="925" y="6720"/>
                    </a:lnTo>
                    <a:lnTo>
                      <a:pt x="803" y="6734"/>
                    </a:lnTo>
                    <a:lnTo>
                      <a:pt x="707" y="6706"/>
                    </a:lnTo>
                    <a:lnTo>
                      <a:pt x="612" y="6638"/>
                    </a:lnTo>
                    <a:lnTo>
                      <a:pt x="531" y="6557"/>
                    </a:lnTo>
                    <a:lnTo>
                      <a:pt x="463" y="6448"/>
                    </a:lnTo>
                    <a:lnTo>
                      <a:pt x="408" y="6298"/>
                    </a:lnTo>
                    <a:lnTo>
                      <a:pt x="367" y="6135"/>
                    </a:lnTo>
                    <a:lnTo>
                      <a:pt x="340" y="5945"/>
                    </a:lnTo>
                    <a:lnTo>
                      <a:pt x="327" y="5727"/>
                    </a:lnTo>
                    <a:lnTo>
                      <a:pt x="327" y="5496"/>
                    </a:lnTo>
                    <a:lnTo>
                      <a:pt x="354" y="5237"/>
                    </a:lnTo>
                    <a:lnTo>
                      <a:pt x="381" y="4979"/>
                    </a:lnTo>
                    <a:lnTo>
                      <a:pt x="435" y="4680"/>
                    </a:lnTo>
                    <a:lnTo>
                      <a:pt x="503" y="4380"/>
                    </a:lnTo>
                    <a:lnTo>
                      <a:pt x="585" y="4068"/>
                    </a:lnTo>
                    <a:lnTo>
                      <a:pt x="694" y="3741"/>
                    </a:lnTo>
                    <a:lnTo>
                      <a:pt x="816" y="3401"/>
                    </a:lnTo>
                    <a:lnTo>
                      <a:pt x="952" y="3061"/>
                    </a:lnTo>
                    <a:lnTo>
                      <a:pt x="1102" y="2721"/>
                    </a:lnTo>
                    <a:lnTo>
                      <a:pt x="1265" y="2394"/>
                    </a:lnTo>
                    <a:lnTo>
                      <a:pt x="1428" y="2095"/>
                    </a:lnTo>
                    <a:lnTo>
                      <a:pt x="1592" y="1809"/>
                    </a:lnTo>
                    <a:lnTo>
                      <a:pt x="1768" y="1565"/>
                    </a:lnTo>
                    <a:lnTo>
                      <a:pt x="1945" y="1320"/>
                    </a:lnTo>
                    <a:lnTo>
                      <a:pt x="2108" y="1116"/>
                    </a:lnTo>
                    <a:lnTo>
                      <a:pt x="2285" y="925"/>
                    </a:lnTo>
                    <a:lnTo>
                      <a:pt x="2449" y="762"/>
                    </a:lnTo>
                    <a:lnTo>
                      <a:pt x="2612" y="626"/>
                    </a:lnTo>
                    <a:lnTo>
                      <a:pt x="2761" y="504"/>
                    </a:lnTo>
                    <a:lnTo>
                      <a:pt x="2911" y="422"/>
                    </a:lnTo>
                    <a:lnTo>
                      <a:pt x="3061" y="368"/>
                    </a:lnTo>
                    <a:lnTo>
                      <a:pt x="3183" y="327"/>
                    </a:lnTo>
                    <a:close/>
                    <a:moveTo>
                      <a:pt x="3129" y="0"/>
                    </a:moveTo>
                    <a:lnTo>
                      <a:pt x="3033" y="28"/>
                    </a:lnTo>
                    <a:lnTo>
                      <a:pt x="2843" y="82"/>
                    </a:lnTo>
                    <a:lnTo>
                      <a:pt x="2653" y="177"/>
                    </a:lnTo>
                    <a:lnTo>
                      <a:pt x="2462" y="313"/>
                    </a:lnTo>
                    <a:lnTo>
                      <a:pt x="2258" y="476"/>
                    </a:lnTo>
                    <a:lnTo>
                      <a:pt x="2040" y="680"/>
                    </a:lnTo>
                    <a:lnTo>
                      <a:pt x="1850" y="898"/>
                    </a:lnTo>
                    <a:lnTo>
                      <a:pt x="1660" y="1129"/>
                    </a:lnTo>
                    <a:lnTo>
                      <a:pt x="1483" y="1388"/>
                    </a:lnTo>
                    <a:lnTo>
                      <a:pt x="1292" y="1673"/>
                    </a:lnTo>
                    <a:lnTo>
                      <a:pt x="1115" y="1959"/>
                    </a:lnTo>
                    <a:lnTo>
                      <a:pt x="952" y="2272"/>
                    </a:lnTo>
                    <a:lnTo>
                      <a:pt x="789" y="2598"/>
                    </a:lnTo>
                    <a:lnTo>
                      <a:pt x="639" y="2925"/>
                    </a:lnTo>
                    <a:lnTo>
                      <a:pt x="503" y="3265"/>
                    </a:lnTo>
                    <a:lnTo>
                      <a:pt x="381" y="3605"/>
                    </a:lnTo>
                    <a:lnTo>
                      <a:pt x="272" y="3945"/>
                    </a:lnTo>
                    <a:lnTo>
                      <a:pt x="190" y="4272"/>
                    </a:lnTo>
                    <a:lnTo>
                      <a:pt x="109" y="4598"/>
                    </a:lnTo>
                    <a:lnTo>
                      <a:pt x="54" y="4911"/>
                    </a:lnTo>
                    <a:lnTo>
                      <a:pt x="14" y="5210"/>
                    </a:lnTo>
                    <a:lnTo>
                      <a:pt x="0" y="5496"/>
                    </a:lnTo>
                    <a:lnTo>
                      <a:pt x="0" y="5781"/>
                    </a:lnTo>
                    <a:lnTo>
                      <a:pt x="14" y="6040"/>
                    </a:lnTo>
                    <a:lnTo>
                      <a:pt x="54" y="6285"/>
                    </a:lnTo>
                    <a:lnTo>
                      <a:pt x="122" y="6489"/>
                    </a:lnTo>
                    <a:lnTo>
                      <a:pt x="204" y="6666"/>
                    </a:lnTo>
                    <a:lnTo>
                      <a:pt x="245" y="6747"/>
                    </a:lnTo>
                    <a:lnTo>
                      <a:pt x="299" y="6815"/>
                    </a:lnTo>
                    <a:lnTo>
                      <a:pt x="367" y="6870"/>
                    </a:lnTo>
                    <a:lnTo>
                      <a:pt x="422" y="6924"/>
                    </a:lnTo>
                    <a:lnTo>
                      <a:pt x="490" y="6965"/>
                    </a:lnTo>
                    <a:lnTo>
                      <a:pt x="571" y="7006"/>
                    </a:lnTo>
                    <a:lnTo>
                      <a:pt x="653" y="7033"/>
                    </a:lnTo>
                    <a:lnTo>
                      <a:pt x="721" y="7060"/>
                    </a:lnTo>
                    <a:lnTo>
                      <a:pt x="979" y="7060"/>
                    </a:lnTo>
                    <a:lnTo>
                      <a:pt x="1075" y="7033"/>
                    </a:lnTo>
                    <a:lnTo>
                      <a:pt x="1252" y="6978"/>
                    </a:lnTo>
                    <a:lnTo>
                      <a:pt x="1456" y="6870"/>
                    </a:lnTo>
                    <a:lnTo>
                      <a:pt x="1646" y="6747"/>
                    </a:lnTo>
                    <a:lnTo>
                      <a:pt x="1850" y="6570"/>
                    </a:lnTo>
                    <a:lnTo>
                      <a:pt x="2054" y="6380"/>
                    </a:lnTo>
                    <a:lnTo>
                      <a:pt x="2258" y="6162"/>
                    </a:lnTo>
                    <a:lnTo>
                      <a:pt x="2449" y="5917"/>
                    </a:lnTo>
                    <a:lnTo>
                      <a:pt x="2625" y="5673"/>
                    </a:lnTo>
                    <a:lnTo>
                      <a:pt x="2816" y="5387"/>
                    </a:lnTo>
                    <a:lnTo>
                      <a:pt x="2993" y="5101"/>
                    </a:lnTo>
                    <a:lnTo>
                      <a:pt x="3156" y="4788"/>
                    </a:lnTo>
                    <a:lnTo>
                      <a:pt x="3319" y="4462"/>
                    </a:lnTo>
                    <a:lnTo>
                      <a:pt x="3469" y="4136"/>
                    </a:lnTo>
                    <a:lnTo>
                      <a:pt x="3605" y="3795"/>
                    </a:lnTo>
                    <a:lnTo>
                      <a:pt x="3727" y="3455"/>
                    </a:lnTo>
                    <a:lnTo>
                      <a:pt x="3836" y="3115"/>
                    </a:lnTo>
                    <a:lnTo>
                      <a:pt x="3918" y="2789"/>
                    </a:lnTo>
                    <a:lnTo>
                      <a:pt x="3999" y="2462"/>
                    </a:lnTo>
                    <a:lnTo>
                      <a:pt x="4054" y="2150"/>
                    </a:lnTo>
                    <a:lnTo>
                      <a:pt x="4094" y="1850"/>
                    </a:lnTo>
                    <a:lnTo>
                      <a:pt x="4108" y="1565"/>
                    </a:lnTo>
                    <a:lnTo>
                      <a:pt x="4108" y="1279"/>
                    </a:lnTo>
                    <a:lnTo>
                      <a:pt x="4094" y="1007"/>
                    </a:lnTo>
                    <a:lnTo>
                      <a:pt x="4054" y="776"/>
                    </a:lnTo>
                    <a:lnTo>
                      <a:pt x="3986" y="572"/>
                    </a:lnTo>
                    <a:lnTo>
                      <a:pt x="3904" y="395"/>
                    </a:lnTo>
                    <a:lnTo>
                      <a:pt x="3863" y="313"/>
                    </a:lnTo>
                    <a:lnTo>
                      <a:pt x="3809" y="245"/>
                    </a:lnTo>
                    <a:lnTo>
                      <a:pt x="3741" y="191"/>
                    </a:lnTo>
                    <a:lnTo>
                      <a:pt x="3686" y="136"/>
                    </a:lnTo>
                    <a:lnTo>
                      <a:pt x="3605" y="82"/>
                    </a:lnTo>
                    <a:lnTo>
                      <a:pt x="3537" y="55"/>
                    </a:lnTo>
                    <a:lnTo>
                      <a:pt x="3455" y="28"/>
                    </a:lnTo>
                    <a:lnTo>
                      <a:pt x="33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2" name="Google Shape;1172;p28"/>
              <p:cNvSpPr/>
              <p:nvPr/>
            </p:nvSpPr>
            <p:spPr>
              <a:xfrm>
                <a:off x="538513" y="2794663"/>
                <a:ext cx="161857" cy="179085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6081" extrusionOk="0">
                    <a:moveTo>
                      <a:pt x="871" y="327"/>
                    </a:moveTo>
                    <a:lnTo>
                      <a:pt x="993" y="340"/>
                    </a:lnTo>
                    <a:lnTo>
                      <a:pt x="1129" y="381"/>
                    </a:lnTo>
                    <a:lnTo>
                      <a:pt x="1279" y="422"/>
                    </a:lnTo>
                    <a:lnTo>
                      <a:pt x="1442" y="476"/>
                    </a:lnTo>
                    <a:lnTo>
                      <a:pt x="1728" y="626"/>
                    </a:lnTo>
                    <a:lnTo>
                      <a:pt x="1959" y="762"/>
                    </a:lnTo>
                    <a:lnTo>
                      <a:pt x="2204" y="911"/>
                    </a:lnTo>
                    <a:lnTo>
                      <a:pt x="2449" y="1102"/>
                    </a:lnTo>
                    <a:lnTo>
                      <a:pt x="2694" y="1292"/>
                    </a:lnTo>
                    <a:lnTo>
                      <a:pt x="2938" y="1510"/>
                    </a:lnTo>
                    <a:lnTo>
                      <a:pt x="3183" y="1741"/>
                    </a:lnTo>
                    <a:lnTo>
                      <a:pt x="3415" y="1986"/>
                    </a:lnTo>
                    <a:lnTo>
                      <a:pt x="3659" y="2258"/>
                    </a:lnTo>
                    <a:lnTo>
                      <a:pt x="3891" y="2544"/>
                    </a:lnTo>
                    <a:lnTo>
                      <a:pt x="4108" y="2829"/>
                    </a:lnTo>
                    <a:lnTo>
                      <a:pt x="4312" y="3101"/>
                    </a:lnTo>
                    <a:lnTo>
                      <a:pt x="4489" y="3373"/>
                    </a:lnTo>
                    <a:lnTo>
                      <a:pt x="4639" y="3646"/>
                    </a:lnTo>
                    <a:lnTo>
                      <a:pt x="4775" y="3904"/>
                    </a:lnTo>
                    <a:lnTo>
                      <a:pt x="4897" y="4149"/>
                    </a:lnTo>
                    <a:lnTo>
                      <a:pt x="4992" y="4380"/>
                    </a:lnTo>
                    <a:lnTo>
                      <a:pt x="5061" y="4611"/>
                    </a:lnTo>
                    <a:lnTo>
                      <a:pt x="5115" y="4815"/>
                    </a:lnTo>
                    <a:lnTo>
                      <a:pt x="5156" y="5006"/>
                    </a:lnTo>
                    <a:lnTo>
                      <a:pt x="5169" y="5169"/>
                    </a:lnTo>
                    <a:lnTo>
                      <a:pt x="5156" y="5319"/>
                    </a:lnTo>
                    <a:lnTo>
                      <a:pt x="5129" y="5455"/>
                    </a:lnTo>
                    <a:lnTo>
                      <a:pt x="5074" y="5563"/>
                    </a:lnTo>
                    <a:lnTo>
                      <a:pt x="5006" y="5645"/>
                    </a:lnTo>
                    <a:lnTo>
                      <a:pt x="4911" y="5700"/>
                    </a:lnTo>
                    <a:lnTo>
                      <a:pt x="4802" y="5740"/>
                    </a:lnTo>
                    <a:lnTo>
                      <a:pt x="4666" y="5754"/>
                    </a:lnTo>
                    <a:lnTo>
                      <a:pt x="4516" y="5740"/>
                    </a:lnTo>
                    <a:lnTo>
                      <a:pt x="4353" y="5700"/>
                    </a:lnTo>
                    <a:lnTo>
                      <a:pt x="4176" y="5645"/>
                    </a:lnTo>
                    <a:lnTo>
                      <a:pt x="3972" y="5563"/>
                    </a:lnTo>
                    <a:lnTo>
                      <a:pt x="3768" y="5455"/>
                    </a:lnTo>
                    <a:lnTo>
                      <a:pt x="3537" y="5319"/>
                    </a:lnTo>
                    <a:lnTo>
                      <a:pt x="3292" y="5155"/>
                    </a:lnTo>
                    <a:lnTo>
                      <a:pt x="3047" y="4979"/>
                    </a:lnTo>
                    <a:lnTo>
                      <a:pt x="2802" y="4788"/>
                    </a:lnTo>
                    <a:lnTo>
                      <a:pt x="2558" y="4570"/>
                    </a:lnTo>
                    <a:lnTo>
                      <a:pt x="2313" y="4339"/>
                    </a:lnTo>
                    <a:lnTo>
                      <a:pt x="2082" y="4081"/>
                    </a:lnTo>
                    <a:lnTo>
                      <a:pt x="1837" y="3822"/>
                    </a:lnTo>
                    <a:lnTo>
                      <a:pt x="1619" y="3550"/>
                    </a:lnTo>
                    <a:lnTo>
                      <a:pt x="1401" y="3278"/>
                    </a:lnTo>
                    <a:lnTo>
                      <a:pt x="1211" y="3006"/>
                    </a:lnTo>
                    <a:lnTo>
                      <a:pt x="1034" y="2734"/>
                    </a:lnTo>
                    <a:lnTo>
                      <a:pt x="871" y="2462"/>
                    </a:lnTo>
                    <a:lnTo>
                      <a:pt x="721" y="2204"/>
                    </a:lnTo>
                    <a:lnTo>
                      <a:pt x="599" y="1932"/>
                    </a:lnTo>
                    <a:lnTo>
                      <a:pt x="504" y="1687"/>
                    </a:lnTo>
                    <a:lnTo>
                      <a:pt x="422" y="1469"/>
                    </a:lnTo>
                    <a:lnTo>
                      <a:pt x="368" y="1251"/>
                    </a:lnTo>
                    <a:lnTo>
                      <a:pt x="340" y="1075"/>
                    </a:lnTo>
                    <a:lnTo>
                      <a:pt x="327" y="898"/>
                    </a:lnTo>
                    <a:lnTo>
                      <a:pt x="340" y="748"/>
                    </a:lnTo>
                    <a:lnTo>
                      <a:pt x="368" y="626"/>
                    </a:lnTo>
                    <a:lnTo>
                      <a:pt x="422" y="517"/>
                    </a:lnTo>
                    <a:lnTo>
                      <a:pt x="490" y="435"/>
                    </a:lnTo>
                    <a:lnTo>
                      <a:pt x="558" y="381"/>
                    </a:lnTo>
                    <a:lnTo>
                      <a:pt x="653" y="354"/>
                    </a:lnTo>
                    <a:lnTo>
                      <a:pt x="748" y="327"/>
                    </a:lnTo>
                    <a:close/>
                    <a:moveTo>
                      <a:pt x="735" y="0"/>
                    </a:moveTo>
                    <a:lnTo>
                      <a:pt x="653" y="14"/>
                    </a:lnTo>
                    <a:lnTo>
                      <a:pt x="558" y="27"/>
                    </a:lnTo>
                    <a:lnTo>
                      <a:pt x="476" y="54"/>
                    </a:lnTo>
                    <a:lnTo>
                      <a:pt x="408" y="95"/>
                    </a:lnTo>
                    <a:lnTo>
                      <a:pt x="340" y="136"/>
                    </a:lnTo>
                    <a:lnTo>
                      <a:pt x="272" y="177"/>
                    </a:lnTo>
                    <a:lnTo>
                      <a:pt x="218" y="245"/>
                    </a:lnTo>
                    <a:lnTo>
                      <a:pt x="164" y="299"/>
                    </a:lnTo>
                    <a:lnTo>
                      <a:pt x="109" y="367"/>
                    </a:lnTo>
                    <a:lnTo>
                      <a:pt x="82" y="449"/>
                    </a:lnTo>
                    <a:lnTo>
                      <a:pt x="41" y="531"/>
                    </a:lnTo>
                    <a:lnTo>
                      <a:pt x="28" y="626"/>
                    </a:lnTo>
                    <a:lnTo>
                      <a:pt x="0" y="816"/>
                    </a:lnTo>
                    <a:lnTo>
                      <a:pt x="0" y="1034"/>
                    </a:lnTo>
                    <a:lnTo>
                      <a:pt x="41" y="1265"/>
                    </a:lnTo>
                    <a:lnTo>
                      <a:pt x="96" y="1524"/>
                    </a:lnTo>
                    <a:lnTo>
                      <a:pt x="191" y="1796"/>
                    </a:lnTo>
                    <a:lnTo>
                      <a:pt x="300" y="2068"/>
                    </a:lnTo>
                    <a:lnTo>
                      <a:pt x="422" y="2340"/>
                    </a:lnTo>
                    <a:lnTo>
                      <a:pt x="572" y="2625"/>
                    </a:lnTo>
                    <a:lnTo>
                      <a:pt x="748" y="2911"/>
                    </a:lnTo>
                    <a:lnTo>
                      <a:pt x="925" y="3197"/>
                    </a:lnTo>
                    <a:lnTo>
                      <a:pt x="1129" y="3482"/>
                    </a:lnTo>
                    <a:lnTo>
                      <a:pt x="1347" y="3768"/>
                    </a:lnTo>
                    <a:lnTo>
                      <a:pt x="1592" y="4040"/>
                    </a:lnTo>
                    <a:lnTo>
                      <a:pt x="1837" y="4312"/>
                    </a:lnTo>
                    <a:lnTo>
                      <a:pt x="2082" y="4570"/>
                    </a:lnTo>
                    <a:lnTo>
                      <a:pt x="2340" y="4815"/>
                    </a:lnTo>
                    <a:lnTo>
                      <a:pt x="2598" y="5047"/>
                    </a:lnTo>
                    <a:lnTo>
                      <a:pt x="2857" y="5251"/>
                    </a:lnTo>
                    <a:lnTo>
                      <a:pt x="3115" y="5441"/>
                    </a:lnTo>
                    <a:lnTo>
                      <a:pt x="3360" y="5604"/>
                    </a:lnTo>
                    <a:lnTo>
                      <a:pt x="3619" y="5754"/>
                    </a:lnTo>
                    <a:lnTo>
                      <a:pt x="3918" y="5904"/>
                    </a:lnTo>
                    <a:lnTo>
                      <a:pt x="4122" y="5972"/>
                    </a:lnTo>
                    <a:lnTo>
                      <a:pt x="4326" y="6040"/>
                    </a:lnTo>
                    <a:lnTo>
                      <a:pt x="4503" y="6067"/>
                    </a:lnTo>
                    <a:lnTo>
                      <a:pt x="4680" y="6080"/>
                    </a:lnTo>
                    <a:lnTo>
                      <a:pt x="4843" y="6067"/>
                    </a:lnTo>
                    <a:lnTo>
                      <a:pt x="4979" y="6040"/>
                    </a:lnTo>
                    <a:lnTo>
                      <a:pt x="5115" y="5972"/>
                    </a:lnTo>
                    <a:lnTo>
                      <a:pt x="5224" y="5890"/>
                    </a:lnTo>
                    <a:lnTo>
                      <a:pt x="5278" y="5836"/>
                    </a:lnTo>
                    <a:lnTo>
                      <a:pt x="5333" y="5781"/>
                    </a:lnTo>
                    <a:lnTo>
                      <a:pt x="5387" y="5700"/>
                    </a:lnTo>
                    <a:lnTo>
                      <a:pt x="5414" y="5631"/>
                    </a:lnTo>
                    <a:lnTo>
                      <a:pt x="5441" y="5550"/>
                    </a:lnTo>
                    <a:lnTo>
                      <a:pt x="5469" y="5455"/>
                    </a:lnTo>
                    <a:lnTo>
                      <a:pt x="5496" y="5264"/>
                    </a:lnTo>
                    <a:lnTo>
                      <a:pt x="5496" y="5047"/>
                    </a:lnTo>
                    <a:lnTo>
                      <a:pt x="5455" y="4815"/>
                    </a:lnTo>
                    <a:lnTo>
                      <a:pt x="5401" y="4557"/>
                    </a:lnTo>
                    <a:lnTo>
                      <a:pt x="5305" y="4285"/>
                    </a:lnTo>
                    <a:lnTo>
                      <a:pt x="5197" y="4013"/>
                    </a:lnTo>
                    <a:lnTo>
                      <a:pt x="5074" y="3741"/>
                    </a:lnTo>
                    <a:lnTo>
                      <a:pt x="4924" y="3455"/>
                    </a:lnTo>
                    <a:lnTo>
                      <a:pt x="4748" y="3169"/>
                    </a:lnTo>
                    <a:lnTo>
                      <a:pt x="4571" y="2884"/>
                    </a:lnTo>
                    <a:lnTo>
                      <a:pt x="4367" y="2598"/>
                    </a:lnTo>
                    <a:lnTo>
                      <a:pt x="4136" y="2312"/>
                    </a:lnTo>
                    <a:lnTo>
                      <a:pt x="3904" y="2040"/>
                    </a:lnTo>
                    <a:lnTo>
                      <a:pt x="3659" y="1755"/>
                    </a:lnTo>
                    <a:lnTo>
                      <a:pt x="3415" y="1510"/>
                    </a:lnTo>
                    <a:lnTo>
                      <a:pt x="3156" y="1265"/>
                    </a:lnTo>
                    <a:lnTo>
                      <a:pt x="2898" y="1034"/>
                    </a:lnTo>
                    <a:lnTo>
                      <a:pt x="2639" y="830"/>
                    </a:lnTo>
                    <a:lnTo>
                      <a:pt x="2381" y="639"/>
                    </a:lnTo>
                    <a:lnTo>
                      <a:pt x="2136" y="476"/>
                    </a:lnTo>
                    <a:lnTo>
                      <a:pt x="1877" y="327"/>
                    </a:lnTo>
                    <a:lnTo>
                      <a:pt x="1619" y="204"/>
                    </a:lnTo>
                    <a:lnTo>
                      <a:pt x="1374" y="109"/>
                    </a:lnTo>
                    <a:lnTo>
                      <a:pt x="1143" y="41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3" name="Google Shape;1173;p28"/>
              <p:cNvSpPr/>
              <p:nvPr/>
            </p:nvSpPr>
            <p:spPr>
              <a:xfrm>
                <a:off x="508061" y="2838721"/>
                <a:ext cx="222760" cy="90971"/>
              </a:xfrm>
              <a:custGeom>
                <a:avLst/>
                <a:gdLst/>
                <a:ahLst/>
                <a:cxnLst/>
                <a:rect l="l" t="t" r="r" b="b"/>
                <a:pathLst>
                  <a:path w="7564" h="3089" extrusionOk="0">
                    <a:moveTo>
                      <a:pt x="4068" y="327"/>
                    </a:moveTo>
                    <a:lnTo>
                      <a:pt x="4421" y="340"/>
                    </a:lnTo>
                    <a:lnTo>
                      <a:pt x="4748" y="354"/>
                    </a:lnTo>
                    <a:lnTo>
                      <a:pt x="5074" y="381"/>
                    </a:lnTo>
                    <a:lnTo>
                      <a:pt x="5387" y="422"/>
                    </a:lnTo>
                    <a:lnTo>
                      <a:pt x="5686" y="463"/>
                    </a:lnTo>
                    <a:lnTo>
                      <a:pt x="5972" y="531"/>
                    </a:lnTo>
                    <a:lnTo>
                      <a:pt x="6231" y="612"/>
                    </a:lnTo>
                    <a:lnTo>
                      <a:pt x="6530" y="721"/>
                    </a:lnTo>
                    <a:lnTo>
                      <a:pt x="6679" y="789"/>
                    </a:lnTo>
                    <a:lnTo>
                      <a:pt x="6815" y="871"/>
                    </a:lnTo>
                    <a:lnTo>
                      <a:pt x="6938" y="939"/>
                    </a:lnTo>
                    <a:lnTo>
                      <a:pt x="7033" y="1021"/>
                    </a:lnTo>
                    <a:lnTo>
                      <a:pt x="7115" y="1102"/>
                    </a:lnTo>
                    <a:lnTo>
                      <a:pt x="7169" y="1197"/>
                    </a:lnTo>
                    <a:lnTo>
                      <a:pt x="7210" y="1279"/>
                    </a:lnTo>
                    <a:lnTo>
                      <a:pt x="7224" y="1374"/>
                    </a:lnTo>
                    <a:lnTo>
                      <a:pt x="7210" y="1483"/>
                    </a:lnTo>
                    <a:lnTo>
                      <a:pt x="7169" y="1592"/>
                    </a:lnTo>
                    <a:lnTo>
                      <a:pt x="7101" y="1701"/>
                    </a:lnTo>
                    <a:lnTo>
                      <a:pt x="6992" y="1809"/>
                    </a:lnTo>
                    <a:lnTo>
                      <a:pt x="6856" y="1918"/>
                    </a:lnTo>
                    <a:lnTo>
                      <a:pt x="6707" y="2027"/>
                    </a:lnTo>
                    <a:lnTo>
                      <a:pt x="6516" y="2136"/>
                    </a:lnTo>
                    <a:lnTo>
                      <a:pt x="6312" y="2231"/>
                    </a:lnTo>
                    <a:lnTo>
                      <a:pt x="6067" y="2326"/>
                    </a:lnTo>
                    <a:lnTo>
                      <a:pt x="5809" y="2408"/>
                    </a:lnTo>
                    <a:lnTo>
                      <a:pt x="5537" y="2490"/>
                    </a:lnTo>
                    <a:lnTo>
                      <a:pt x="5238" y="2558"/>
                    </a:lnTo>
                    <a:lnTo>
                      <a:pt x="4911" y="2626"/>
                    </a:lnTo>
                    <a:lnTo>
                      <a:pt x="4571" y="2680"/>
                    </a:lnTo>
                    <a:lnTo>
                      <a:pt x="4217" y="2721"/>
                    </a:lnTo>
                    <a:lnTo>
                      <a:pt x="3836" y="2748"/>
                    </a:lnTo>
                    <a:lnTo>
                      <a:pt x="3143" y="2748"/>
                    </a:lnTo>
                    <a:lnTo>
                      <a:pt x="2816" y="2734"/>
                    </a:lnTo>
                    <a:lnTo>
                      <a:pt x="2490" y="2707"/>
                    </a:lnTo>
                    <a:lnTo>
                      <a:pt x="2177" y="2666"/>
                    </a:lnTo>
                    <a:lnTo>
                      <a:pt x="1878" y="2612"/>
                    </a:lnTo>
                    <a:lnTo>
                      <a:pt x="1592" y="2558"/>
                    </a:lnTo>
                    <a:lnTo>
                      <a:pt x="1334" y="2476"/>
                    </a:lnTo>
                    <a:lnTo>
                      <a:pt x="1116" y="2394"/>
                    </a:lnTo>
                    <a:lnTo>
                      <a:pt x="912" y="2313"/>
                    </a:lnTo>
                    <a:lnTo>
                      <a:pt x="749" y="2231"/>
                    </a:lnTo>
                    <a:lnTo>
                      <a:pt x="613" y="2136"/>
                    </a:lnTo>
                    <a:lnTo>
                      <a:pt x="490" y="2027"/>
                    </a:lnTo>
                    <a:lnTo>
                      <a:pt x="409" y="1932"/>
                    </a:lnTo>
                    <a:lnTo>
                      <a:pt x="354" y="1823"/>
                    </a:lnTo>
                    <a:lnTo>
                      <a:pt x="341" y="1714"/>
                    </a:lnTo>
                    <a:lnTo>
                      <a:pt x="354" y="1605"/>
                    </a:lnTo>
                    <a:lnTo>
                      <a:pt x="395" y="1497"/>
                    </a:lnTo>
                    <a:lnTo>
                      <a:pt x="463" y="1388"/>
                    </a:lnTo>
                    <a:lnTo>
                      <a:pt x="558" y="1279"/>
                    </a:lnTo>
                    <a:lnTo>
                      <a:pt x="694" y="1170"/>
                    </a:lnTo>
                    <a:lnTo>
                      <a:pt x="857" y="1061"/>
                    </a:lnTo>
                    <a:lnTo>
                      <a:pt x="1034" y="953"/>
                    </a:lnTo>
                    <a:lnTo>
                      <a:pt x="1252" y="857"/>
                    </a:lnTo>
                    <a:lnTo>
                      <a:pt x="1497" y="762"/>
                    </a:lnTo>
                    <a:lnTo>
                      <a:pt x="1769" y="667"/>
                    </a:lnTo>
                    <a:lnTo>
                      <a:pt x="2068" y="585"/>
                    </a:lnTo>
                    <a:lnTo>
                      <a:pt x="2367" y="517"/>
                    </a:lnTo>
                    <a:lnTo>
                      <a:pt x="2694" y="449"/>
                    </a:lnTo>
                    <a:lnTo>
                      <a:pt x="3034" y="408"/>
                    </a:lnTo>
                    <a:lnTo>
                      <a:pt x="3374" y="368"/>
                    </a:lnTo>
                    <a:lnTo>
                      <a:pt x="3728" y="340"/>
                    </a:lnTo>
                    <a:lnTo>
                      <a:pt x="4068" y="327"/>
                    </a:lnTo>
                    <a:close/>
                    <a:moveTo>
                      <a:pt x="4068" y="0"/>
                    </a:moveTo>
                    <a:lnTo>
                      <a:pt x="3700" y="14"/>
                    </a:lnTo>
                    <a:lnTo>
                      <a:pt x="3333" y="41"/>
                    </a:lnTo>
                    <a:lnTo>
                      <a:pt x="2980" y="68"/>
                    </a:lnTo>
                    <a:lnTo>
                      <a:pt x="2639" y="123"/>
                    </a:lnTo>
                    <a:lnTo>
                      <a:pt x="2299" y="191"/>
                    </a:lnTo>
                    <a:lnTo>
                      <a:pt x="1973" y="259"/>
                    </a:lnTo>
                    <a:lnTo>
                      <a:pt x="1674" y="354"/>
                    </a:lnTo>
                    <a:lnTo>
                      <a:pt x="1388" y="449"/>
                    </a:lnTo>
                    <a:lnTo>
                      <a:pt x="1116" y="558"/>
                    </a:lnTo>
                    <a:lnTo>
                      <a:pt x="857" y="680"/>
                    </a:lnTo>
                    <a:lnTo>
                      <a:pt x="626" y="816"/>
                    </a:lnTo>
                    <a:lnTo>
                      <a:pt x="436" y="953"/>
                    </a:lnTo>
                    <a:lnTo>
                      <a:pt x="273" y="1102"/>
                    </a:lnTo>
                    <a:lnTo>
                      <a:pt x="150" y="1252"/>
                    </a:lnTo>
                    <a:lnTo>
                      <a:pt x="109" y="1333"/>
                    </a:lnTo>
                    <a:lnTo>
                      <a:pt x="69" y="1401"/>
                    </a:lnTo>
                    <a:lnTo>
                      <a:pt x="41" y="1483"/>
                    </a:lnTo>
                    <a:lnTo>
                      <a:pt x="14" y="1565"/>
                    </a:lnTo>
                    <a:lnTo>
                      <a:pt x="1" y="1646"/>
                    </a:lnTo>
                    <a:lnTo>
                      <a:pt x="1" y="1728"/>
                    </a:lnTo>
                    <a:lnTo>
                      <a:pt x="28" y="1864"/>
                    </a:lnTo>
                    <a:lnTo>
                      <a:pt x="69" y="2000"/>
                    </a:lnTo>
                    <a:lnTo>
                      <a:pt x="150" y="2136"/>
                    </a:lnTo>
                    <a:lnTo>
                      <a:pt x="245" y="2258"/>
                    </a:lnTo>
                    <a:lnTo>
                      <a:pt x="381" y="2367"/>
                    </a:lnTo>
                    <a:lnTo>
                      <a:pt x="531" y="2476"/>
                    </a:lnTo>
                    <a:lnTo>
                      <a:pt x="708" y="2585"/>
                    </a:lnTo>
                    <a:lnTo>
                      <a:pt x="912" y="2680"/>
                    </a:lnTo>
                    <a:lnTo>
                      <a:pt x="1225" y="2789"/>
                    </a:lnTo>
                    <a:lnTo>
                      <a:pt x="1497" y="2870"/>
                    </a:lnTo>
                    <a:lnTo>
                      <a:pt x="1796" y="2938"/>
                    </a:lnTo>
                    <a:lnTo>
                      <a:pt x="2109" y="2993"/>
                    </a:lnTo>
                    <a:lnTo>
                      <a:pt x="2435" y="3034"/>
                    </a:lnTo>
                    <a:lnTo>
                      <a:pt x="2775" y="3074"/>
                    </a:lnTo>
                    <a:lnTo>
                      <a:pt x="3129" y="3088"/>
                    </a:lnTo>
                    <a:lnTo>
                      <a:pt x="3496" y="3088"/>
                    </a:lnTo>
                    <a:lnTo>
                      <a:pt x="3864" y="3074"/>
                    </a:lnTo>
                    <a:lnTo>
                      <a:pt x="4231" y="3047"/>
                    </a:lnTo>
                    <a:lnTo>
                      <a:pt x="4585" y="3006"/>
                    </a:lnTo>
                    <a:lnTo>
                      <a:pt x="4925" y="2966"/>
                    </a:lnTo>
                    <a:lnTo>
                      <a:pt x="5265" y="2898"/>
                    </a:lnTo>
                    <a:lnTo>
                      <a:pt x="5591" y="2830"/>
                    </a:lnTo>
                    <a:lnTo>
                      <a:pt x="5890" y="2734"/>
                    </a:lnTo>
                    <a:lnTo>
                      <a:pt x="6176" y="2639"/>
                    </a:lnTo>
                    <a:lnTo>
                      <a:pt x="6448" y="2530"/>
                    </a:lnTo>
                    <a:lnTo>
                      <a:pt x="6707" y="2408"/>
                    </a:lnTo>
                    <a:lnTo>
                      <a:pt x="6938" y="2272"/>
                    </a:lnTo>
                    <a:lnTo>
                      <a:pt x="7128" y="2136"/>
                    </a:lnTo>
                    <a:lnTo>
                      <a:pt x="7292" y="1986"/>
                    </a:lnTo>
                    <a:lnTo>
                      <a:pt x="7414" y="1837"/>
                    </a:lnTo>
                    <a:lnTo>
                      <a:pt x="7455" y="1755"/>
                    </a:lnTo>
                    <a:lnTo>
                      <a:pt x="7496" y="1673"/>
                    </a:lnTo>
                    <a:lnTo>
                      <a:pt x="7523" y="1592"/>
                    </a:lnTo>
                    <a:lnTo>
                      <a:pt x="7550" y="1510"/>
                    </a:lnTo>
                    <a:lnTo>
                      <a:pt x="7564" y="1429"/>
                    </a:lnTo>
                    <a:lnTo>
                      <a:pt x="7564" y="1347"/>
                    </a:lnTo>
                    <a:lnTo>
                      <a:pt x="7550" y="1265"/>
                    </a:lnTo>
                    <a:lnTo>
                      <a:pt x="7536" y="1197"/>
                    </a:lnTo>
                    <a:lnTo>
                      <a:pt x="7509" y="1116"/>
                    </a:lnTo>
                    <a:lnTo>
                      <a:pt x="7468" y="1034"/>
                    </a:lnTo>
                    <a:lnTo>
                      <a:pt x="7414" y="966"/>
                    </a:lnTo>
                    <a:lnTo>
                      <a:pt x="7360" y="884"/>
                    </a:lnTo>
                    <a:lnTo>
                      <a:pt x="7224" y="748"/>
                    </a:lnTo>
                    <a:lnTo>
                      <a:pt x="7060" y="612"/>
                    </a:lnTo>
                    <a:lnTo>
                      <a:pt x="6843" y="504"/>
                    </a:lnTo>
                    <a:lnTo>
                      <a:pt x="6611" y="395"/>
                    </a:lnTo>
                    <a:lnTo>
                      <a:pt x="6339" y="286"/>
                    </a:lnTo>
                    <a:lnTo>
                      <a:pt x="6054" y="204"/>
                    </a:lnTo>
                    <a:lnTo>
                      <a:pt x="5768" y="136"/>
                    </a:lnTo>
                    <a:lnTo>
                      <a:pt x="5455" y="82"/>
                    </a:lnTo>
                    <a:lnTo>
                      <a:pt x="5129" y="41"/>
                    </a:lnTo>
                    <a:lnTo>
                      <a:pt x="4789" y="14"/>
                    </a:lnTo>
                    <a:lnTo>
                      <a:pt x="44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4" name="Google Shape;1174;p28"/>
              <p:cNvSpPr/>
              <p:nvPr/>
            </p:nvSpPr>
            <p:spPr>
              <a:xfrm>
                <a:off x="594999" y="2859543"/>
                <a:ext cx="48887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661" extrusionOk="0">
                    <a:moveTo>
                      <a:pt x="830" y="1"/>
                    </a:moveTo>
                    <a:lnTo>
                      <a:pt x="667" y="28"/>
                    </a:lnTo>
                    <a:lnTo>
                      <a:pt x="517" y="69"/>
                    </a:lnTo>
                    <a:lnTo>
                      <a:pt x="381" y="137"/>
                    </a:lnTo>
                    <a:lnTo>
                      <a:pt x="259" y="246"/>
                    </a:lnTo>
                    <a:lnTo>
                      <a:pt x="191" y="300"/>
                    </a:lnTo>
                    <a:lnTo>
                      <a:pt x="150" y="368"/>
                    </a:lnTo>
                    <a:lnTo>
                      <a:pt x="109" y="436"/>
                    </a:lnTo>
                    <a:lnTo>
                      <a:pt x="68" y="504"/>
                    </a:lnTo>
                    <a:lnTo>
                      <a:pt x="41" y="586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14" y="994"/>
                    </a:lnTo>
                    <a:lnTo>
                      <a:pt x="55" y="1143"/>
                    </a:lnTo>
                    <a:lnTo>
                      <a:pt x="136" y="1293"/>
                    </a:lnTo>
                    <a:lnTo>
                      <a:pt x="232" y="1415"/>
                    </a:lnTo>
                    <a:lnTo>
                      <a:pt x="286" y="1470"/>
                    </a:lnTo>
                    <a:lnTo>
                      <a:pt x="354" y="1511"/>
                    </a:lnTo>
                    <a:lnTo>
                      <a:pt x="422" y="1565"/>
                    </a:lnTo>
                    <a:lnTo>
                      <a:pt x="504" y="1592"/>
                    </a:lnTo>
                    <a:lnTo>
                      <a:pt x="585" y="1633"/>
                    </a:lnTo>
                    <a:lnTo>
                      <a:pt x="667" y="1647"/>
                    </a:lnTo>
                    <a:lnTo>
                      <a:pt x="748" y="1660"/>
                    </a:lnTo>
                    <a:lnTo>
                      <a:pt x="830" y="1660"/>
                    </a:lnTo>
                    <a:lnTo>
                      <a:pt x="980" y="1647"/>
                    </a:lnTo>
                    <a:lnTo>
                      <a:pt x="1143" y="1606"/>
                    </a:lnTo>
                    <a:lnTo>
                      <a:pt x="1279" y="1538"/>
                    </a:lnTo>
                    <a:lnTo>
                      <a:pt x="1401" y="1429"/>
                    </a:lnTo>
                    <a:lnTo>
                      <a:pt x="1456" y="1375"/>
                    </a:lnTo>
                    <a:lnTo>
                      <a:pt x="1510" y="1307"/>
                    </a:lnTo>
                    <a:lnTo>
                      <a:pt x="1551" y="1238"/>
                    </a:lnTo>
                    <a:lnTo>
                      <a:pt x="1592" y="1157"/>
                    </a:lnTo>
                    <a:lnTo>
                      <a:pt x="1619" y="1075"/>
                    </a:lnTo>
                    <a:lnTo>
                      <a:pt x="1646" y="1007"/>
                    </a:lnTo>
                    <a:lnTo>
                      <a:pt x="1660" y="926"/>
                    </a:lnTo>
                    <a:lnTo>
                      <a:pt x="1660" y="844"/>
                    </a:lnTo>
                    <a:lnTo>
                      <a:pt x="1646" y="681"/>
                    </a:lnTo>
                    <a:lnTo>
                      <a:pt x="1592" y="531"/>
                    </a:lnTo>
                    <a:lnTo>
                      <a:pt x="1524" y="382"/>
                    </a:lnTo>
                    <a:lnTo>
                      <a:pt x="1429" y="259"/>
                    </a:lnTo>
                    <a:lnTo>
                      <a:pt x="1361" y="205"/>
                    </a:lnTo>
                    <a:lnTo>
                      <a:pt x="1306" y="150"/>
                    </a:lnTo>
                    <a:lnTo>
                      <a:pt x="1225" y="109"/>
                    </a:lnTo>
                    <a:lnTo>
                      <a:pt x="1157" y="69"/>
                    </a:lnTo>
                    <a:lnTo>
                      <a:pt x="1075" y="41"/>
                    </a:lnTo>
                    <a:lnTo>
                      <a:pt x="993" y="28"/>
                    </a:lnTo>
                    <a:lnTo>
                      <a:pt x="912" y="14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5" name="Google Shape;1175;p28"/>
              <p:cNvSpPr/>
              <p:nvPr/>
            </p:nvSpPr>
            <p:spPr>
              <a:xfrm>
                <a:off x="661086" y="2790658"/>
                <a:ext cx="28890" cy="28449"/>
              </a:xfrm>
              <a:custGeom>
                <a:avLst/>
                <a:gdLst/>
                <a:ahLst/>
                <a:cxnLst/>
                <a:rect l="l" t="t" r="r" b="b"/>
                <a:pathLst>
                  <a:path w="981" h="966" extrusionOk="0">
                    <a:moveTo>
                      <a:pt x="395" y="0"/>
                    </a:moveTo>
                    <a:lnTo>
                      <a:pt x="314" y="27"/>
                    </a:lnTo>
                    <a:lnTo>
                      <a:pt x="232" y="68"/>
                    </a:lnTo>
                    <a:lnTo>
                      <a:pt x="150" y="136"/>
                    </a:lnTo>
                    <a:lnTo>
                      <a:pt x="96" y="204"/>
                    </a:lnTo>
                    <a:lnTo>
                      <a:pt x="42" y="286"/>
                    </a:lnTo>
                    <a:lnTo>
                      <a:pt x="14" y="381"/>
                    </a:lnTo>
                    <a:lnTo>
                      <a:pt x="1" y="476"/>
                    </a:lnTo>
                    <a:lnTo>
                      <a:pt x="14" y="571"/>
                    </a:lnTo>
                    <a:lnTo>
                      <a:pt x="42" y="667"/>
                    </a:lnTo>
                    <a:lnTo>
                      <a:pt x="82" y="748"/>
                    </a:lnTo>
                    <a:lnTo>
                      <a:pt x="137" y="816"/>
                    </a:lnTo>
                    <a:lnTo>
                      <a:pt x="218" y="884"/>
                    </a:lnTo>
                    <a:lnTo>
                      <a:pt x="300" y="925"/>
                    </a:lnTo>
                    <a:lnTo>
                      <a:pt x="395" y="966"/>
                    </a:lnTo>
                    <a:lnTo>
                      <a:pt x="586" y="966"/>
                    </a:lnTo>
                    <a:lnTo>
                      <a:pt x="681" y="939"/>
                    </a:lnTo>
                    <a:lnTo>
                      <a:pt x="762" y="884"/>
                    </a:lnTo>
                    <a:lnTo>
                      <a:pt x="830" y="830"/>
                    </a:lnTo>
                    <a:lnTo>
                      <a:pt x="899" y="762"/>
                    </a:lnTo>
                    <a:lnTo>
                      <a:pt x="939" y="667"/>
                    </a:lnTo>
                    <a:lnTo>
                      <a:pt x="967" y="585"/>
                    </a:lnTo>
                    <a:lnTo>
                      <a:pt x="980" y="490"/>
                    </a:lnTo>
                    <a:lnTo>
                      <a:pt x="967" y="394"/>
                    </a:lnTo>
                    <a:lnTo>
                      <a:pt x="939" y="299"/>
                    </a:lnTo>
                    <a:lnTo>
                      <a:pt x="899" y="218"/>
                    </a:lnTo>
                    <a:lnTo>
                      <a:pt x="844" y="150"/>
                    </a:lnTo>
                    <a:lnTo>
                      <a:pt x="776" y="82"/>
                    </a:lnTo>
                    <a:lnTo>
                      <a:pt x="681" y="27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6" name="Google Shape;1176;p28"/>
              <p:cNvSpPr/>
              <p:nvPr/>
            </p:nvSpPr>
            <p:spPr>
              <a:xfrm>
                <a:off x="506471" y="2860750"/>
                <a:ext cx="28449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6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299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27" y="300"/>
                    </a:lnTo>
                    <a:lnTo>
                      <a:pt x="0" y="395"/>
                    </a:lnTo>
                    <a:lnTo>
                      <a:pt x="0" y="490"/>
                    </a:lnTo>
                    <a:lnTo>
                      <a:pt x="0" y="585"/>
                    </a:lnTo>
                    <a:lnTo>
                      <a:pt x="27" y="667"/>
                    </a:lnTo>
                    <a:lnTo>
                      <a:pt x="68" y="762"/>
                    </a:lnTo>
                    <a:lnTo>
                      <a:pt x="136" y="830"/>
                    </a:lnTo>
                    <a:lnTo>
                      <a:pt x="204" y="898"/>
                    </a:lnTo>
                    <a:lnTo>
                      <a:pt x="286" y="939"/>
                    </a:lnTo>
                    <a:lnTo>
                      <a:pt x="381" y="966"/>
                    </a:lnTo>
                    <a:lnTo>
                      <a:pt x="476" y="980"/>
                    </a:lnTo>
                    <a:lnTo>
                      <a:pt x="571" y="966"/>
                    </a:lnTo>
                    <a:lnTo>
                      <a:pt x="667" y="939"/>
                    </a:lnTo>
                    <a:lnTo>
                      <a:pt x="748" y="898"/>
                    </a:lnTo>
                    <a:lnTo>
                      <a:pt x="816" y="844"/>
                    </a:lnTo>
                    <a:lnTo>
                      <a:pt x="884" y="762"/>
                    </a:lnTo>
                    <a:lnTo>
                      <a:pt x="925" y="681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2"/>
                    </a:lnTo>
                    <a:lnTo>
                      <a:pt x="830" y="150"/>
                    </a:lnTo>
                    <a:lnTo>
                      <a:pt x="762" y="96"/>
                    </a:lnTo>
                    <a:lnTo>
                      <a:pt x="667" y="41"/>
                    </a:lnTo>
                    <a:lnTo>
                      <a:pt x="585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7" name="Google Shape;1177;p28"/>
              <p:cNvSpPr/>
              <p:nvPr/>
            </p:nvSpPr>
            <p:spPr>
              <a:xfrm>
                <a:off x="678315" y="2916441"/>
                <a:ext cx="28478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300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41" y="299"/>
                    </a:lnTo>
                    <a:lnTo>
                      <a:pt x="1" y="395"/>
                    </a:lnTo>
                    <a:lnTo>
                      <a:pt x="1" y="490"/>
                    </a:lnTo>
                    <a:lnTo>
                      <a:pt x="1" y="585"/>
                    </a:lnTo>
                    <a:lnTo>
                      <a:pt x="28" y="680"/>
                    </a:lnTo>
                    <a:lnTo>
                      <a:pt x="82" y="762"/>
                    </a:lnTo>
                    <a:lnTo>
                      <a:pt x="137" y="830"/>
                    </a:lnTo>
                    <a:lnTo>
                      <a:pt x="205" y="898"/>
                    </a:lnTo>
                    <a:lnTo>
                      <a:pt x="300" y="939"/>
                    </a:lnTo>
                    <a:lnTo>
                      <a:pt x="382" y="966"/>
                    </a:lnTo>
                    <a:lnTo>
                      <a:pt x="477" y="980"/>
                    </a:lnTo>
                    <a:lnTo>
                      <a:pt x="572" y="966"/>
                    </a:lnTo>
                    <a:lnTo>
                      <a:pt x="667" y="939"/>
                    </a:lnTo>
                    <a:lnTo>
                      <a:pt x="749" y="898"/>
                    </a:lnTo>
                    <a:lnTo>
                      <a:pt x="817" y="844"/>
                    </a:lnTo>
                    <a:lnTo>
                      <a:pt x="885" y="776"/>
                    </a:lnTo>
                    <a:lnTo>
                      <a:pt x="939" y="680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1"/>
                    </a:lnTo>
                    <a:lnTo>
                      <a:pt x="830" y="150"/>
                    </a:lnTo>
                    <a:lnTo>
                      <a:pt x="762" y="95"/>
                    </a:lnTo>
                    <a:lnTo>
                      <a:pt x="681" y="41"/>
                    </a:lnTo>
                    <a:lnTo>
                      <a:pt x="586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099" name="Google Shape;1099;p28"/>
            <p:cNvSpPr/>
            <p:nvPr/>
          </p:nvSpPr>
          <p:spPr>
            <a:xfrm>
              <a:off x="3542850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1" name="Google Shape;1101;p28"/>
            <p:cNvSpPr/>
            <p:nvPr/>
          </p:nvSpPr>
          <p:spPr>
            <a:xfrm>
              <a:off x="5475175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5160850" y="1646150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179" name="Google Shape;1179;p28"/>
          <p:cNvCxnSpPr>
            <a:endCxn id="1178" idx="6"/>
          </p:cNvCxnSpPr>
          <p:nvPr/>
        </p:nvCxnSpPr>
        <p:spPr>
          <a:xfrm rot="10800000" flipV="1">
            <a:off x="5285740" y="1707515"/>
            <a:ext cx="798195" cy="3175"/>
          </a:xfrm>
          <a:prstGeom prst="curvedConnector3">
            <a:avLst>
              <a:gd name="adj1" fmla="val 4996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" name="Google Shape;1179;p28"/>
          <p:cNvCxnSpPr/>
          <p:nvPr/>
        </p:nvCxnSpPr>
        <p:spPr>
          <a:xfrm>
            <a:off x="3084745" y="1779635"/>
            <a:ext cx="771000" cy="600"/>
          </a:xfrm>
          <a:prstGeom prst="curvedConnector3">
            <a:avLst>
              <a:gd name="adj1" fmla="val 471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/>
              <a:t>Week 03</a:t>
            </a:r>
            <a:endParaRPr lang="en-US" altLang="en-GB"/>
          </a:p>
        </p:txBody>
      </p:sp>
      <p:pic>
        <p:nvPicPr>
          <p:cNvPr id="3" name="Picture 2" descr="CSE299 Project E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8265" y="987425"/>
            <a:ext cx="3801110" cy="2042795"/>
          </a:xfrm>
          <a:prstGeom prst="rect">
            <a:avLst/>
          </a:prstGeom>
        </p:spPr>
      </p:pic>
      <p:pic>
        <p:nvPicPr>
          <p:cNvPr id="4" name="Picture 3" descr="WhatsApp Image 2025-03-08 at 16.08.05_cef8403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3075940"/>
            <a:ext cx="8405495" cy="17576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/>
              <a:t>Storing Face Encoding</a:t>
            </a:r>
            <a:endParaRPr lang="en-US" altLang="en-GB"/>
          </a:p>
        </p:txBody>
      </p:sp>
      <p:pic>
        <p:nvPicPr>
          <p:cNvPr id="3" name="Picture 2" descr="WhatsApp Image 2025-03-08 at 16.09.50_7b7ea3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140" y="1635760"/>
            <a:ext cx="3571875" cy="2114550"/>
          </a:xfrm>
          <a:prstGeom prst="rect">
            <a:avLst/>
          </a:prstGeom>
        </p:spPr>
      </p:pic>
      <p:grpSp>
        <p:nvGrpSpPr>
          <p:cNvPr id="1186" name="Google Shape;1186;p29"/>
          <p:cNvGrpSpPr/>
          <p:nvPr/>
        </p:nvGrpSpPr>
        <p:grpSpPr>
          <a:xfrm>
            <a:off x="4683125" y="1138555"/>
            <a:ext cx="3812540" cy="3435350"/>
            <a:chOff x="457200" y="997005"/>
            <a:chExt cx="4114785" cy="3734967"/>
          </a:xfrm>
        </p:grpSpPr>
        <p:sp>
          <p:nvSpPr>
            <p:cNvPr id="1187" name="Google Shape;1187;p29"/>
            <p:cNvSpPr/>
            <p:nvPr/>
          </p:nvSpPr>
          <p:spPr>
            <a:xfrm>
              <a:off x="457200" y="4475703"/>
              <a:ext cx="3036451" cy="256268"/>
            </a:xfrm>
            <a:custGeom>
              <a:avLst/>
              <a:gdLst/>
              <a:ahLst/>
              <a:cxnLst/>
              <a:rect l="l" t="t" r="r" b="b"/>
              <a:pathLst>
                <a:path w="85915" h="7251" extrusionOk="0">
                  <a:moveTo>
                    <a:pt x="40754" y="1"/>
                  </a:moveTo>
                  <a:lnTo>
                    <a:pt x="38564" y="14"/>
                  </a:lnTo>
                  <a:lnTo>
                    <a:pt x="36414" y="42"/>
                  </a:lnTo>
                  <a:lnTo>
                    <a:pt x="34306" y="69"/>
                  </a:lnTo>
                  <a:lnTo>
                    <a:pt x="32225" y="110"/>
                  </a:lnTo>
                  <a:lnTo>
                    <a:pt x="30184" y="164"/>
                  </a:lnTo>
                  <a:lnTo>
                    <a:pt x="28185" y="219"/>
                  </a:lnTo>
                  <a:lnTo>
                    <a:pt x="26240" y="287"/>
                  </a:lnTo>
                  <a:lnTo>
                    <a:pt x="24335" y="355"/>
                  </a:lnTo>
                  <a:lnTo>
                    <a:pt x="22485" y="436"/>
                  </a:lnTo>
                  <a:lnTo>
                    <a:pt x="20690" y="518"/>
                  </a:lnTo>
                  <a:lnTo>
                    <a:pt x="18935" y="613"/>
                  </a:lnTo>
                  <a:lnTo>
                    <a:pt x="17262" y="722"/>
                  </a:lnTo>
                  <a:lnTo>
                    <a:pt x="15630" y="831"/>
                  </a:lnTo>
                  <a:lnTo>
                    <a:pt x="14079" y="939"/>
                  </a:lnTo>
                  <a:lnTo>
                    <a:pt x="12583" y="1062"/>
                  </a:lnTo>
                  <a:lnTo>
                    <a:pt x="11168" y="1184"/>
                  </a:lnTo>
                  <a:lnTo>
                    <a:pt x="9808" y="1320"/>
                  </a:lnTo>
                  <a:lnTo>
                    <a:pt x="8543" y="1456"/>
                  </a:lnTo>
                  <a:lnTo>
                    <a:pt x="7332" y="1592"/>
                  </a:lnTo>
                  <a:lnTo>
                    <a:pt x="6217" y="1742"/>
                  </a:lnTo>
                  <a:lnTo>
                    <a:pt x="5183" y="1892"/>
                  </a:lnTo>
                  <a:lnTo>
                    <a:pt x="4244" y="2055"/>
                  </a:lnTo>
                  <a:lnTo>
                    <a:pt x="3374" y="2218"/>
                  </a:lnTo>
                  <a:lnTo>
                    <a:pt x="2612" y="2381"/>
                  </a:lnTo>
                  <a:lnTo>
                    <a:pt x="1932" y="2545"/>
                  </a:lnTo>
                  <a:lnTo>
                    <a:pt x="1361" y="2721"/>
                  </a:lnTo>
                  <a:lnTo>
                    <a:pt x="1102" y="2803"/>
                  </a:lnTo>
                  <a:lnTo>
                    <a:pt x="871" y="2898"/>
                  </a:lnTo>
                  <a:lnTo>
                    <a:pt x="667" y="2980"/>
                  </a:lnTo>
                  <a:lnTo>
                    <a:pt x="504" y="3075"/>
                  </a:lnTo>
                  <a:lnTo>
                    <a:pt x="354" y="3157"/>
                  </a:lnTo>
                  <a:lnTo>
                    <a:pt x="218" y="3252"/>
                  </a:lnTo>
                  <a:lnTo>
                    <a:pt x="123" y="3347"/>
                  </a:lnTo>
                  <a:lnTo>
                    <a:pt x="55" y="3442"/>
                  </a:lnTo>
                  <a:lnTo>
                    <a:pt x="14" y="3538"/>
                  </a:lnTo>
                  <a:lnTo>
                    <a:pt x="0" y="3619"/>
                  </a:lnTo>
                  <a:lnTo>
                    <a:pt x="14" y="3714"/>
                  </a:lnTo>
                  <a:lnTo>
                    <a:pt x="55" y="3810"/>
                  </a:lnTo>
                  <a:lnTo>
                    <a:pt x="123" y="3905"/>
                  </a:lnTo>
                  <a:lnTo>
                    <a:pt x="218" y="4000"/>
                  </a:lnTo>
                  <a:lnTo>
                    <a:pt x="354" y="4082"/>
                  </a:lnTo>
                  <a:lnTo>
                    <a:pt x="504" y="4177"/>
                  </a:lnTo>
                  <a:lnTo>
                    <a:pt x="667" y="4272"/>
                  </a:lnTo>
                  <a:lnTo>
                    <a:pt x="871" y="4354"/>
                  </a:lnTo>
                  <a:lnTo>
                    <a:pt x="1102" y="4449"/>
                  </a:lnTo>
                  <a:lnTo>
                    <a:pt x="1361" y="4531"/>
                  </a:lnTo>
                  <a:lnTo>
                    <a:pt x="1932" y="4707"/>
                  </a:lnTo>
                  <a:lnTo>
                    <a:pt x="2612" y="4871"/>
                  </a:lnTo>
                  <a:lnTo>
                    <a:pt x="3374" y="5034"/>
                  </a:lnTo>
                  <a:lnTo>
                    <a:pt x="4244" y="5197"/>
                  </a:lnTo>
                  <a:lnTo>
                    <a:pt x="5183" y="5360"/>
                  </a:lnTo>
                  <a:lnTo>
                    <a:pt x="6217" y="5510"/>
                  </a:lnTo>
                  <a:lnTo>
                    <a:pt x="7332" y="5646"/>
                  </a:lnTo>
                  <a:lnTo>
                    <a:pt x="8543" y="5796"/>
                  </a:lnTo>
                  <a:lnTo>
                    <a:pt x="9808" y="5932"/>
                  </a:lnTo>
                  <a:lnTo>
                    <a:pt x="11168" y="6068"/>
                  </a:lnTo>
                  <a:lnTo>
                    <a:pt x="12583" y="6190"/>
                  </a:lnTo>
                  <a:lnTo>
                    <a:pt x="14079" y="6312"/>
                  </a:lnTo>
                  <a:lnTo>
                    <a:pt x="15630" y="6421"/>
                  </a:lnTo>
                  <a:lnTo>
                    <a:pt x="17262" y="6530"/>
                  </a:lnTo>
                  <a:lnTo>
                    <a:pt x="18935" y="6639"/>
                  </a:lnTo>
                  <a:lnTo>
                    <a:pt x="20690" y="6721"/>
                  </a:lnTo>
                  <a:lnTo>
                    <a:pt x="22485" y="6816"/>
                  </a:lnTo>
                  <a:lnTo>
                    <a:pt x="24335" y="6897"/>
                  </a:lnTo>
                  <a:lnTo>
                    <a:pt x="26240" y="6965"/>
                  </a:lnTo>
                  <a:lnTo>
                    <a:pt x="28185" y="7033"/>
                  </a:lnTo>
                  <a:lnTo>
                    <a:pt x="30184" y="7088"/>
                  </a:lnTo>
                  <a:lnTo>
                    <a:pt x="32225" y="7142"/>
                  </a:lnTo>
                  <a:lnTo>
                    <a:pt x="34306" y="7183"/>
                  </a:lnTo>
                  <a:lnTo>
                    <a:pt x="36414" y="7210"/>
                  </a:lnTo>
                  <a:lnTo>
                    <a:pt x="38564" y="7237"/>
                  </a:lnTo>
                  <a:lnTo>
                    <a:pt x="40754" y="7251"/>
                  </a:lnTo>
                  <a:lnTo>
                    <a:pt x="45175" y="7251"/>
                  </a:lnTo>
                  <a:lnTo>
                    <a:pt x="47351" y="7237"/>
                  </a:lnTo>
                  <a:lnTo>
                    <a:pt x="49500" y="7210"/>
                  </a:lnTo>
                  <a:lnTo>
                    <a:pt x="51622" y="7183"/>
                  </a:lnTo>
                  <a:lnTo>
                    <a:pt x="53690" y="7142"/>
                  </a:lnTo>
                  <a:lnTo>
                    <a:pt x="55730" y="7088"/>
                  </a:lnTo>
                  <a:lnTo>
                    <a:pt x="57730" y="7033"/>
                  </a:lnTo>
                  <a:lnTo>
                    <a:pt x="59675" y="6965"/>
                  </a:lnTo>
                  <a:lnTo>
                    <a:pt x="61579" y="6897"/>
                  </a:lnTo>
                  <a:lnTo>
                    <a:pt x="63429" y="6816"/>
                  </a:lnTo>
                  <a:lnTo>
                    <a:pt x="65238" y="6721"/>
                  </a:lnTo>
                  <a:lnTo>
                    <a:pt x="66980" y="6639"/>
                  </a:lnTo>
                  <a:lnTo>
                    <a:pt x="68666" y="6530"/>
                  </a:lnTo>
                  <a:lnTo>
                    <a:pt x="70285" y="6421"/>
                  </a:lnTo>
                  <a:lnTo>
                    <a:pt x="71836" y="6312"/>
                  </a:lnTo>
                  <a:lnTo>
                    <a:pt x="73332" y="6190"/>
                  </a:lnTo>
                  <a:lnTo>
                    <a:pt x="74760" y="6068"/>
                  </a:lnTo>
                  <a:lnTo>
                    <a:pt x="76107" y="5932"/>
                  </a:lnTo>
                  <a:lnTo>
                    <a:pt x="77386" y="5796"/>
                  </a:lnTo>
                  <a:lnTo>
                    <a:pt x="78583" y="5646"/>
                  </a:lnTo>
                  <a:lnTo>
                    <a:pt x="79698" y="5510"/>
                  </a:lnTo>
                  <a:lnTo>
                    <a:pt x="80732" y="5360"/>
                  </a:lnTo>
                  <a:lnTo>
                    <a:pt x="81684" y="5197"/>
                  </a:lnTo>
                  <a:lnTo>
                    <a:pt x="82541" y="5034"/>
                  </a:lnTo>
                  <a:lnTo>
                    <a:pt x="83303" y="4871"/>
                  </a:lnTo>
                  <a:lnTo>
                    <a:pt x="83983" y="4707"/>
                  </a:lnTo>
                  <a:lnTo>
                    <a:pt x="84568" y="4531"/>
                  </a:lnTo>
                  <a:lnTo>
                    <a:pt x="84813" y="4449"/>
                  </a:lnTo>
                  <a:lnTo>
                    <a:pt x="85044" y="4354"/>
                  </a:lnTo>
                  <a:lnTo>
                    <a:pt x="85248" y="4272"/>
                  </a:lnTo>
                  <a:lnTo>
                    <a:pt x="85425" y="4177"/>
                  </a:lnTo>
                  <a:lnTo>
                    <a:pt x="85574" y="4082"/>
                  </a:lnTo>
                  <a:lnTo>
                    <a:pt x="85697" y="4000"/>
                  </a:lnTo>
                  <a:lnTo>
                    <a:pt x="85792" y="3905"/>
                  </a:lnTo>
                  <a:lnTo>
                    <a:pt x="85860" y="3810"/>
                  </a:lnTo>
                  <a:lnTo>
                    <a:pt x="85901" y="3714"/>
                  </a:lnTo>
                  <a:lnTo>
                    <a:pt x="85914" y="3619"/>
                  </a:lnTo>
                  <a:lnTo>
                    <a:pt x="85901" y="3538"/>
                  </a:lnTo>
                  <a:lnTo>
                    <a:pt x="85860" y="3442"/>
                  </a:lnTo>
                  <a:lnTo>
                    <a:pt x="85792" y="3347"/>
                  </a:lnTo>
                  <a:lnTo>
                    <a:pt x="85697" y="3252"/>
                  </a:lnTo>
                  <a:lnTo>
                    <a:pt x="85574" y="3157"/>
                  </a:lnTo>
                  <a:lnTo>
                    <a:pt x="85425" y="3075"/>
                  </a:lnTo>
                  <a:lnTo>
                    <a:pt x="85248" y="2980"/>
                  </a:lnTo>
                  <a:lnTo>
                    <a:pt x="85044" y="2898"/>
                  </a:lnTo>
                  <a:lnTo>
                    <a:pt x="84813" y="2803"/>
                  </a:lnTo>
                  <a:lnTo>
                    <a:pt x="84568" y="2721"/>
                  </a:lnTo>
                  <a:lnTo>
                    <a:pt x="83983" y="2545"/>
                  </a:lnTo>
                  <a:lnTo>
                    <a:pt x="83303" y="2381"/>
                  </a:lnTo>
                  <a:lnTo>
                    <a:pt x="82541" y="2218"/>
                  </a:lnTo>
                  <a:lnTo>
                    <a:pt x="81684" y="2055"/>
                  </a:lnTo>
                  <a:lnTo>
                    <a:pt x="80732" y="1892"/>
                  </a:lnTo>
                  <a:lnTo>
                    <a:pt x="79698" y="1742"/>
                  </a:lnTo>
                  <a:lnTo>
                    <a:pt x="78583" y="1592"/>
                  </a:lnTo>
                  <a:lnTo>
                    <a:pt x="77386" y="1456"/>
                  </a:lnTo>
                  <a:lnTo>
                    <a:pt x="76107" y="1320"/>
                  </a:lnTo>
                  <a:lnTo>
                    <a:pt x="74760" y="1184"/>
                  </a:lnTo>
                  <a:lnTo>
                    <a:pt x="73332" y="1062"/>
                  </a:lnTo>
                  <a:lnTo>
                    <a:pt x="71836" y="939"/>
                  </a:lnTo>
                  <a:lnTo>
                    <a:pt x="70285" y="831"/>
                  </a:lnTo>
                  <a:lnTo>
                    <a:pt x="68666" y="722"/>
                  </a:lnTo>
                  <a:lnTo>
                    <a:pt x="66980" y="613"/>
                  </a:lnTo>
                  <a:lnTo>
                    <a:pt x="65238" y="518"/>
                  </a:lnTo>
                  <a:lnTo>
                    <a:pt x="63429" y="436"/>
                  </a:lnTo>
                  <a:lnTo>
                    <a:pt x="61579" y="355"/>
                  </a:lnTo>
                  <a:lnTo>
                    <a:pt x="59675" y="287"/>
                  </a:lnTo>
                  <a:lnTo>
                    <a:pt x="57730" y="219"/>
                  </a:lnTo>
                  <a:lnTo>
                    <a:pt x="55730" y="164"/>
                  </a:lnTo>
                  <a:lnTo>
                    <a:pt x="53690" y="110"/>
                  </a:lnTo>
                  <a:lnTo>
                    <a:pt x="51622" y="69"/>
                  </a:lnTo>
                  <a:lnTo>
                    <a:pt x="49500" y="42"/>
                  </a:lnTo>
                  <a:lnTo>
                    <a:pt x="47351" y="14"/>
                  </a:lnTo>
                  <a:lnTo>
                    <a:pt x="45175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1125429" y="3092593"/>
              <a:ext cx="204386" cy="1191325"/>
            </a:xfrm>
            <a:custGeom>
              <a:avLst/>
              <a:gdLst/>
              <a:ahLst/>
              <a:cxnLst/>
              <a:rect l="l" t="t" r="r" b="b"/>
              <a:pathLst>
                <a:path w="5783" h="33708" extrusionOk="0">
                  <a:moveTo>
                    <a:pt x="531" y="0"/>
                  </a:moveTo>
                  <a:lnTo>
                    <a:pt x="423" y="14"/>
                  </a:lnTo>
                  <a:lnTo>
                    <a:pt x="327" y="41"/>
                  </a:lnTo>
                  <a:lnTo>
                    <a:pt x="232" y="96"/>
                  </a:lnTo>
                  <a:lnTo>
                    <a:pt x="151" y="164"/>
                  </a:lnTo>
                  <a:lnTo>
                    <a:pt x="96" y="245"/>
                  </a:lnTo>
                  <a:lnTo>
                    <a:pt x="42" y="327"/>
                  </a:lnTo>
                  <a:lnTo>
                    <a:pt x="15" y="422"/>
                  </a:lnTo>
                  <a:lnTo>
                    <a:pt x="1" y="531"/>
                  </a:lnTo>
                  <a:lnTo>
                    <a:pt x="1" y="10420"/>
                  </a:lnTo>
                  <a:lnTo>
                    <a:pt x="15" y="10529"/>
                  </a:lnTo>
                  <a:lnTo>
                    <a:pt x="42" y="10624"/>
                  </a:lnTo>
                  <a:lnTo>
                    <a:pt x="83" y="10719"/>
                  </a:lnTo>
                  <a:lnTo>
                    <a:pt x="151" y="10801"/>
                  </a:lnTo>
                  <a:lnTo>
                    <a:pt x="4721" y="15371"/>
                  </a:lnTo>
                  <a:lnTo>
                    <a:pt x="4721" y="19983"/>
                  </a:lnTo>
                  <a:lnTo>
                    <a:pt x="341" y="24376"/>
                  </a:lnTo>
                  <a:lnTo>
                    <a:pt x="273" y="24444"/>
                  </a:lnTo>
                  <a:lnTo>
                    <a:pt x="219" y="24539"/>
                  </a:lnTo>
                  <a:lnTo>
                    <a:pt x="191" y="24635"/>
                  </a:lnTo>
                  <a:lnTo>
                    <a:pt x="178" y="24743"/>
                  </a:lnTo>
                  <a:lnTo>
                    <a:pt x="178" y="33177"/>
                  </a:lnTo>
                  <a:lnTo>
                    <a:pt x="191" y="33286"/>
                  </a:lnTo>
                  <a:lnTo>
                    <a:pt x="219" y="33395"/>
                  </a:lnTo>
                  <a:lnTo>
                    <a:pt x="273" y="33476"/>
                  </a:lnTo>
                  <a:lnTo>
                    <a:pt x="341" y="33558"/>
                  </a:lnTo>
                  <a:lnTo>
                    <a:pt x="409" y="33626"/>
                  </a:lnTo>
                  <a:lnTo>
                    <a:pt x="504" y="33667"/>
                  </a:lnTo>
                  <a:lnTo>
                    <a:pt x="599" y="33707"/>
                  </a:lnTo>
                  <a:lnTo>
                    <a:pt x="817" y="33707"/>
                  </a:lnTo>
                  <a:lnTo>
                    <a:pt x="912" y="33667"/>
                  </a:lnTo>
                  <a:lnTo>
                    <a:pt x="1007" y="33626"/>
                  </a:lnTo>
                  <a:lnTo>
                    <a:pt x="1089" y="33558"/>
                  </a:lnTo>
                  <a:lnTo>
                    <a:pt x="1144" y="33476"/>
                  </a:lnTo>
                  <a:lnTo>
                    <a:pt x="1198" y="33395"/>
                  </a:lnTo>
                  <a:lnTo>
                    <a:pt x="1225" y="33286"/>
                  </a:lnTo>
                  <a:lnTo>
                    <a:pt x="1239" y="33177"/>
                  </a:lnTo>
                  <a:lnTo>
                    <a:pt x="1239" y="24961"/>
                  </a:lnTo>
                  <a:lnTo>
                    <a:pt x="5632" y="20581"/>
                  </a:lnTo>
                  <a:lnTo>
                    <a:pt x="5700" y="20499"/>
                  </a:lnTo>
                  <a:lnTo>
                    <a:pt x="5741" y="20404"/>
                  </a:lnTo>
                  <a:lnTo>
                    <a:pt x="5768" y="20309"/>
                  </a:lnTo>
                  <a:lnTo>
                    <a:pt x="5782" y="20200"/>
                  </a:lnTo>
                  <a:lnTo>
                    <a:pt x="5782" y="15154"/>
                  </a:lnTo>
                  <a:lnTo>
                    <a:pt x="5768" y="15045"/>
                  </a:lnTo>
                  <a:lnTo>
                    <a:pt x="5741" y="14950"/>
                  </a:lnTo>
                  <a:lnTo>
                    <a:pt x="5700" y="14854"/>
                  </a:lnTo>
                  <a:lnTo>
                    <a:pt x="5632" y="14773"/>
                  </a:lnTo>
                  <a:lnTo>
                    <a:pt x="1062" y="10202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45"/>
                  </a:lnTo>
                  <a:lnTo>
                    <a:pt x="899" y="164"/>
                  </a:lnTo>
                  <a:lnTo>
                    <a:pt x="831" y="96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1484583" y="3638253"/>
              <a:ext cx="111541" cy="667302"/>
            </a:xfrm>
            <a:custGeom>
              <a:avLst/>
              <a:gdLst/>
              <a:ahLst/>
              <a:cxnLst/>
              <a:rect l="l" t="t" r="r" b="b"/>
              <a:pathLst>
                <a:path w="3156" h="18881" extrusionOk="0">
                  <a:moveTo>
                    <a:pt x="2517" y="0"/>
                  </a:moveTo>
                  <a:lnTo>
                    <a:pt x="2421" y="41"/>
                  </a:lnTo>
                  <a:lnTo>
                    <a:pt x="2326" y="82"/>
                  </a:lnTo>
                  <a:lnTo>
                    <a:pt x="2244" y="150"/>
                  </a:lnTo>
                  <a:lnTo>
                    <a:pt x="2176" y="232"/>
                  </a:lnTo>
                  <a:lnTo>
                    <a:pt x="2136" y="313"/>
                  </a:lnTo>
                  <a:lnTo>
                    <a:pt x="2108" y="422"/>
                  </a:lnTo>
                  <a:lnTo>
                    <a:pt x="2095" y="531"/>
                  </a:lnTo>
                  <a:lnTo>
                    <a:pt x="2095" y="6489"/>
                  </a:lnTo>
                  <a:lnTo>
                    <a:pt x="163" y="8420"/>
                  </a:lnTo>
                  <a:lnTo>
                    <a:pt x="95" y="8502"/>
                  </a:lnTo>
                  <a:lnTo>
                    <a:pt x="41" y="8583"/>
                  </a:lnTo>
                  <a:lnTo>
                    <a:pt x="14" y="8692"/>
                  </a:lnTo>
                  <a:lnTo>
                    <a:pt x="0" y="8787"/>
                  </a:lnTo>
                  <a:lnTo>
                    <a:pt x="0" y="18350"/>
                  </a:lnTo>
                  <a:lnTo>
                    <a:pt x="14" y="18459"/>
                  </a:lnTo>
                  <a:lnTo>
                    <a:pt x="41" y="18568"/>
                  </a:lnTo>
                  <a:lnTo>
                    <a:pt x="95" y="18649"/>
                  </a:lnTo>
                  <a:lnTo>
                    <a:pt x="163" y="18731"/>
                  </a:lnTo>
                  <a:lnTo>
                    <a:pt x="245" y="18799"/>
                  </a:lnTo>
                  <a:lnTo>
                    <a:pt x="327" y="18840"/>
                  </a:lnTo>
                  <a:lnTo>
                    <a:pt x="422" y="18881"/>
                  </a:lnTo>
                  <a:lnTo>
                    <a:pt x="639" y="18881"/>
                  </a:lnTo>
                  <a:lnTo>
                    <a:pt x="735" y="18840"/>
                  </a:lnTo>
                  <a:lnTo>
                    <a:pt x="830" y="18799"/>
                  </a:lnTo>
                  <a:lnTo>
                    <a:pt x="911" y="18731"/>
                  </a:lnTo>
                  <a:lnTo>
                    <a:pt x="979" y="18649"/>
                  </a:lnTo>
                  <a:lnTo>
                    <a:pt x="1020" y="18568"/>
                  </a:lnTo>
                  <a:lnTo>
                    <a:pt x="1047" y="18459"/>
                  </a:lnTo>
                  <a:lnTo>
                    <a:pt x="1061" y="18350"/>
                  </a:lnTo>
                  <a:lnTo>
                    <a:pt x="1061" y="9005"/>
                  </a:lnTo>
                  <a:lnTo>
                    <a:pt x="2993" y="7074"/>
                  </a:lnTo>
                  <a:lnTo>
                    <a:pt x="3061" y="6992"/>
                  </a:lnTo>
                  <a:lnTo>
                    <a:pt x="3115" y="6910"/>
                  </a:lnTo>
                  <a:lnTo>
                    <a:pt x="3142" y="6802"/>
                  </a:lnTo>
                  <a:lnTo>
                    <a:pt x="3156" y="6706"/>
                  </a:lnTo>
                  <a:lnTo>
                    <a:pt x="3156" y="531"/>
                  </a:lnTo>
                  <a:lnTo>
                    <a:pt x="3142" y="422"/>
                  </a:lnTo>
                  <a:lnTo>
                    <a:pt x="3115" y="313"/>
                  </a:lnTo>
                  <a:lnTo>
                    <a:pt x="3061" y="232"/>
                  </a:lnTo>
                  <a:lnTo>
                    <a:pt x="2993" y="150"/>
                  </a:lnTo>
                  <a:lnTo>
                    <a:pt x="2925" y="82"/>
                  </a:lnTo>
                  <a:lnTo>
                    <a:pt x="2829" y="41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1689360" y="3070009"/>
              <a:ext cx="205799" cy="1235538"/>
            </a:xfrm>
            <a:custGeom>
              <a:avLst/>
              <a:gdLst/>
              <a:ahLst/>
              <a:cxnLst/>
              <a:rect l="l" t="t" r="r" b="b"/>
              <a:pathLst>
                <a:path w="5823" h="34959" extrusionOk="0">
                  <a:moveTo>
                    <a:pt x="531" y="0"/>
                  </a:moveTo>
                  <a:lnTo>
                    <a:pt x="422" y="14"/>
                  </a:lnTo>
                  <a:lnTo>
                    <a:pt x="327" y="41"/>
                  </a:lnTo>
                  <a:lnTo>
                    <a:pt x="232" y="95"/>
                  </a:lnTo>
                  <a:lnTo>
                    <a:pt x="164" y="150"/>
                  </a:lnTo>
                  <a:lnTo>
                    <a:pt x="96" y="231"/>
                  </a:lnTo>
                  <a:lnTo>
                    <a:pt x="42" y="327"/>
                  </a:lnTo>
                  <a:lnTo>
                    <a:pt x="14" y="422"/>
                  </a:lnTo>
                  <a:lnTo>
                    <a:pt x="1" y="531"/>
                  </a:lnTo>
                  <a:lnTo>
                    <a:pt x="1" y="7726"/>
                  </a:lnTo>
                  <a:lnTo>
                    <a:pt x="14" y="7835"/>
                  </a:lnTo>
                  <a:lnTo>
                    <a:pt x="42" y="7930"/>
                  </a:lnTo>
                  <a:lnTo>
                    <a:pt x="96" y="8026"/>
                  </a:lnTo>
                  <a:lnTo>
                    <a:pt x="164" y="8107"/>
                  </a:lnTo>
                  <a:lnTo>
                    <a:pt x="4762" y="12705"/>
                  </a:lnTo>
                  <a:lnTo>
                    <a:pt x="4762" y="34428"/>
                  </a:lnTo>
                  <a:lnTo>
                    <a:pt x="4775" y="34537"/>
                  </a:lnTo>
                  <a:lnTo>
                    <a:pt x="4802" y="34646"/>
                  </a:lnTo>
                  <a:lnTo>
                    <a:pt x="4857" y="34727"/>
                  </a:lnTo>
                  <a:lnTo>
                    <a:pt x="4911" y="34809"/>
                  </a:lnTo>
                  <a:lnTo>
                    <a:pt x="4993" y="34877"/>
                  </a:lnTo>
                  <a:lnTo>
                    <a:pt x="5088" y="34918"/>
                  </a:lnTo>
                  <a:lnTo>
                    <a:pt x="5183" y="34959"/>
                  </a:lnTo>
                  <a:lnTo>
                    <a:pt x="5401" y="34959"/>
                  </a:lnTo>
                  <a:lnTo>
                    <a:pt x="5496" y="34918"/>
                  </a:lnTo>
                  <a:lnTo>
                    <a:pt x="5591" y="34877"/>
                  </a:lnTo>
                  <a:lnTo>
                    <a:pt x="5673" y="34809"/>
                  </a:lnTo>
                  <a:lnTo>
                    <a:pt x="5727" y="34727"/>
                  </a:lnTo>
                  <a:lnTo>
                    <a:pt x="5782" y="34646"/>
                  </a:lnTo>
                  <a:lnTo>
                    <a:pt x="5809" y="34537"/>
                  </a:lnTo>
                  <a:lnTo>
                    <a:pt x="5823" y="34428"/>
                  </a:lnTo>
                  <a:lnTo>
                    <a:pt x="5823" y="12487"/>
                  </a:lnTo>
                  <a:lnTo>
                    <a:pt x="5809" y="12392"/>
                  </a:lnTo>
                  <a:lnTo>
                    <a:pt x="5782" y="12283"/>
                  </a:lnTo>
                  <a:lnTo>
                    <a:pt x="5727" y="12202"/>
                  </a:lnTo>
                  <a:lnTo>
                    <a:pt x="5673" y="12120"/>
                  </a:lnTo>
                  <a:lnTo>
                    <a:pt x="1062" y="7509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31"/>
                  </a:lnTo>
                  <a:lnTo>
                    <a:pt x="912" y="150"/>
                  </a:lnTo>
                  <a:lnTo>
                    <a:pt x="831" y="95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2097995" y="3230077"/>
              <a:ext cx="167842" cy="1103852"/>
            </a:xfrm>
            <a:custGeom>
              <a:avLst/>
              <a:gdLst/>
              <a:ahLst/>
              <a:cxnLst/>
              <a:rect l="l" t="t" r="r" b="b"/>
              <a:pathLst>
                <a:path w="4749" h="31233" extrusionOk="0">
                  <a:moveTo>
                    <a:pt x="4041" y="1"/>
                  </a:moveTo>
                  <a:lnTo>
                    <a:pt x="3932" y="14"/>
                  </a:lnTo>
                  <a:lnTo>
                    <a:pt x="3823" y="42"/>
                  </a:lnTo>
                  <a:lnTo>
                    <a:pt x="3742" y="96"/>
                  </a:lnTo>
                  <a:lnTo>
                    <a:pt x="3660" y="150"/>
                  </a:lnTo>
                  <a:lnTo>
                    <a:pt x="3592" y="232"/>
                  </a:lnTo>
                  <a:lnTo>
                    <a:pt x="3551" y="327"/>
                  </a:lnTo>
                  <a:lnTo>
                    <a:pt x="3510" y="422"/>
                  </a:lnTo>
                  <a:lnTo>
                    <a:pt x="3510" y="531"/>
                  </a:lnTo>
                  <a:lnTo>
                    <a:pt x="3510" y="6856"/>
                  </a:lnTo>
                  <a:lnTo>
                    <a:pt x="151" y="10203"/>
                  </a:lnTo>
                  <a:lnTo>
                    <a:pt x="96" y="10284"/>
                  </a:lnTo>
                  <a:lnTo>
                    <a:pt x="42" y="10379"/>
                  </a:lnTo>
                  <a:lnTo>
                    <a:pt x="15" y="10475"/>
                  </a:lnTo>
                  <a:lnTo>
                    <a:pt x="1" y="10570"/>
                  </a:lnTo>
                  <a:lnTo>
                    <a:pt x="1" y="20731"/>
                  </a:lnTo>
                  <a:lnTo>
                    <a:pt x="15" y="20826"/>
                  </a:lnTo>
                  <a:lnTo>
                    <a:pt x="42" y="20921"/>
                  </a:lnTo>
                  <a:lnTo>
                    <a:pt x="96" y="21017"/>
                  </a:lnTo>
                  <a:lnTo>
                    <a:pt x="151" y="21098"/>
                  </a:lnTo>
                  <a:lnTo>
                    <a:pt x="3701" y="24635"/>
                  </a:lnTo>
                  <a:lnTo>
                    <a:pt x="3701" y="30702"/>
                  </a:lnTo>
                  <a:lnTo>
                    <a:pt x="3701" y="30810"/>
                  </a:lnTo>
                  <a:lnTo>
                    <a:pt x="3742" y="30919"/>
                  </a:lnTo>
                  <a:lnTo>
                    <a:pt x="3783" y="31001"/>
                  </a:lnTo>
                  <a:lnTo>
                    <a:pt x="3851" y="31082"/>
                  </a:lnTo>
                  <a:lnTo>
                    <a:pt x="3932" y="31151"/>
                  </a:lnTo>
                  <a:lnTo>
                    <a:pt x="4014" y="31191"/>
                  </a:lnTo>
                  <a:lnTo>
                    <a:pt x="4123" y="31232"/>
                  </a:lnTo>
                  <a:lnTo>
                    <a:pt x="4327" y="31232"/>
                  </a:lnTo>
                  <a:lnTo>
                    <a:pt x="4435" y="31191"/>
                  </a:lnTo>
                  <a:lnTo>
                    <a:pt x="4517" y="31151"/>
                  </a:lnTo>
                  <a:lnTo>
                    <a:pt x="4599" y="31082"/>
                  </a:lnTo>
                  <a:lnTo>
                    <a:pt x="4667" y="31001"/>
                  </a:lnTo>
                  <a:lnTo>
                    <a:pt x="4707" y="30919"/>
                  </a:lnTo>
                  <a:lnTo>
                    <a:pt x="4748" y="30810"/>
                  </a:lnTo>
                  <a:lnTo>
                    <a:pt x="4748" y="30702"/>
                  </a:lnTo>
                  <a:lnTo>
                    <a:pt x="4748" y="24417"/>
                  </a:lnTo>
                  <a:lnTo>
                    <a:pt x="4748" y="24308"/>
                  </a:lnTo>
                  <a:lnTo>
                    <a:pt x="4721" y="24213"/>
                  </a:lnTo>
                  <a:lnTo>
                    <a:pt x="4667" y="24118"/>
                  </a:lnTo>
                  <a:lnTo>
                    <a:pt x="4599" y="24050"/>
                  </a:lnTo>
                  <a:lnTo>
                    <a:pt x="1062" y="20500"/>
                  </a:lnTo>
                  <a:lnTo>
                    <a:pt x="1062" y="10801"/>
                  </a:lnTo>
                  <a:lnTo>
                    <a:pt x="4408" y="7441"/>
                  </a:lnTo>
                  <a:lnTo>
                    <a:pt x="4476" y="7360"/>
                  </a:lnTo>
                  <a:lnTo>
                    <a:pt x="4531" y="7278"/>
                  </a:lnTo>
                  <a:lnTo>
                    <a:pt x="4558" y="7183"/>
                  </a:lnTo>
                  <a:lnTo>
                    <a:pt x="4558" y="7074"/>
                  </a:lnTo>
                  <a:lnTo>
                    <a:pt x="4558" y="531"/>
                  </a:lnTo>
                  <a:lnTo>
                    <a:pt x="4558" y="422"/>
                  </a:lnTo>
                  <a:lnTo>
                    <a:pt x="4517" y="327"/>
                  </a:lnTo>
                  <a:lnTo>
                    <a:pt x="4476" y="232"/>
                  </a:lnTo>
                  <a:lnTo>
                    <a:pt x="4408" y="150"/>
                  </a:lnTo>
                  <a:lnTo>
                    <a:pt x="4327" y="96"/>
                  </a:lnTo>
                  <a:lnTo>
                    <a:pt x="4245" y="42"/>
                  </a:lnTo>
                  <a:lnTo>
                    <a:pt x="4136" y="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493659" y="3432946"/>
              <a:ext cx="163989" cy="913003"/>
            </a:xfrm>
            <a:custGeom>
              <a:avLst/>
              <a:gdLst/>
              <a:ahLst/>
              <a:cxnLst/>
              <a:rect l="l" t="t" r="r" b="b"/>
              <a:pathLst>
                <a:path w="4640" h="25833" extrusionOk="0">
                  <a:moveTo>
                    <a:pt x="599" y="1"/>
                  </a:moveTo>
                  <a:lnTo>
                    <a:pt x="504" y="42"/>
                  </a:lnTo>
                  <a:lnTo>
                    <a:pt x="423" y="83"/>
                  </a:lnTo>
                  <a:lnTo>
                    <a:pt x="341" y="151"/>
                  </a:lnTo>
                  <a:lnTo>
                    <a:pt x="273" y="232"/>
                  </a:lnTo>
                  <a:lnTo>
                    <a:pt x="219" y="314"/>
                  </a:lnTo>
                  <a:lnTo>
                    <a:pt x="191" y="423"/>
                  </a:lnTo>
                  <a:lnTo>
                    <a:pt x="178" y="531"/>
                  </a:lnTo>
                  <a:lnTo>
                    <a:pt x="178" y="9577"/>
                  </a:lnTo>
                  <a:lnTo>
                    <a:pt x="191" y="9672"/>
                  </a:lnTo>
                  <a:lnTo>
                    <a:pt x="219" y="9768"/>
                  </a:lnTo>
                  <a:lnTo>
                    <a:pt x="273" y="9863"/>
                  </a:lnTo>
                  <a:lnTo>
                    <a:pt x="341" y="9944"/>
                  </a:lnTo>
                  <a:lnTo>
                    <a:pt x="3578" y="13182"/>
                  </a:lnTo>
                  <a:lnTo>
                    <a:pt x="3578" y="18473"/>
                  </a:lnTo>
                  <a:lnTo>
                    <a:pt x="151" y="21901"/>
                  </a:lnTo>
                  <a:lnTo>
                    <a:pt x="83" y="21983"/>
                  </a:lnTo>
                  <a:lnTo>
                    <a:pt x="42" y="22064"/>
                  </a:lnTo>
                  <a:lnTo>
                    <a:pt x="1" y="22173"/>
                  </a:lnTo>
                  <a:lnTo>
                    <a:pt x="1" y="22268"/>
                  </a:lnTo>
                  <a:lnTo>
                    <a:pt x="1" y="25302"/>
                  </a:lnTo>
                  <a:lnTo>
                    <a:pt x="1" y="25411"/>
                  </a:lnTo>
                  <a:lnTo>
                    <a:pt x="42" y="25506"/>
                  </a:lnTo>
                  <a:lnTo>
                    <a:pt x="83" y="25601"/>
                  </a:lnTo>
                  <a:lnTo>
                    <a:pt x="151" y="25669"/>
                  </a:lnTo>
                  <a:lnTo>
                    <a:pt x="232" y="25737"/>
                  </a:lnTo>
                  <a:lnTo>
                    <a:pt x="314" y="25791"/>
                  </a:lnTo>
                  <a:lnTo>
                    <a:pt x="423" y="25819"/>
                  </a:lnTo>
                  <a:lnTo>
                    <a:pt x="531" y="25832"/>
                  </a:lnTo>
                  <a:lnTo>
                    <a:pt x="627" y="25819"/>
                  </a:lnTo>
                  <a:lnTo>
                    <a:pt x="735" y="25791"/>
                  </a:lnTo>
                  <a:lnTo>
                    <a:pt x="817" y="25737"/>
                  </a:lnTo>
                  <a:lnTo>
                    <a:pt x="899" y="25669"/>
                  </a:lnTo>
                  <a:lnTo>
                    <a:pt x="967" y="25601"/>
                  </a:lnTo>
                  <a:lnTo>
                    <a:pt x="1021" y="25506"/>
                  </a:lnTo>
                  <a:lnTo>
                    <a:pt x="1048" y="25411"/>
                  </a:lnTo>
                  <a:lnTo>
                    <a:pt x="1062" y="25302"/>
                  </a:lnTo>
                  <a:lnTo>
                    <a:pt x="1062" y="22486"/>
                  </a:lnTo>
                  <a:lnTo>
                    <a:pt x="4476" y="19072"/>
                  </a:lnTo>
                  <a:lnTo>
                    <a:pt x="4544" y="18990"/>
                  </a:lnTo>
                  <a:lnTo>
                    <a:pt x="4599" y="18895"/>
                  </a:lnTo>
                  <a:lnTo>
                    <a:pt x="4626" y="18800"/>
                  </a:lnTo>
                  <a:lnTo>
                    <a:pt x="4639" y="18691"/>
                  </a:lnTo>
                  <a:lnTo>
                    <a:pt x="4639" y="12964"/>
                  </a:lnTo>
                  <a:lnTo>
                    <a:pt x="4626" y="12855"/>
                  </a:lnTo>
                  <a:lnTo>
                    <a:pt x="4599" y="12760"/>
                  </a:lnTo>
                  <a:lnTo>
                    <a:pt x="4544" y="12665"/>
                  </a:lnTo>
                  <a:lnTo>
                    <a:pt x="4476" y="12597"/>
                  </a:lnTo>
                  <a:lnTo>
                    <a:pt x="1239" y="9346"/>
                  </a:lnTo>
                  <a:lnTo>
                    <a:pt x="1239" y="531"/>
                  </a:lnTo>
                  <a:lnTo>
                    <a:pt x="1225" y="423"/>
                  </a:lnTo>
                  <a:lnTo>
                    <a:pt x="1198" y="314"/>
                  </a:lnTo>
                  <a:lnTo>
                    <a:pt x="1157" y="232"/>
                  </a:lnTo>
                  <a:lnTo>
                    <a:pt x="1089" y="151"/>
                  </a:lnTo>
                  <a:lnTo>
                    <a:pt x="1008" y="83"/>
                  </a:lnTo>
                  <a:lnTo>
                    <a:pt x="912" y="42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641251" y="3274786"/>
              <a:ext cx="118786" cy="1009134"/>
            </a:xfrm>
            <a:custGeom>
              <a:avLst/>
              <a:gdLst/>
              <a:ahLst/>
              <a:cxnLst/>
              <a:rect l="l" t="t" r="r" b="b"/>
              <a:pathLst>
                <a:path w="3361" h="28553" extrusionOk="0">
                  <a:moveTo>
                    <a:pt x="2545" y="1"/>
                  </a:moveTo>
                  <a:lnTo>
                    <a:pt x="2449" y="14"/>
                  </a:lnTo>
                  <a:lnTo>
                    <a:pt x="2341" y="42"/>
                  </a:lnTo>
                  <a:lnTo>
                    <a:pt x="2259" y="96"/>
                  </a:lnTo>
                  <a:lnTo>
                    <a:pt x="2177" y="150"/>
                  </a:lnTo>
                  <a:lnTo>
                    <a:pt x="2109" y="232"/>
                  </a:lnTo>
                  <a:lnTo>
                    <a:pt x="2069" y="327"/>
                  </a:lnTo>
                  <a:lnTo>
                    <a:pt x="2028" y="422"/>
                  </a:lnTo>
                  <a:lnTo>
                    <a:pt x="2028" y="531"/>
                  </a:lnTo>
                  <a:lnTo>
                    <a:pt x="2028" y="7441"/>
                  </a:lnTo>
                  <a:lnTo>
                    <a:pt x="151" y="9318"/>
                  </a:lnTo>
                  <a:lnTo>
                    <a:pt x="83" y="9400"/>
                  </a:lnTo>
                  <a:lnTo>
                    <a:pt x="42" y="9482"/>
                  </a:lnTo>
                  <a:lnTo>
                    <a:pt x="15" y="9591"/>
                  </a:lnTo>
                  <a:lnTo>
                    <a:pt x="1" y="9686"/>
                  </a:lnTo>
                  <a:lnTo>
                    <a:pt x="1" y="12284"/>
                  </a:lnTo>
                  <a:lnTo>
                    <a:pt x="15" y="12379"/>
                  </a:lnTo>
                  <a:lnTo>
                    <a:pt x="42" y="12488"/>
                  </a:lnTo>
                  <a:lnTo>
                    <a:pt x="83" y="12569"/>
                  </a:lnTo>
                  <a:lnTo>
                    <a:pt x="151" y="12651"/>
                  </a:lnTo>
                  <a:lnTo>
                    <a:pt x="2300" y="14800"/>
                  </a:lnTo>
                  <a:lnTo>
                    <a:pt x="2300" y="28022"/>
                  </a:lnTo>
                  <a:lnTo>
                    <a:pt x="2313" y="28131"/>
                  </a:lnTo>
                  <a:lnTo>
                    <a:pt x="2341" y="28240"/>
                  </a:lnTo>
                  <a:lnTo>
                    <a:pt x="2395" y="28321"/>
                  </a:lnTo>
                  <a:lnTo>
                    <a:pt x="2463" y="28403"/>
                  </a:lnTo>
                  <a:lnTo>
                    <a:pt x="2545" y="28471"/>
                  </a:lnTo>
                  <a:lnTo>
                    <a:pt x="2626" y="28512"/>
                  </a:lnTo>
                  <a:lnTo>
                    <a:pt x="2721" y="28552"/>
                  </a:lnTo>
                  <a:lnTo>
                    <a:pt x="2939" y="28552"/>
                  </a:lnTo>
                  <a:lnTo>
                    <a:pt x="3034" y="28512"/>
                  </a:lnTo>
                  <a:lnTo>
                    <a:pt x="3130" y="28471"/>
                  </a:lnTo>
                  <a:lnTo>
                    <a:pt x="3211" y="28403"/>
                  </a:lnTo>
                  <a:lnTo>
                    <a:pt x="3279" y="28321"/>
                  </a:lnTo>
                  <a:lnTo>
                    <a:pt x="3320" y="28240"/>
                  </a:lnTo>
                  <a:lnTo>
                    <a:pt x="3347" y="28131"/>
                  </a:lnTo>
                  <a:lnTo>
                    <a:pt x="3361" y="28022"/>
                  </a:lnTo>
                  <a:lnTo>
                    <a:pt x="3361" y="14583"/>
                  </a:lnTo>
                  <a:lnTo>
                    <a:pt x="3361" y="14487"/>
                  </a:lnTo>
                  <a:lnTo>
                    <a:pt x="3320" y="14379"/>
                  </a:lnTo>
                  <a:lnTo>
                    <a:pt x="3279" y="14297"/>
                  </a:lnTo>
                  <a:lnTo>
                    <a:pt x="3211" y="14215"/>
                  </a:lnTo>
                  <a:lnTo>
                    <a:pt x="1062" y="12066"/>
                  </a:lnTo>
                  <a:lnTo>
                    <a:pt x="1062" y="9903"/>
                  </a:lnTo>
                  <a:lnTo>
                    <a:pt x="2925" y="8040"/>
                  </a:lnTo>
                  <a:lnTo>
                    <a:pt x="2994" y="7958"/>
                  </a:lnTo>
                  <a:lnTo>
                    <a:pt x="3034" y="7877"/>
                  </a:lnTo>
                  <a:lnTo>
                    <a:pt x="3075" y="7768"/>
                  </a:lnTo>
                  <a:lnTo>
                    <a:pt x="3075" y="7673"/>
                  </a:lnTo>
                  <a:lnTo>
                    <a:pt x="3075" y="531"/>
                  </a:lnTo>
                  <a:lnTo>
                    <a:pt x="3075" y="422"/>
                  </a:lnTo>
                  <a:lnTo>
                    <a:pt x="3034" y="327"/>
                  </a:lnTo>
                  <a:lnTo>
                    <a:pt x="2994" y="232"/>
                  </a:lnTo>
                  <a:lnTo>
                    <a:pt x="2925" y="150"/>
                  </a:lnTo>
                  <a:lnTo>
                    <a:pt x="2844" y="96"/>
                  </a:lnTo>
                  <a:lnTo>
                    <a:pt x="2762" y="42"/>
                  </a:lnTo>
                  <a:lnTo>
                    <a:pt x="2653" y="14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1060539" y="3002222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41"/>
                  </a:lnTo>
                  <a:lnTo>
                    <a:pt x="1660" y="109"/>
                  </a:lnTo>
                  <a:lnTo>
                    <a:pt x="1442" y="177"/>
                  </a:lnTo>
                  <a:lnTo>
                    <a:pt x="1238" y="286"/>
                  </a:lnTo>
                  <a:lnTo>
                    <a:pt x="1048" y="395"/>
                  </a:lnTo>
                  <a:lnTo>
                    <a:pt x="858" y="531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34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77"/>
                  </a:lnTo>
                  <a:lnTo>
                    <a:pt x="14" y="2122"/>
                  </a:lnTo>
                  <a:lnTo>
                    <a:pt x="1" y="2353"/>
                  </a:lnTo>
                  <a:lnTo>
                    <a:pt x="14" y="2598"/>
                  </a:lnTo>
                  <a:lnTo>
                    <a:pt x="55" y="2829"/>
                  </a:lnTo>
                  <a:lnTo>
                    <a:pt x="109" y="3061"/>
                  </a:lnTo>
                  <a:lnTo>
                    <a:pt x="191" y="3278"/>
                  </a:lnTo>
                  <a:lnTo>
                    <a:pt x="286" y="3482"/>
                  </a:lnTo>
                  <a:lnTo>
                    <a:pt x="409" y="3673"/>
                  </a:lnTo>
                  <a:lnTo>
                    <a:pt x="545" y="3863"/>
                  </a:lnTo>
                  <a:lnTo>
                    <a:pt x="694" y="4026"/>
                  </a:lnTo>
                  <a:lnTo>
                    <a:pt x="858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1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0"/>
                  </a:lnTo>
                  <a:lnTo>
                    <a:pt x="2612" y="4707"/>
                  </a:lnTo>
                  <a:lnTo>
                    <a:pt x="2843" y="4666"/>
                  </a:lnTo>
                  <a:lnTo>
                    <a:pt x="3061" y="4611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6"/>
                  </a:lnTo>
                  <a:lnTo>
                    <a:pt x="4190" y="3863"/>
                  </a:lnTo>
                  <a:lnTo>
                    <a:pt x="4326" y="3673"/>
                  </a:lnTo>
                  <a:lnTo>
                    <a:pt x="4435" y="3482"/>
                  </a:lnTo>
                  <a:lnTo>
                    <a:pt x="4544" y="3278"/>
                  </a:lnTo>
                  <a:lnTo>
                    <a:pt x="4612" y="3061"/>
                  </a:lnTo>
                  <a:lnTo>
                    <a:pt x="4680" y="2829"/>
                  </a:lnTo>
                  <a:lnTo>
                    <a:pt x="4707" y="2598"/>
                  </a:lnTo>
                  <a:lnTo>
                    <a:pt x="4721" y="2353"/>
                  </a:lnTo>
                  <a:lnTo>
                    <a:pt x="4707" y="2122"/>
                  </a:lnTo>
                  <a:lnTo>
                    <a:pt x="4680" y="1877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34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31"/>
                  </a:lnTo>
                  <a:lnTo>
                    <a:pt x="3687" y="395"/>
                  </a:lnTo>
                  <a:lnTo>
                    <a:pt x="3483" y="286"/>
                  </a:lnTo>
                  <a:lnTo>
                    <a:pt x="3279" y="177"/>
                  </a:lnTo>
                  <a:lnTo>
                    <a:pt x="3061" y="109"/>
                  </a:lnTo>
                  <a:lnTo>
                    <a:pt x="2843" y="41"/>
                  </a:lnTo>
                  <a:lnTo>
                    <a:pt x="2612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1493702" y="3526711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1" y="2354"/>
                  </a:lnTo>
                  <a:lnTo>
                    <a:pt x="14" y="2599"/>
                  </a:lnTo>
                  <a:lnTo>
                    <a:pt x="55" y="2830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9" y="3673"/>
                  </a:lnTo>
                  <a:lnTo>
                    <a:pt x="545" y="3864"/>
                  </a:lnTo>
                  <a:lnTo>
                    <a:pt x="694" y="4027"/>
                  </a:lnTo>
                  <a:lnTo>
                    <a:pt x="857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1"/>
                  </a:lnTo>
                  <a:lnTo>
                    <a:pt x="2599" y="4707"/>
                  </a:lnTo>
                  <a:lnTo>
                    <a:pt x="2843" y="4666"/>
                  </a:lnTo>
                  <a:lnTo>
                    <a:pt x="3061" y="4612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7"/>
                  </a:lnTo>
                  <a:lnTo>
                    <a:pt x="4190" y="3864"/>
                  </a:lnTo>
                  <a:lnTo>
                    <a:pt x="4326" y="3673"/>
                  </a:lnTo>
                  <a:lnTo>
                    <a:pt x="4435" y="3483"/>
                  </a:lnTo>
                  <a:lnTo>
                    <a:pt x="4544" y="3279"/>
                  </a:lnTo>
                  <a:lnTo>
                    <a:pt x="4612" y="3061"/>
                  </a:lnTo>
                  <a:lnTo>
                    <a:pt x="4680" y="2830"/>
                  </a:lnTo>
                  <a:lnTo>
                    <a:pt x="4707" y="2599"/>
                  </a:lnTo>
                  <a:lnTo>
                    <a:pt x="4721" y="2354"/>
                  </a:lnTo>
                  <a:lnTo>
                    <a:pt x="4707" y="2122"/>
                  </a:lnTo>
                  <a:lnTo>
                    <a:pt x="4680" y="1891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48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45"/>
                  </a:lnTo>
                  <a:lnTo>
                    <a:pt x="3687" y="409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9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1624966" y="2976245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1"/>
                  </a:moveTo>
                  <a:lnTo>
                    <a:pt x="2108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24" y="286"/>
                  </a:lnTo>
                  <a:lnTo>
                    <a:pt x="1034" y="409"/>
                  </a:lnTo>
                  <a:lnTo>
                    <a:pt x="857" y="545"/>
                  </a:lnTo>
                  <a:lnTo>
                    <a:pt x="680" y="694"/>
                  </a:lnTo>
                  <a:lnTo>
                    <a:pt x="531" y="858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95" y="1660"/>
                  </a:lnTo>
                  <a:lnTo>
                    <a:pt x="41" y="1891"/>
                  </a:lnTo>
                  <a:lnTo>
                    <a:pt x="14" y="2123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4"/>
                  </a:lnTo>
                  <a:lnTo>
                    <a:pt x="95" y="3061"/>
                  </a:lnTo>
                  <a:lnTo>
                    <a:pt x="177" y="3279"/>
                  </a:lnTo>
                  <a:lnTo>
                    <a:pt x="286" y="3483"/>
                  </a:lnTo>
                  <a:lnTo>
                    <a:pt x="394" y="3687"/>
                  </a:lnTo>
                  <a:lnTo>
                    <a:pt x="531" y="3864"/>
                  </a:lnTo>
                  <a:lnTo>
                    <a:pt x="680" y="4027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24" y="4435"/>
                  </a:lnTo>
                  <a:lnTo>
                    <a:pt x="1442" y="4544"/>
                  </a:lnTo>
                  <a:lnTo>
                    <a:pt x="1660" y="4612"/>
                  </a:lnTo>
                  <a:lnTo>
                    <a:pt x="1877" y="4680"/>
                  </a:lnTo>
                  <a:lnTo>
                    <a:pt x="2108" y="4707"/>
                  </a:lnTo>
                  <a:lnTo>
                    <a:pt x="2353" y="4721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12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50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4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50" y="545"/>
                  </a:lnTo>
                  <a:lnTo>
                    <a:pt x="3673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2157159" y="3143063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1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4" y="858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3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3"/>
                  </a:lnTo>
                  <a:lnTo>
                    <a:pt x="0" y="2368"/>
                  </a:lnTo>
                  <a:lnTo>
                    <a:pt x="14" y="2599"/>
                  </a:lnTo>
                  <a:lnTo>
                    <a:pt x="55" y="2844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27"/>
                  </a:lnTo>
                  <a:lnTo>
                    <a:pt x="857" y="4190"/>
                  </a:lnTo>
                  <a:lnTo>
                    <a:pt x="1048" y="4326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67" y="4721"/>
                  </a:lnTo>
                  <a:lnTo>
                    <a:pt x="2598" y="4707"/>
                  </a:lnTo>
                  <a:lnTo>
                    <a:pt x="2843" y="4680"/>
                  </a:lnTo>
                  <a:lnTo>
                    <a:pt x="3061" y="4612"/>
                  </a:lnTo>
                  <a:lnTo>
                    <a:pt x="3278" y="4530"/>
                  </a:lnTo>
                  <a:lnTo>
                    <a:pt x="3482" y="4435"/>
                  </a:lnTo>
                  <a:lnTo>
                    <a:pt x="3686" y="4326"/>
                  </a:lnTo>
                  <a:lnTo>
                    <a:pt x="3863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599"/>
                  </a:lnTo>
                  <a:lnTo>
                    <a:pt x="4720" y="2368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3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63" y="545"/>
                  </a:lnTo>
                  <a:lnTo>
                    <a:pt x="3686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8" y="14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2435520" y="3343069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0"/>
                  </a:moveTo>
                  <a:lnTo>
                    <a:pt x="2122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31" y="871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109" y="1660"/>
                  </a:lnTo>
                  <a:lnTo>
                    <a:pt x="41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3"/>
                  </a:lnTo>
                  <a:lnTo>
                    <a:pt x="109" y="3074"/>
                  </a:lnTo>
                  <a:lnTo>
                    <a:pt x="177" y="3279"/>
                  </a:lnTo>
                  <a:lnTo>
                    <a:pt x="286" y="3496"/>
                  </a:lnTo>
                  <a:lnTo>
                    <a:pt x="394" y="3687"/>
                  </a:lnTo>
                  <a:lnTo>
                    <a:pt x="531" y="3863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77" y="4680"/>
                  </a:lnTo>
                  <a:lnTo>
                    <a:pt x="2122" y="4707"/>
                  </a:lnTo>
                  <a:lnTo>
                    <a:pt x="2353" y="4720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25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63" y="4190"/>
                  </a:lnTo>
                  <a:lnTo>
                    <a:pt x="4026" y="4040"/>
                  </a:lnTo>
                  <a:lnTo>
                    <a:pt x="4176" y="3863"/>
                  </a:lnTo>
                  <a:lnTo>
                    <a:pt x="4312" y="3687"/>
                  </a:lnTo>
                  <a:lnTo>
                    <a:pt x="4434" y="3496"/>
                  </a:lnTo>
                  <a:lnTo>
                    <a:pt x="4530" y="3279"/>
                  </a:lnTo>
                  <a:lnTo>
                    <a:pt x="4611" y="3074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6" y="694"/>
                  </a:lnTo>
                  <a:lnTo>
                    <a:pt x="3863" y="544"/>
                  </a:lnTo>
                  <a:lnTo>
                    <a:pt x="3673" y="408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2648002" y="3165188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4" y="0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44" y="871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55" y="2843"/>
                  </a:lnTo>
                  <a:lnTo>
                    <a:pt x="109" y="3075"/>
                  </a:lnTo>
                  <a:lnTo>
                    <a:pt x="191" y="3279"/>
                  </a:lnTo>
                  <a:lnTo>
                    <a:pt x="286" y="3496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54" y="4720"/>
                  </a:lnTo>
                  <a:lnTo>
                    <a:pt x="2598" y="4707"/>
                  </a:lnTo>
                  <a:lnTo>
                    <a:pt x="2830" y="4680"/>
                  </a:lnTo>
                  <a:lnTo>
                    <a:pt x="3061" y="4625"/>
                  </a:lnTo>
                  <a:lnTo>
                    <a:pt x="3279" y="4544"/>
                  </a:lnTo>
                  <a:lnTo>
                    <a:pt x="3483" y="4435"/>
                  </a:lnTo>
                  <a:lnTo>
                    <a:pt x="3673" y="4326"/>
                  </a:lnTo>
                  <a:lnTo>
                    <a:pt x="3864" y="4190"/>
                  </a:lnTo>
                  <a:lnTo>
                    <a:pt x="4027" y="4040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96"/>
                  </a:lnTo>
                  <a:lnTo>
                    <a:pt x="4530" y="3279"/>
                  </a:lnTo>
                  <a:lnTo>
                    <a:pt x="4612" y="3075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2" y="1660"/>
                  </a:lnTo>
                  <a:lnTo>
                    <a:pt x="4530" y="1442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7" y="694"/>
                  </a:lnTo>
                  <a:lnTo>
                    <a:pt x="3864" y="544"/>
                  </a:lnTo>
                  <a:lnTo>
                    <a:pt x="3673" y="408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30" y="55"/>
                  </a:lnTo>
                  <a:lnTo>
                    <a:pt x="2598" y="14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658160" y="4315141"/>
              <a:ext cx="2634536" cy="317340"/>
            </a:xfrm>
            <a:custGeom>
              <a:avLst/>
              <a:gdLst/>
              <a:ahLst/>
              <a:cxnLst/>
              <a:rect l="l" t="t" r="r" b="b"/>
              <a:pathLst>
                <a:path w="74543" h="8979" extrusionOk="0">
                  <a:moveTo>
                    <a:pt x="2830" y="1"/>
                  </a:moveTo>
                  <a:lnTo>
                    <a:pt x="2544" y="28"/>
                  </a:lnTo>
                  <a:lnTo>
                    <a:pt x="2258" y="69"/>
                  </a:lnTo>
                  <a:lnTo>
                    <a:pt x="1986" y="137"/>
                  </a:lnTo>
                  <a:lnTo>
                    <a:pt x="1728" y="232"/>
                  </a:lnTo>
                  <a:lnTo>
                    <a:pt x="1483" y="354"/>
                  </a:lnTo>
                  <a:lnTo>
                    <a:pt x="1252" y="490"/>
                  </a:lnTo>
                  <a:lnTo>
                    <a:pt x="1034" y="654"/>
                  </a:lnTo>
                  <a:lnTo>
                    <a:pt x="830" y="844"/>
                  </a:lnTo>
                  <a:lnTo>
                    <a:pt x="639" y="1034"/>
                  </a:lnTo>
                  <a:lnTo>
                    <a:pt x="476" y="1252"/>
                  </a:lnTo>
                  <a:lnTo>
                    <a:pt x="340" y="1497"/>
                  </a:lnTo>
                  <a:lnTo>
                    <a:pt x="218" y="1742"/>
                  </a:lnTo>
                  <a:lnTo>
                    <a:pt x="123" y="2000"/>
                  </a:lnTo>
                  <a:lnTo>
                    <a:pt x="55" y="2272"/>
                  </a:lnTo>
                  <a:lnTo>
                    <a:pt x="14" y="2544"/>
                  </a:lnTo>
                  <a:lnTo>
                    <a:pt x="0" y="2844"/>
                  </a:lnTo>
                  <a:lnTo>
                    <a:pt x="0" y="6135"/>
                  </a:lnTo>
                  <a:lnTo>
                    <a:pt x="14" y="6435"/>
                  </a:lnTo>
                  <a:lnTo>
                    <a:pt x="55" y="6707"/>
                  </a:lnTo>
                  <a:lnTo>
                    <a:pt x="123" y="6979"/>
                  </a:lnTo>
                  <a:lnTo>
                    <a:pt x="218" y="7237"/>
                  </a:lnTo>
                  <a:lnTo>
                    <a:pt x="340" y="7482"/>
                  </a:lnTo>
                  <a:lnTo>
                    <a:pt x="476" y="7727"/>
                  </a:lnTo>
                  <a:lnTo>
                    <a:pt x="639" y="7944"/>
                  </a:lnTo>
                  <a:lnTo>
                    <a:pt x="830" y="8135"/>
                  </a:lnTo>
                  <a:lnTo>
                    <a:pt x="1034" y="8325"/>
                  </a:lnTo>
                  <a:lnTo>
                    <a:pt x="1252" y="8489"/>
                  </a:lnTo>
                  <a:lnTo>
                    <a:pt x="1483" y="8625"/>
                  </a:lnTo>
                  <a:lnTo>
                    <a:pt x="1728" y="8747"/>
                  </a:lnTo>
                  <a:lnTo>
                    <a:pt x="1986" y="8842"/>
                  </a:lnTo>
                  <a:lnTo>
                    <a:pt x="2258" y="8910"/>
                  </a:lnTo>
                  <a:lnTo>
                    <a:pt x="2544" y="8951"/>
                  </a:lnTo>
                  <a:lnTo>
                    <a:pt x="2830" y="8978"/>
                  </a:lnTo>
                  <a:lnTo>
                    <a:pt x="71713" y="8978"/>
                  </a:lnTo>
                  <a:lnTo>
                    <a:pt x="72012" y="8951"/>
                  </a:lnTo>
                  <a:lnTo>
                    <a:pt x="72284" y="8910"/>
                  </a:lnTo>
                  <a:lnTo>
                    <a:pt x="72556" y="8842"/>
                  </a:lnTo>
                  <a:lnTo>
                    <a:pt x="72815" y="8747"/>
                  </a:lnTo>
                  <a:lnTo>
                    <a:pt x="73060" y="8625"/>
                  </a:lnTo>
                  <a:lnTo>
                    <a:pt x="73291" y="8489"/>
                  </a:lnTo>
                  <a:lnTo>
                    <a:pt x="73509" y="8325"/>
                  </a:lnTo>
                  <a:lnTo>
                    <a:pt x="73713" y="8135"/>
                  </a:lnTo>
                  <a:lnTo>
                    <a:pt x="73903" y="7944"/>
                  </a:lnTo>
                  <a:lnTo>
                    <a:pt x="74066" y="7727"/>
                  </a:lnTo>
                  <a:lnTo>
                    <a:pt x="74202" y="7482"/>
                  </a:lnTo>
                  <a:lnTo>
                    <a:pt x="74325" y="7237"/>
                  </a:lnTo>
                  <a:lnTo>
                    <a:pt x="74420" y="6979"/>
                  </a:lnTo>
                  <a:lnTo>
                    <a:pt x="74488" y="6707"/>
                  </a:lnTo>
                  <a:lnTo>
                    <a:pt x="74529" y="6435"/>
                  </a:lnTo>
                  <a:lnTo>
                    <a:pt x="74542" y="6135"/>
                  </a:lnTo>
                  <a:lnTo>
                    <a:pt x="74542" y="2844"/>
                  </a:lnTo>
                  <a:lnTo>
                    <a:pt x="74529" y="2544"/>
                  </a:lnTo>
                  <a:lnTo>
                    <a:pt x="74488" y="2272"/>
                  </a:lnTo>
                  <a:lnTo>
                    <a:pt x="74420" y="2000"/>
                  </a:lnTo>
                  <a:lnTo>
                    <a:pt x="74325" y="1742"/>
                  </a:lnTo>
                  <a:lnTo>
                    <a:pt x="74202" y="1497"/>
                  </a:lnTo>
                  <a:lnTo>
                    <a:pt x="74066" y="1252"/>
                  </a:lnTo>
                  <a:lnTo>
                    <a:pt x="73903" y="1034"/>
                  </a:lnTo>
                  <a:lnTo>
                    <a:pt x="73713" y="844"/>
                  </a:lnTo>
                  <a:lnTo>
                    <a:pt x="73509" y="654"/>
                  </a:lnTo>
                  <a:lnTo>
                    <a:pt x="73291" y="490"/>
                  </a:lnTo>
                  <a:lnTo>
                    <a:pt x="73060" y="354"/>
                  </a:lnTo>
                  <a:lnTo>
                    <a:pt x="72815" y="232"/>
                  </a:lnTo>
                  <a:lnTo>
                    <a:pt x="72556" y="137"/>
                  </a:lnTo>
                  <a:lnTo>
                    <a:pt x="72284" y="69"/>
                  </a:lnTo>
                  <a:lnTo>
                    <a:pt x="72012" y="28"/>
                  </a:lnTo>
                  <a:lnTo>
                    <a:pt x="717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658160" y="4469483"/>
              <a:ext cx="2634536" cy="163000"/>
            </a:xfrm>
            <a:custGeom>
              <a:avLst/>
              <a:gdLst/>
              <a:ahLst/>
              <a:cxnLst/>
              <a:rect l="l" t="t" r="r" b="b"/>
              <a:pathLst>
                <a:path w="74543" h="4612" extrusionOk="0">
                  <a:moveTo>
                    <a:pt x="0" y="0"/>
                  </a:moveTo>
                  <a:lnTo>
                    <a:pt x="0" y="1768"/>
                  </a:lnTo>
                  <a:lnTo>
                    <a:pt x="14" y="2068"/>
                  </a:lnTo>
                  <a:lnTo>
                    <a:pt x="55" y="2340"/>
                  </a:lnTo>
                  <a:lnTo>
                    <a:pt x="123" y="2612"/>
                  </a:lnTo>
                  <a:lnTo>
                    <a:pt x="218" y="2870"/>
                  </a:lnTo>
                  <a:lnTo>
                    <a:pt x="340" y="3115"/>
                  </a:lnTo>
                  <a:lnTo>
                    <a:pt x="476" y="3360"/>
                  </a:lnTo>
                  <a:lnTo>
                    <a:pt x="639" y="3577"/>
                  </a:lnTo>
                  <a:lnTo>
                    <a:pt x="830" y="3768"/>
                  </a:lnTo>
                  <a:lnTo>
                    <a:pt x="1034" y="3958"/>
                  </a:lnTo>
                  <a:lnTo>
                    <a:pt x="1252" y="4122"/>
                  </a:lnTo>
                  <a:lnTo>
                    <a:pt x="1483" y="4258"/>
                  </a:lnTo>
                  <a:lnTo>
                    <a:pt x="1728" y="4380"/>
                  </a:lnTo>
                  <a:lnTo>
                    <a:pt x="1986" y="4475"/>
                  </a:lnTo>
                  <a:lnTo>
                    <a:pt x="2258" y="4543"/>
                  </a:lnTo>
                  <a:lnTo>
                    <a:pt x="2544" y="4584"/>
                  </a:lnTo>
                  <a:lnTo>
                    <a:pt x="2830" y="4611"/>
                  </a:lnTo>
                  <a:lnTo>
                    <a:pt x="71713" y="4611"/>
                  </a:lnTo>
                  <a:lnTo>
                    <a:pt x="72012" y="4584"/>
                  </a:lnTo>
                  <a:lnTo>
                    <a:pt x="72284" y="4543"/>
                  </a:lnTo>
                  <a:lnTo>
                    <a:pt x="72556" y="4475"/>
                  </a:lnTo>
                  <a:lnTo>
                    <a:pt x="72815" y="4380"/>
                  </a:lnTo>
                  <a:lnTo>
                    <a:pt x="73060" y="4258"/>
                  </a:lnTo>
                  <a:lnTo>
                    <a:pt x="73291" y="4122"/>
                  </a:lnTo>
                  <a:lnTo>
                    <a:pt x="73509" y="3958"/>
                  </a:lnTo>
                  <a:lnTo>
                    <a:pt x="73713" y="3768"/>
                  </a:lnTo>
                  <a:lnTo>
                    <a:pt x="73903" y="3577"/>
                  </a:lnTo>
                  <a:lnTo>
                    <a:pt x="74066" y="3360"/>
                  </a:lnTo>
                  <a:lnTo>
                    <a:pt x="74202" y="3115"/>
                  </a:lnTo>
                  <a:lnTo>
                    <a:pt x="74325" y="2870"/>
                  </a:lnTo>
                  <a:lnTo>
                    <a:pt x="74420" y="2612"/>
                  </a:lnTo>
                  <a:lnTo>
                    <a:pt x="74488" y="2340"/>
                  </a:lnTo>
                  <a:lnTo>
                    <a:pt x="74529" y="2068"/>
                  </a:lnTo>
                  <a:lnTo>
                    <a:pt x="74542" y="1768"/>
                  </a:lnTo>
                  <a:lnTo>
                    <a:pt x="7454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883153" y="997005"/>
              <a:ext cx="2198975" cy="3376799"/>
            </a:xfrm>
            <a:custGeom>
              <a:avLst/>
              <a:gdLst/>
              <a:ahLst/>
              <a:cxnLst/>
              <a:rect l="l" t="t" r="r" b="b"/>
              <a:pathLst>
                <a:path w="62219" h="95545" extrusionOk="0">
                  <a:moveTo>
                    <a:pt x="31273" y="3061"/>
                  </a:moveTo>
                  <a:lnTo>
                    <a:pt x="31994" y="3074"/>
                  </a:lnTo>
                  <a:lnTo>
                    <a:pt x="32714" y="3101"/>
                  </a:lnTo>
                  <a:lnTo>
                    <a:pt x="33435" y="3156"/>
                  </a:lnTo>
                  <a:lnTo>
                    <a:pt x="34143" y="3224"/>
                  </a:lnTo>
                  <a:lnTo>
                    <a:pt x="34836" y="3305"/>
                  </a:lnTo>
                  <a:lnTo>
                    <a:pt x="35544" y="3414"/>
                  </a:lnTo>
                  <a:lnTo>
                    <a:pt x="36238" y="3537"/>
                  </a:lnTo>
                  <a:lnTo>
                    <a:pt x="36918" y="3673"/>
                  </a:lnTo>
                  <a:lnTo>
                    <a:pt x="37598" y="3822"/>
                  </a:lnTo>
                  <a:lnTo>
                    <a:pt x="38264" y="3999"/>
                  </a:lnTo>
                  <a:lnTo>
                    <a:pt x="38931" y="4190"/>
                  </a:lnTo>
                  <a:lnTo>
                    <a:pt x="39597" y="4380"/>
                  </a:lnTo>
                  <a:lnTo>
                    <a:pt x="40250" y="4611"/>
                  </a:lnTo>
                  <a:lnTo>
                    <a:pt x="40890" y="4842"/>
                  </a:lnTo>
                  <a:lnTo>
                    <a:pt x="41529" y="5087"/>
                  </a:lnTo>
                  <a:lnTo>
                    <a:pt x="42155" y="5359"/>
                  </a:lnTo>
                  <a:lnTo>
                    <a:pt x="42780" y="5631"/>
                  </a:lnTo>
                  <a:lnTo>
                    <a:pt x="43393" y="5931"/>
                  </a:lnTo>
                  <a:lnTo>
                    <a:pt x="44005" y="6244"/>
                  </a:lnTo>
                  <a:lnTo>
                    <a:pt x="44603" y="6556"/>
                  </a:lnTo>
                  <a:lnTo>
                    <a:pt x="45188" y="6896"/>
                  </a:lnTo>
                  <a:lnTo>
                    <a:pt x="45773" y="7250"/>
                  </a:lnTo>
                  <a:lnTo>
                    <a:pt x="46331" y="7617"/>
                  </a:lnTo>
                  <a:lnTo>
                    <a:pt x="46902" y="7998"/>
                  </a:lnTo>
                  <a:lnTo>
                    <a:pt x="47446" y="8379"/>
                  </a:lnTo>
                  <a:lnTo>
                    <a:pt x="47990" y="8787"/>
                  </a:lnTo>
                  <a:lnTo>
                    <a:pt x="48521" y="9209"/>
                  </a:lnTo>
                  <a:lnTo>
                    <a:pt x="49038" y="9631"/>
                  </a:lnTo>
                  <a:lnTo>
                    <a:pt x="49554" y="10079"/>
                  </a:lnTo>
                  <a:lnTo>
                    <a:pt x="50058" y="10528"/>
                  </a:lnTo>
                  <a:lnTo>
                    <a:pt x="50547" y="10991"/>
                  </a:lnTo>
                  <a:lnTo>
                    <a:pt x="51024" y="11467"/>
                  </a:lnTo>
                  <a:lnTo>
                    <a:pt x="51486" y="11957"/>
                  </a:lnTo>
                  <a:lnTo>
                    <a:pt x="51935" y="12460"/>
                  </a:lnTo>
                  <a:lnTo>
                    <a:pt x="52384" y="12963"/>
                  </a:lnTo>
                  <a:lnTo>
                    <a:pt x="52819" y="13480"/>
                  </a:lnTo>
                  <a:lnTo>
                    <a:pt x="53227" y="14011"/>
                  </a:lnTo>
                  <a:lnTo>
                    <a:pt x="53635" y="14555"/>
                  </a:lnTo>
                  <a:lnTo>
                    <a:pt x="54030" y="15112"/>
                  </a:lnTo>
                  <a:lnTo>
                    <a:pt x="54411" y="15670"/>
                  </a:lnTo>
                  <a:lnTo>
                    <a:pt x="54778" y="16241"/>
                  </a:lnTo>
                  <a:lnTo>
                    <a:pt x="55132" y="16813"/>
                  </a:lnTo>
                  <a:lnTo>
                    <a:pt x="55485" y="17398"/>
                  </a:lnTo>
                  <a:lnTo>
                    <a:pt x="55812" y="17996"/>
                  </a:lnTo>
                  <a:lnTo>
                    <a:pt x="56125" y="18608"/>
                  </a:lnTo>
                  <a:lnTo>
                    <a:pt x="56424" y="19220"/>
                  </a:lnTo>
                  <a:lnTo>
                    <a:pt x="56709" y="19832"/>
                  </a:lnTo>
                  <a:lnTo>
                    <a:pt x="56982" y="20472"/>
                  </a:lnTo>
                  <a:lnTo>
                    <a:pt x="57226" y="21111"/>
                  </a:lnTo>
                  <a:lnTo>
                    <a:pt x="57471" y="21750"/>
                  </a:lnTo>
                  <a:lnTo>
                    <a:pt x="57702" y="22403"/>
                  </a:lnTo>
                  <a:lnTo>
                    <a:pt x="57906" y="23056"/>
                  </a:lnTo>
                  <a:lnTo>
                    <a:pt x="58097" y="23723"/>
                  </a:lnTo>
                  <a:lnTo>
                    <a:pt x="58287" y="24389"/>
                  </a:lnTo>
                  <a:lnTo>
                    <a:pt x="58451" y="25069"/>
                  </a:lnTo>
                  <a:lnTo>
                    <a:pt x="58587" y="25763"/>
                  </a:lnTo>
                  <a:lnTo>
                    <a:pt x="58723" y="26443"/>
                  </a:lnTo>
                  <a:lnTo>
                    <a:pt x="58831" y="27137"/>
                  </a:lnTo>
                  <a:lnTo>
                    <a:pt x="58927" y="27844"/>
                  </a:lnTo>
                  <a:lnTo>
                    <a:pt x="59008" y="28552"/>
                  </a:lnTo>
                  <a:lnTo>
                    <a:pt x="59076" y="29259"/>
                  </a:lnTo>
                  <a:lnTo>
                    <a:pt x="59117" y="29966"/>
                  </a:lnTo>
                  <a:lnTo>
                    <a:pt x="59144" y="30687"/>
                  </a:lnTo>
                  <a:lnTo>
                    <a:pt x="59158" y="31408"/>
                  </a:lnTo>
                  <a:lnTo>
                    <a:pt x="59158" y="90634"/>
                  </a:lnTo>
                  <a:lnTo>
                    <a:pt x="59144" y="90810"/>
                  </a:lnTo>
                  <a:lnTo>
                    <a:pt x="59117" y="91001"/>
                  </a:lnTo>
                  <a:lnTo>
                    <a:pt x="59076" y="91178"/>
                  </a:lnTo>
                  <a:lnTo>
                    <a:pt x="59008" y="91341"/>
                  </a:lnTo>
                  <a:lnTo>
                    <a:pt x="58927" y="91504"/>
                  </a:lnTo>
                  <a:lnTo>
                    <a:pt x="58845" y="91667"/>
                  </a:lnTo>
                  <a:lnTo>
                    <a:pt x="58736" y="91803"/>
                  </a:lnTo>
                  <a:lnTo>
                    <a:pt x="58614" y="91939"/>
                  </a:lnTo>
                  <a:lnTo>
                    <a:pt x="58478" y="92048"/>
                  </a:lnTo>
                  <a:lnTo>
                    <a:pt x="58342" y="92157"/>
                  </a:lnTo>
                  <a:lnTo>
                    <a:pt x="58192" y="92252"/>
                  </a:lnTo>
                  <a:lnTo>
                    <a:pt x="58029" y="92334"/>
                  </a:lnTo>
                  <a:lnTo>
                    <a:pt x="57852" y="92388"/>
                  </a:lnTo>
                  <a:lnTo>
                    <a:pt x="57675" y="92443"/>
                  </a:lnTo>
                  <a:lnTo>
                    <a:pt x="57498" y="92470"/>
                  </a:lnTo>
                  <a:lnTo>
                    <a:pt x="4720" y="92470"/>
                  </a:lnTo>
                  <a:lnTo>
                    <a:pt x="4543" y="92443"/>
                  </a:lnTo>
                  <a:lnTo>
                    <a:pt x="4367" y="92388"/>
                  </a:lnTo>
                  <a:lnTo>
                    <a:pt x="4203" y="92334"/>
                  </a:lnTo>
                  <a:lnTo>
                    <a:pt x="4040" y="92252"/>
                  </a:lnTo>
                  <a:lnTo>
                    <a:pt x="3877" y="92157"/>
                  </a:lnTo>
                  <a:lnTo>
                    <a:pt x="3741" y="92048"/>
                  </a:lnTo>
                  <a:lnTo>
                    <a:pt x="3605" y="91939"/>
                  </a:lnTo>
                  <a:lnTo>
                    <a:pt x="3496" y="91803"/>
                  </a:lnTo>
                  <a:lnTo>
                    <a:pt x="3387" y="91667"/>
                  </a:lnTo>
                  <a:lnTo>
                    <a:pt x="3292" y="91504"/>
                  </a:lnTo>
                  <a:lnTo>
                    <a:pt x="3210" y="91341"/>
                  </a:lnTo>
                  <a:lnTo>
                    <a:pt x="3156" y="91178"/>
                  </a:lnTo>
                  <a:lnTo>
                    <a:pt x="3102" y="91001"/>
                  </a:lnTo>
                  <a:lnTo>
                    <a:pt x="3074" y="90810"/>
                  </a:lnTo>
                  <a:lnTo>
                    <a:pt x="3074" y="90634"/>
                  </a:lnTo>
                  <a:lnTo>
                    <a:pt x="3074" y="31109"/>
                  </a:lnTo>
                  <a:lnTo>
                    <a:pt x="3074" y="30374"/>
                  </a:lnTo>
                  <a:lnTo>
                    <a:pt x="3102" y="29654"/>
                  </a:lnTo>
                  <a:lnTo>
                    <a:pt x="3156" y="28946"/>
                  </a:lnTo>
                  <a:lnTo>
                    <a:pt x="3210" y="28239"/>
                  </a:lnTo>
                  <a:lnTo>
                    <a:pt x="3292" y="27532"/>
                  </a:lnTo>
                  <a:lnTo>
                    <a:pt x="3387" y="26824"/>
                  </a:lnTo>
                  <a:lnTo>
                    <a:pt x="3510" y="26130"/>
                  </a:lnTo>
                  <a:lnTo>
                    <a:pt x="3646" y="25437"/>
                  </a:lnTo>
                  <a:lnTo>
                    <a:pt x="3795" y="24757"/>
                  </a:lnTo>
                  <a:lnTo>
                    <a:pt x="3959" y="24076"/>
                  </a:lnTo>
                  <a:lnTo>
                    <a:pt x="4135" y="23410"/>
                  </a:lnTo>
                  <a:lnTo>
                    <a:pt x="4339" y="22743"/>
                  </a:lnTo>
                  <a:lnTo>
                    <a:pt x="4557" y="22090"/>
                  </a:lnTo>
                  <a:lnTo>
                    <a:pt x="4788" y="21438"/>
                  </a:lnTo>
                  <a:lnTo>
                    <a:pt x="5033" y="20798"/>
                  </a:lnTo>
                  <a:lnTo>
                    <a:pt x="5292" y="20159"/>
                  </a:lnTo>
                  <a:lnTo>
                    <a:pt x="5564" y="19533"/>
                  </a:lnTo>
                  <a:lnTo>
                    <a:pt x="5863" y="18921"/>
                  </a:lnTo>
                  <a:lnTo>
                    <a:pt x="6162" y="18309"/>
                  </a:lnTo>
                  <a:lnTo>
                    <a:pt x="6475" y="17710"/>
                  </a:lnTo>
                  <a:lnTo>
                    <a:pt x="6815" y="17112"/>
                  </a:lnTo>
                  <a:lnTo>
                    <a:pt x="7155" y="16527"/>
                  </a:lnTo>
                  <a:lnTo>
                    <a:pt x="7522" y="15956"/>
                  </a:lnTo>
                  <a:lnTo>
                    <a:pt x="7890" y="15384"/>
                  </a:lnTo>
                  <a:lnTo>
                    <a:pt x="8284" y="14840"/>
                  </a:lnTo>
                  <a:lnTo>
                    <a:pt x="8679" y="14283"/>
                  </a:lnTo>
                  <a:lnTo>
                    <a:pt x="9100" y="13752"/>
                  </a:lnTo>
                  <a:lnTo>
                    <a:pt x="9522" y="13222"/>
                  </a:lnTo>
                  <a:lnTo>
                    <a:pt x="9957" y="12705"/>
                  </a:lnTo>
                  <a:lnTo>
                    <a:pt x="10406" y="12201"/>
                  </a:lnTo>
                  <a:lnTo>
                    <a:pt x="10869" y="11712"/>
                  </a:lnTo>
                  <a:lnTo>
                    <a:pt x="11345" y="11236"/>
                  </a:lnTo>
                  <a:lnTo>
                    <a:pt x="11834" y="10760"/>
                  </a:lnTo>
                  <a:lnTo>
                    <a:pt x="12324" y="10297"/>
                  </a:lnTo>
                  <a:lnTo>
                    <a:pt x="12827" y="9848"/>
                  </a:lnTo>
                  <a:lnTo>
                    <a:pt x="13344" y="9413"/>
                  </a:lnTo>
                  <a:lnTo>
                    <a:pt x="13875" y="8991"/>
                  </a:lnTo>
                  <a:lnTo>
                    <a:pt x="14419" y="8583"/>
                  </a:lnTo>
                  <a:lnTo>
                    <a:pt x="14963" y="8189"/>
                  </a:lnTo>
                  <a:lnTo>
                    <a:pt x="15521" y="7808"/>
                  </a:lnTo>
                  <a:lnTo>
                    <a:pt x="16092" y="7427"/>
                  </a:lnTo>
                  <a:lnTo>
                    <a:pt x="16663" y="7073"/>
                  </a:lnTo>
                  <a:lnTo>
                    <a:pt x="17248" y="6733"/>
                  </a:lnTo>
                  <a:lnTo>
                    <a:pt x="17847" y="6407"/>
                  </a:lnTo>
                  <a:lnTo>
                    <a:pt x="18445" y="6080"/>
                  </a:lnTo>
                  <a:lnTo>
                    <a:pt x="19057" y="5781"/>
                  </a:lnTo>
                  <a:lnTo>
                    <a:pt x="19683" y="5495"/>
                  </a:lnTo>
                  <a:lnTo>
                    <a:pt x="20309" y="5223"/>
                  </a:lnTo>
                  <a:lnTo>
                    <a:pt x="20948" y="4965"/>
                  </a:lnTo>
                  <a:lnTo>
                    <a:pt x="21588" y="4720"/>
                  </a:lnTo>
                  <a:lnTo>
                    <a:pt x="22240" y="4502"/>
                  </a:lnTo>
                  <a:lnTo>
                    <a:pt x="22907" y="4285"/>
                  </a:lnTo>
                  <a:lnTo>
                    <a:pt x="23574" y="4094"/>
                  </a:lnTo>
                  <a:lnTo>
                    <a:pt x="24240" y="3918"/>
                  </a:lnTo>
                  <a:lnTo>
                    <a:pt x="24920" y="3754"/>
                  </a:lnTo>
                  <a:lnTo>
                    <a:pt x="25600" y="3605"/>
                  </a:lnTo>
                  <a:lnTo>
                    <a:pt x="26294" y="3482"/>
                  </a:lnTo>
                  <a:lnTo>
                    <a:pt x="26988" y="3360"/>
                  </a:lnTo>
                  <a:lnTo>
                    <a:pt x="27695" y="3265"/>
                  </a:lnTo>
                  <a:lnTo>
                    <a:pt x="28402" y="3197"/>
                  </a:lnTo>
                  <a:lnTo>
                    <a:pt x="29110" y="3129"/>
                  </a:lnTo>
                  <a:lnTo>
                    <a:pt x="29831" y="3088"/>
                  </a:lnTo>
                  <a:lnTo>
                    <a:pt x="30552" y="3074"/>
                  </a:lnTo>
                  <a:lnTo>
                    <a:pt x="31273" y="3061"/>
                  </a:lnTo>
                  <a:close/>
                  <a:moveTo>
                    <a:pt x="30933" y="0"/>
                  </a:moveTo>
                  <a:lnTo>
                    <a:pt x="30130" y="14"/>
                  </a:lnTo>
                  <a:lnTo>
                    <a:pt x="29327" y="41"/>
                  </a:lnTo>
                  <a:lnTo>
                    <a:pt x="28538" y="95"/>
                  </a:lnTo>
                  <a:lnTo>
                    <a:pt x="27750" y="177"/>
                  </a:lnTo>
                  <a:lnTo>
                    <a:pt x="26974" y="272"/>
                  </a:lnTo>
                  <a:lnTo>
                    <a:pt x="26199" y="381"/>
                  </a:lnTo>
                  <a:lnTo>
                    <a:pt x="25437" y="517"/>
                  </a:lnTo>
                  <a:lnTo>
                    <a:pt x="24675" y="667"/>
                  </a:lnTo>
                  <a:lnTo>
                    <a:pt x="23914" y="843"/>
                  </a:lnTo>
                  <a:lnTo>
                    <a:pt x="23165" y="1034"/>
                  </a:lnTo>
                  <a:lnTo>
                    <a:pt x="22431" y="1238"/>
                  </a:lnTo>
                  <a:lnTo>
                    <a:pt x="21696" y="1469"/>
                  </a:lnTo>
                  <a:lnTo>
                    <a:pt x="20975" y="1700"/>
                  </a:lnTo>
                  <a:lnTo>
                    <a:pt x="20268" y="1972"/>
                  </a:lnTo>
                  <a:lnTo>
                    <a:pt x="19547" y="2244"/>
                  </a:lnTo>
                  <a:lnTo>
                    <a:pt x="18853" y="2544"/>
                  </a:lnTo>
                  <a:lnTo>
                    <a:pt x="18160" y="2843"/>
                  </a:lnTo>
                  <a:lnTo>
                    <a:pt x="17480" y="3169"/>
                  </a:lnTo>
                  <a:lnTo>
                    <a:pt x="16813" y="3523"/>
                  </a:lnTo>
                  <a:lnTo>
                    <a:pt x="16146" y="3877"/>
                  </a:lnTo>
                  <a:lnTo>
                    <a:pt x="15494" y="4258"/>
                  </a:lnTo>
                  <a:lnTo>
                    <a:pt x="14854" y="4638"/>
                  </a:lnTo>
                  <a:lnTo>
                    <a:pt x="14229" y="5047"/>
                  </a:lnTo>
                  <a:lnTo>
                    <a:pt x="13603" y="5468"/>
                  </a:lnTo>
                  <a:lnTo>
                    <a:pt x="12991" y="5903"/>
                  </a:lnTo>
                  <a:lnTo>
                    <a:pt x="12392" y="6352"/>
                  </a:lnTo>
                  <a:lnTo>
                    <a:pt x="11794" y="6815"/>
                  </a:lnTo>
                  <a:lnTo>
                    <a:pt x="11222" y="7291"/>
                  </a:lnTo>
                  <a:lnTo>
                    <a:pt x="10651" y="7781"/>
                  </a:lnTo>
                  <a:lnTo>
                    <a:pt x="10107" y="8270"/>
                  </a:lnTo>
                  <a:lnTo>
                    <a:pt x="9563" y="8787"/>
                  </a:lnTo>
                  <a:lnTo>
                    <a:pt x="9032" y="9318"/>
                  </a:lnTo>
                  <a:lnTo>
                    <a:pt x="8515" y="9862"/>
                  </a:lnTo>
                  <a:lnTo>
                    <a:pt x="8012" y="10420"/>
                  </a:lnTo>
                  <a:lnTo>
                    <a:pt x="7509" y="10977"/>
                  </a:lnTo>
                  <a:lnTo>
                    <a:pt x="7033" y="11562"/>
                  </a:lnTo>
                  <a:lnTo>
                    <a:pt x="6570" y="12147"/>
                  </a:lnTo>
                  <a:lnTo>
                    <a:pt x="6121" y="12746"/>
                  </a:lnTo>
                  <a:lnTo>
                    <a:pt x="5686" y="13358"/>
                  </a:lnTo>
                  <a:lnTo>
                    <a:pt x="5264" y="13983"/>
                  </a:lnTo>
                  <a:lnTo>
                    <a:pt x="4856" y="14609"/>
                  </a:lnTo>
                  <a:lnTo>
                    <a:pt x="4462" y="15248"/>
                  </a:lnTo>
                  <a:lnTo>
                    <a:pt x="4081" y="15901"/>
                  </a:lnTo>
                  <a:lnTo>
                    <a:pt x="3714" y="16568"/>
                  </a:lnTo>
                  <a:lnTo>
                    <a:pt x="3374" y="17234"/>
                  </a:lnTo>
                  <a:lnTo>
                    <a:pt x="3034" y="17915"/>
                  </a:lnTo>
                  <a:lnTo>
                    <a:pt x="2721" y="18608"/>
                  </a:lnTo>
                  <a:lnTo>
                    <a:pt x="2421" y="19302"/>
                  </a:lnTo>
                  <a:lnTo>
                    <a:pt x="2136" y="20009"/>
                  </a:lnTo>
                  <a:lnTo>
                    <a:pt x="1864" y="20730"/>
                  </a:lnTo>
                  <a:lnTo>
                    <a:pt x="1619" y="21451"/>
                  </a:lnTo>
                  <a:lnTo>
                    <a:pt x="1388" y="22186"/>
                  </a:lnTo>
                  <a:lnTo>
                    <a:pt x="1170" y="22920"/>
                  </a:lnTo>
                  <a:lnTo>
                    <a:pt x="966" y="23668"/>
                  </a:lnTo>
                  <a:lnTo>
                    <a:pt x="789" y="24417"/>
                  </a:lnTo>
                  <a:lnTo>
                    <a:pt x="626" y="25178"/>
                  </a:lnTo>
                  <a:lnTo>
                    <a:pt x="476" y="25940"/>
                  </a:lnTo>
                  <a:lnTo>
                    <a:pt x="354" y="26702"/>
                  </a:lnTo>
                  <a:lnTo>
                    <a:pt x="245" y="27491"/>
                  </a:lnTo>
                  <a:lnTo>
                    <a:pt x="163" y="28266"/>
                  </a:lnTo>
                  <a:lnTo>
                    <a:pt x="95" y="29055"/>
                  </a:lnTo>
                  <a:lnTo>
                    <a:pt x="41" y="29844"/>
                  </a:lnTo>
                  <a:lnTo>
                    <a:pt x="14" y="30646"/>
                  </a:lnTo>
                  <a:lnTo>
                    <a:pt x="0" y="31449"/>
                  </a:lnTo>
                  <a:lnTo>
                    <a:pt x="0" y="92048"/>
                  </a:lnTo>
                  <a:lnTo>
                    <a:pt x="0" y="92225"/>
                  </a:lnTo>
                  <a:lnTo>
                    <a:pt x="14" y="92402"/>
                  </a:lnTo>
                  <a:lnTo>
                    <a:pt x="41" y="92579"/>
                  </a:lnTo>
                  <a:lnTo>
                    <a:pt x="68" y="92742"/>
                  </a:lnTo>
                  <a:lnTo>
                    <a:pt x="109" y="92919"/>
                  </a:lnTo>
                  <a:lnTo>
                    <a:pt x="163" y="93082"/>
                  </a:lnTo>
                  <a:lnTo>
                    <a:pt x="218" y="93245"/>
                  </a:lnTo>
                  <a:lnTo>
                    <a:pt x="272" y="93409"/>
                  </a:lnTo>
                  <a:lnTo>
                    <a:pt x="340" y="93558"/>
                  </a:lnTo>
                  <a:lnTo>
                    <a:pt x="422" y="93708"/>
                  </a:lnTo>
                  <a:lnTo>
                    <a:pt x="503" y="93857"/>
                  </a:lnTo>
                  <a:lnTo>
                    <a:pt x="599" y="93993"/>
                  </a:lnTo>
                  <a:lnTo>
                    <a:pt x="803" y="94265"/>
                  </a:lnTo>
                  <a:lnTo>
                    <a:pt x="1020" y="94524"/>
                  </a:lnTo>
                  <a:lnTo>
                    <a:pt x="1279" y="94742"/>
                  </a:lnTo>
                  <a:lnTo>
                    <a:pt x="1537" y="94946"/>
                  </a:lnTo>
                  <a:lnTo>
                    <a:pt x="1687" y="95041"/>
                  </a:lnTo>
                  <a:lnTo>
                    <a:pt x="1837" y="95122"/>
                  </a:lnTo>
                  <a:lnTo>
                    <a:pt x="1986" y="95204"/>
                  </a:lnTo>
                  <a:lnTo>
                    <a:pt x="2136" y="95272"/>
                  </a:lnTo>
                  <a:lnTo>
                    <a:pt x="2299" y="95326"/>
                  </a:lnTo>
                  <a:lnTo>
                    <a:pt x="2462" y="95381"/>
                  </a:lnTo>
                  <a:lnTo>
                    <a:pt x="2625" y="95435"/>
                  </a:lnTo>
                  <a:lnTo>
                    <a:pt x="2789" y="95476"/>
                  </a:lnTo>
                  <a:lnTo>
                    <a:pt x="2966" y="95503"/>
                  </a:lnTo>
                  <a:lnTo>
                    <a:pt x="3142" y="95531"/>
                  </a:lnTo>
                  <a:lnTo>
                    <a:pt x="3319" y="95544"/>
                  </a:lnTo>
                  <a:lnTo>
                    <a:pt x="58899" y="95544"/>
                  </a:lnTo>
                  <a:lnTo>
                    <a:pt x="59076" y="95531"/>
                  </a:lnTo>
                  <a:lnTo>
                    <a:pt x="59253" y="95503"/>
                  </a:lnTo>
                  <a:lnTo>
                    <a:pt x="59430" y="95476"/>
                  </a:lnTo>
                  <a:lnTo>
                    <a:pt x="59593" y="95435"/>
                  </a:lnTo>
                  <a:lnTo>
                    <a:pt x="59770" y="95381"/>
                  </a:lnTo>
                  <a:lnTo>
                    <a:pt x="59920" y="95326"/>
                  </a:lnTo>
                  <a:lnTo>
                    <a:pt x="60083" y="95272"/>
                  </a:lnTo>
                  <a:lnTo>
                    <a:pt x="60246" y="95204"/>
                  </a:lnTo>
                  <a:lnTo>
                    <a:pt x="60396" y="95122"/>
                  </a:lnTo>
                  <a:lnTo>
                    <a:pt x="60532" y="95041"/>
                  </a:lnTo>
                  <a:lnTo>
                    <a:pt x="60681" y="94946"/>
                  </a:lnTo>
                  <a:lnTo>
                    <a:pt x="60953" y="94742"/>
                  </a:lnTo>
                  <a:lnTo>
                    <a:pt x="61198" y="94524"/>
                  </a:lnTo>
                  <a:lnTo>
                    <a:pt x="61430" y="94265"/>
                  </a:lnTo>
                  <a:lnTo>
                    <a:pt x="61620" y="93993"/>
                  </a:lnTo>
                  <a:lnTo>
                    <a:pt x="61715" y="93857"/>
                  </a:lnTo>
                  <a:lnTo>
                    <a:pt x="61797" y="93708"/>
                  </a:lnTo>
                  <a:lnTo>
                    <a:pt x="61878" y="93558"/>
                  </a:lnTo>
                  <a:lnTo>
                    <a:pt x="61946" y="93409"/>
                  </a:lnTo>
                  <a:lnTo>
                    <a:pt x="62014" y="93245"/>
                  </a:lnTo>
                  <a:lnTo>
                    <a:pt x="62069" y="93082"/>
                  </a:lnTo>
                  <a:lnTo>
                    <a:pt x="62110" y="92919"/>
                  </a:lnTo>
                  <a:lnTo>
                    <a:pt x="62151" y="92742"/>
                  </a:lnTo>
                  <a:lnTo>
                    <a:pt x="62178" y="92579"/>
                  </a:lnTo>
                  <a:lnTo>
                    <a:pt x="62205" y="92402"/>
                  </a:lnTo>
                  <a:lnTo>
                    <a:pt x="62219" y="92225"/>
                  </a:lnTo>
                  <a:lnTo>
                    <a:pt x="62219" y="92048"/>
                  </a:lnTo>
                  <a:lnTo>
                    <a:pt x="62219" y="31109"/>
                  </a:lnTo>
                  <a:lnTo>
                    <a:pt x="62219" y="30306"/>
                  </a:lnTo>
                  <a:lnTo>
                    <a:pt x="62178" y="29504"/>
                  </a:lnTo>
                  <a:lnTo>
                    <a:pt x="62137" y="28701"/>
                  </a:lnTo>
                  <a:lnTo>
                    <a:pt x="62055" y="27912"/>
                  </a:lnTo>
                  <a:lnTo>
                    <a:pt x="61974" y="27137"/>
                  </a:lnTo>
                  <a:lnTo>
                    <a:pt x="61865" y="26362"/>
                  </a:lnTo>
                  <a:lnTo>
                    <a:pt x="61729" y="25586"/>
                  </a:lnTo>
                  <a:lnTo>
                    <a:pt x="61579" y="24825"/>
                  </a:lnTo>
                  <a:lnTo>
                    <a:pt x="61416" y="24063"/>
                  </a:lnTo>
                  <a:lnTo>
                    <a:pt x="61239" y="23315"/>
                  </a:lnTo>
                  <a:lnTo>
                    <a:pt x="61035" y="22567"/>
                  </a:lnTo>
                  <a:lnTo>
                    <a:pt x="60817" y="21832"/>
                  </a:lnTo>
                  <a:lnTo>
                    <a:pt x="60573" y="21111"/>
                  </a:lnTo>
                  <a:lnTo>
                    <a:pt x="60314" y="20390"/>
                  </a:lnTo>
                  <a:lnTo>
                    <a:pt x="60042" y="19669"/>
                  </a:lnTo>
                  <a:lnTo>
                    <a:pt x="59756" y="18962"/>
                  </a:lnTo>
                  <a:lnTo>
                    <a:pt x="59457" y="18268"/>
                  </a:lnTo>
                  <a:lnTo>
                    <a:pt x="59131" y="17588"/>
                  </a:lnTo>
                  <a:lnTo>
                    <a:pt x="58791" y="16908"/>
                  </a:lnTo>
                  <a:lnTo>
                    <a:pt x="58437" y="16241"/>
                  </a:lnTo>
                  <a:lnTo>
                    <a:pt x="58070" y="15588"/>
                  </a:lnTo>
                  <a:lnTo>
                    <a:pt x="57675" y="14936"/>
                  </a:lnTo>
                  <a:lnTo>
                    <a:pt x="57281" y="14296"/>
                  </a:lnTo>
                  <a:lnTo>
                    <a:pt x="56873" y="13671"/>
                  </a:lnTo>
                  <a:lnTo>
                    <a:pt x="56437" y="13058"/>
                  </a:lnTo>
                  <a:lnTo>
                    <a:pt x="55989" y="12446"/>
                  </a:lnTo>
                  <a:lnTo>
                    <a:pt x="55540" y="11848"/>
                  </a:lnTo>
                  <a:lnTo>
                    <a:pt x="55064" y="11276"/>
                  </a:lnTo>
                  <a:lnTo>
                    <a:pt x="54574" y="10705"/>
                  </a:lnTo>
                  <a:lnTo>
                    <a:pt x="54084" y="10134"/>
                  </a:lnTo>
                  <a:lnTo>
                    <a:pt x="53567" y="9590"/>
                  </a:lnTo>
                  <a:lnTo>
                    <a:pt x="53037" y="9059"/>
                  </a:lnTo>
                  <a:lnTo>
                    <a:pt x="52506" y="8542"/>
                  </a:lnTo>
                  <a:lnTo>
                    <a:pt x="51949" y="8025"/>
                  </a:lnTo>
                  <a:lnTo>
                    <a:pt x="51391" y="7536"/>
                  </a:lnTo>
                  <a:lnTo>
                    <a:pt x="50820" y="7046"/>
                  </a:lnTo>
                  <a:lnTo>
                    <a:pt x="50235" y="6584"/>
                  </a:lnTo>
                  <a:lnTo>
                    <a:pt x="49636" y="6121"/>
                  </a:lnTo>
                  <a:lnTo>
                    <a:pt x="49024" y="5686"/>
                  </a:lnTo>
                  <a:lnTo>
                    <a:pt x="48412" y="5251"/>
                  </a:lnTo>
                  <a:lnTo>
                    <a:pt x="47773" y="4842"/>
                  </a:lnTo>
                  <a:lnTo>
                    <a:pt x="47133" y="4448"/>
                  </a:lnTo>
                  <a:lnTo>
                    <a:pt x="46480" y="4067"/>
                  </a:lnTo>
                  <a:lnTo>
                    <a:pt x="45827" y="3700"/>
                  </a:lnTo>
                  <a:lnTo>
                    <a:pt x="45161" y="3346"/>
                  </a:lnTo>
                  <a:lnTo>
                    <a:pt x="44481" y="3020"/>
                  </a:lnTo>
                  <a:lnTo>
                    <a:pt x="43787" y="2693"/>
                  </a:lnTo>
                  <a:lnTo>
                    <a:pt x="43093" y="2394"/>
                  </a:lnTo>
                  <a:lnTo>
                    <a:pt x="42386" y="2108"/>
                  </a:lnTo>
                  <a:lnTo>
                    <a:pt x="41665" y="1836"/>
                  </a:lnTo>
                  <a:lnTo>
                    <a:pt x="40944" y="1591"/>
                  </a:lnTo>
                  <a:lnTo>
                    <a:pt x="40223" y="1360"/>
                  </a:lnTo>
                  <a:lnTo>
                    <a:pt x="39475" y="1143"/>
                  </a:lnTo>
                  <a:lnTo>
                    <a:pt x="38740" y="939"/>
                  </a:lnTo>
                  <a:lnTo>
                    <a:pt x="37979" y="762"/>
                  </a:lnTo>
                  <a:lnTo>
                    <a:pt x="37217" y="599"/>
                  </a:lnTo>
                  <a:lnTo>
                    <a:pt x="36455" y="449"/>
                  </a:lnTo>
                  <a:lnTo>
                    <a:pt x="35680" y="326"/>
                  </a:lnTo>
                  <a:lnTo>
                    <a:pt x="34904" y="231"/>
                  </a:lnTo>
                  <a:lnTo>
                    <a:pt x="34116" y="136"/>
                  </a:lnTo>
                  <a:lnTo>
                    <a:pt x="33327" y="68"/>
                  </a:lnTo>
                  <a:lnTo>
                    <a:pt x="32538" y="27"/>
                  </a:lnTo>
                  <a:lnTo>
                    <a:pt x="317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1217285" y="1476291"/>
              <a:ext cx="1552843" cy="922581"/>
            </a:xfrm>
            <a:custGeom>
              <a:avLst/>
              <a:gdLst/>
              <a:ahLst/>
              <a:cxnLst/>
              <a:rect l="l" t="t" r="r" b="b"/>
              <a:pathLst>
                <a:path w="43937" h="26104" extrusionOk="0">
                  <a:moveTo>
                    <a:pt x="19778" y="1"/>
                  </a:moveTo>
                  <a:lnTo>
                    <a:pt x="19207" y="28"/>
                  </a:lnTo>
                  <a:lnTo>
                    <a:pt x="18636" y="69"/>
                  </a:lnTo>
                  <a:lnTo>
                    <a:pt x="18078" y="123"/>
                  </a:lnTo>
                  <a:lnTo>
                    <a:pt x="17507" y="191"/>
                  </a:lnTo>
                  <a:lnTo>
                    <a:pt x="16935" y="273"/>
                  </a:lnTo>
                  <a:lnTo>
                    <a:pt x="16214" y="409"/>
                  </a:lnTo>
                  <a:lnTo>
                    <a:pt x="15507" y="572"/>
                  </a:lnTo>
                  <a:lnTo>
                    <a:pt x="14800" y="762"/>
                  </a:lnTo>
                  <a:lnTo>
                    <a:pt x="14120" y="966"/>
                  </a:lnTo>
                  <a:lnTo>
                    <a:pt x="13439" y="1198"/>
                  </a:lnTo>
                  <a:lnTo>
                    <a:pt x="12759" y="1456"/>
                  </a:lnTo>
                  <a:lnTo>
                    <a:pt x="12106" y="1728"/>
                  </a:lnTo>
                  <a:lnTo>
                    <a:pt x="11467" y="2027"/>
                  </a:lnTo>
                  <a:lnTo>
                    <a:pt x="10937" y="2300"/>
                  </a:lnTo>
                  <a:lnTo>
                    <a:pt x="10433" y="2572"/>
                  </a:lnTo>
                  <a:lnTo>
                    <a:pt x="9930" y="2871"/>
                  </a:lnTo>
                  <a:lnTo>
                    <a:pt x="9427" y="3170"/>
                  </a:lnTo>
                  <a:lnTo>
                    <a:pt x="8991" y="3456"/>
                  </a:lnTo>
                  <a:lnTo>
                    <a:pt x="8556" y="3755"/>
                  </a:lnTo>
                  <a:lnTo>
                    <a:pt x="8121" y="4068"/>
                  </a:lnTo>
                  <a:lnTo>
                    <a:pt x="7713" y="4394"/>
                  </a:lnTo>
                  <a:lnTo>
                    <a:pt x="7209" y="4802"/>
                  </a:lnTo>
                  <a:lnTo>
                    <a:pt x="6720" y="5238"/>
                  </a:lnTo>
                  <a:lnTo>
                    <a:pt x="6257" y="5673"/>
                  </a:lnTo>
                  <a:lnTo>
                    <a:pt x="5795" y="6135"/>
                  </a:lnTo>
                  <a:lnTo>
                    <a:pt x="5523" y="6408"/>
                  </a:lnTo>
                  <a:lnTo>
                    <a:pt x="5264" y="6693"/>
                  </a:lnTo>
                  <a:lnTo>
                    <a:pt x="4761" y="7264"/>
                  </a:lnTo>
                  <a:lnTo>
                    <a:pt x="4394" y="7713"/>
                  </a:lnTo>
                  <a:lnTo>
                    <a:pt x="4040" y="8176"/>
                  </a:lnTo>
                  <a:lnTo>
                    <a:pt x="3700" y="8638"/>
                  </a:lnTo>
                  <a:lnTo>
                    <a:pt x="3373" y="9114"/>
                  </a:lnTo>
                  <a:lnTo>
                    <a:pt x="3061" y="9604"/>
                  </a:lnTo>
                  <a:lnTo>
                    <a:pt x="2761" y="10107"/>
                  </a:lnTo>
                  <a:lnTo>
                    <a:pt x="2476" y="10611"/>
                  </a:lnTo>
                  <a:lnTo>
                    <a:pt x="2217" y="11128"/>
                  </a:lnTo>
                  <a:lnTo>
                    <a:pt x="1932" y="11685"/>
                  </a:lnTo>
                  <a:lnTo>
                    <a:pt x="1673" y="12257"/>
                  </a:lnTo>
                  <a:lnTo>
                    <a:pt x="1510" y="12665"/>
                  </a:lnTo>
                  <a:lnTo>
                    <a:pt x="1347" y="13059"/>
                  </a:lnTo>
                  <a:lnTo>
                    <a:pt x="1197" y="13467"/>
                  </a:lnTo>
                  <a:lnTo>
                    <a:pt x="1047" y="13889"/>
                  </a:lnTo>
                  <a:lnTo>
                    <a:pt x="911" y="14297"/>
                  </a:lnTo>
                  <a:lnTo>
                    <a:pt x="789" y="14719"/>
                  </a:lnTo>
                  <a:lnTo>
                    <a:pt x="680" y="15140"/>
                  </a:lnTo>
                  <a:lnTo>
                    <a:pt x="571" y="15576"/>
                  </a:lnTo>
                  <a:lnTo>
                    <a:pt x="435" y="16133"/>
                  </a:lnTo>
                  <a:lnTo>
                    <a:pt x="326" y="16705"/>
                  </a:lnTo>
                  <a:lnTo>
                    <a:pt x="245" y="17222"/>
                  </a:lnTo>
                  <a:lnTo>
                    <a:pt x="163" y="17752"/>
                  </a:lnTo>
                  <a:lnTo>
                    <a:pt x="109" y="18269"/>
                  </a:lnTo>
                  <a:lnTo>
                    <a:pt x="68" y="18799"/>
                  </a:lnTo>
                  <a:lnTo>
                    <a:pt x="27" y="19357"/>
                  </a:lnTo>
                  <a:lnTo>
                    <a:pt x="14" y="19928"/>
                  </a:lnTo>
                  <a:lnTo>
                    <a:pt x="0" y="20336"/>
                  </a:lnTo>
                  <a:lnTo>
                    <a:pt x="0" y="22690"/>
                  </a:lnTo>
                  <a:lnTo>
                    <a:pt x="14" y="22867"/>
                  </a:lnTo>
                  <a:lnTo>
                    <a:pt x="27" y="23043"/>
                  </a:lnTo>
                  <a:lnTo>
                    <a:pt x="41" y="23207"/>
                  </a:lnTo>
                  <a:lnTo>
                    <a:pt x="82" y="23383"/>
                  </a:lnTo>
                  <a:lnTo>
                    <a:pt x="109" y="23547"/>
                  </a:lnTo>
                  <a:lnTo>
                    <a:pt x="163" y="23710"/>
                  </a:lnTo>
                  <a:lnTo>
                    <a:pt x="218" y="23860"/>
                  </a:lnTo>
                  <a:lnTo>
                    <a:pt x="272" y="24023"/>
                  </a:lnTo>
                  <a:lnTo>
                    <a:pt x="422" y="24322"/>
                  </a:lnTo>
                  <a:lnTo>
                    <a:pt x="585" y="24594"/>
                  </a:lnTo>
                  <a:lnTo>
                    <a:pt x="789" y="24866"/>
                  </a:lnTo>
                  <a:lnTo>
                    <a:pt x="1007" y="25097"/>
                  </a:lnTo>
                  <a:lnTo>
                    <a:pt x="1251" y="25329"/>
                  </a:lnTo>
                  <a:lnTo>
                    <a:pt x="1510" y="25519"/>
                  </a:lnTo>
                  <a:lnTo>
                    <a:pt x="1796" y="25696"/>
                  </a:lnTo>
                  <a:lnTo>
                    <a:pt x="2095" y="25832"/>
                  </a:lnTo>
                  <a:lnTo>
                    <a:pt x="2244" y="25900"/>
                  </a:lnTo>
                  <a:lnTo>
                    <a:pt x="2408" y="25954"/>
                  </a:lnTo>
                  <a:lnTo>
                    <a:pt x="2571" y="25995"/>
                  </a:lnTo>
                  <a:lnTo>
                    <a:pt x="2734" y="26036"/>
                  </a:lnTo>
                  <a:lnTo>
                    <a:pt x="2897" y="26063"/>
                  </a:lnTo>
                  <a:lnTo>
                    <a:pt x="3074" y="26090"/>
                  </a:lnTo>
                  <a:lnTo>
                    <a:pt x="3237" y="26104"/>
                  </a:lnTo>
                  <a:lnTo>
                    <a:pt x="43936" y="26104"/>
                  </a:lnTo>
                  <a:lnTo>
                    <a:pt x="43936" y="18772"/>
                  </a:lnTo>
                  <a:lnTo>
                    <a:pt x="43936" y="18459"/>
                  </a:lnTo>
                  <a:lnTo>
                    <a:pt x="43909" y="17888"/>
                  </a:lnTo>
                  <a:lnTo>
                    <a:pt x="43882" y="17317"/>
                  </a:lnTo>
                  <a:lnTo>
                    <a:pt x="43841" y="16922"/>
                  </a:lnTo>
                  <a:lnTo>
                    <a:pt x="43800" y="16528"/>
                  </a:lnTo>
                  <a:lnTo>
                    <a:pt x="43760" y="16133"/>
                  </a:lnTo>
                  <a:lnTo>
                    <a:pt x="43692" y="15752"/>
                  </a:lnTo>
                  <a:lnTo>
                    <a:pt x="43624" y="15358"/>
                  </a:lnTo>
                  <a:lnTo>
                    <a:pt x="43556" y="14977"/>
                  </a:lnTo>
                  <a:lnTo>
                    <a:pt x="43474" y="14596"/>
                  </a:lnTo>
                  <a:lnTo>
                    <a:pt x="43379" y="14215"/>
                  </a:lnTo>
                  <a:lnTo>
                    <a:pt x="43175" y="13467"/>
                  </a:lnTo>
                  <a:lnTo>
                    <a:pt x="42943" y="12733"/>
                  </a:lnTo>
                  <a:lnTo>
                    <a:pt x="42685" y="12012"/>
                  </a:lnTo>
                  <a:lnTo>
                    <a:pt x="42399" y="11318"/>
                  </a:lnTo>
                  <a:lnTo>
                    <a:pt x="42141" y="10733"/>
                  </a:lnTo>
                  <a:lnTo>
                    <a:pt x="41855" y="10175"/>
                  </a:lnTo>
                  <a:lnTo>
                    <a:pt x="41651" y="9795"/>
                  </a:lnTo>
                  <a:lnTo>
                    <a:pt x="41447" y="9414"/>
                  </a:lnTo>
                  <a:lnTo>
                    <a:pt x="41230" y="9046"/>
                  </a:lnTo>
                  <a:lnTo>
                    <a:pt x="40998" y="8679"/>
                  </a:lnTo>
                  <a:lnTo>
                    <a:pt x="40753" y="8312"/>
                  </a:lnTo>
                  <a:lnTo>
                    <a:pt x="40509" y="7958"/>
                  </a:lnTo>
                  <a:lnTo>
                    <a:pt x="40264" y="7605"/>
                  </a:lnTo>
                  <a:lnTo>
                    <a:pt x="40005" y="7264"/>
                  </a:lnTo>
                  <a:lnTo>
                    <a:pt x="39774" y="6979"/>
                  </a:lnTo>
                  <a:lnTo>
                    <a:pt x="39529" y="6693"/>
                  </a:lnTo>
                  <a:lnTo>
                    <a:pt x="39298" y="6408"/>
                  </a:lnTo>
                  <a:lnTo>
                    <a:pt x="39039" y="6135"/>
                  </a:lnTo>
                  <a:lnTo>
                    <a:pt x="38767" y="5836"/>
                  </a:lnTo>
                  <a:lnTo>
                    <a:pt x="38495" y="5551"/>
                  </a:lnTo>
                  <a:lnTo>
                    <a:pt x="38210" y="5278"/>
                  </a:lnTo>
                  <a:lnTo>
                    <a:pt x="37924" y="5006"/>
                  </a:lnTo>
                  <a:lnTo>
                    <a:pt x="37638" y="4734"/>
                  </a:lnTo>
                  <a:lnTo>
                    <a:pt x="37339" y="4476"/>
                  </a:lnTo>
                  <a:lnTo>
                    <a:pt x="37026" y="4217"/>
                  </a:lnTo>
                  <a:lnTo>
                    <a:pt x="36713" y="3973"/>
                  </a:lnTo>
                  <a:lnTo>
                    <a:pt x="36401" y="3728"/>
                  </a:lnTo>
                  <a:lnTo>
                    <a:pt x="36088" y="3497"/>
                  </a:lnTo>
                  <a:lnTo>
                    <a:pt x="35761" y="3265"/>
                  </a:lnTo>
                  <a:lnTo>
                    <a:pt x="35421" y="3048"/>
                  </a:lnTo>
                  <a:lnTo>
                    <a:pt x="35095" y="2830"/>
                  </a:lnTo>
                  <a:lnTo>
                    <a:pt x="34755" y="2626"/>
                  </a:lnTo>
                  <a:lnTo>
                    <a:pt x="34401" y="2422"/>
                  </a:lnTo>
                  <a:lnTo>
                    <a:pt x="34061" y="2232"/>
                  </a:lnTo>
                  <a:lnTo>
                    <a:pt x="33707" y="2041"/>
                  </a:lnTo>
                  <a:lnTo>
                    <a:pt x="33340" y="1864"/>
                  </a:lnTo>
                  <a:lnTo>
                    <a:pt x="32986" y="1687"/>
                  </a:lnTo>
                  <a:lnTo>
                    <a:pt x="32619" y="1524"/>
                  </a:lnTo>
                  <a:lnTo>
                    <a:pt x="32238" y="1375"/>
                  </a:lnTo>
                  <a:lnTo>
                    <a:pt x="31871" y="1225"/>
                  </a:lnTo>
                  <a:lnTo>
                    <a:pt x="31490" y="1089"/>
                  </a:lnTo>
                  <a:lnTo>
                    <a:pt x="31109" y="953"/>
                  </a:lnTo>
                  <a:lnTo>
                    <a:pt x="30715" y="830"/>
                  </a:lnTo>
                  <a:lnTo>
                    <a:pt x="30334" y="708"/>
                  </a:lnTo>
                  <a:lnTo>
                    <a:pt x="29939" y="599"/>
                  </a:lnTo>
                  <a:lnTo>
                    <a:pt x="29531" y="504"/>
                  </a:lnTo>
                  <a:lnTo>
                    <a:pt x="29137" y="409"/>
                  </a:lnTo>
                  <a:lnTo>
                    <a:pt x="28729" y="327"/>
                  </a:lnTo>
                  <a:lnTo>
                    <a:pt x="28321" y="259"/>
                  </a:lnTo>
                  <a:lnTo>
                    <a:pt x="27913" y="191"/>
                  </a:lnTo>
                  <a:lnTo>
                    <a:pt x="27355" y="123"/>
                  </a:lnTo>
                  <a:lnTo>
                    <a:pt x="26784" y="69"/>
                  </a:lnTo>
                  <a:lnTo>
                    <a:pt x="26389" y="42"/>
                  </a:lnTo>
                  <a:lnTo>
                    <a:pt x="25981" y="14"/>
                  </a:lnTo>
                  <a:lnTo>
                    <a:pt x="255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FF5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E339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2075411" y="2583938"/>
              <a:ext cx="573079" cy="155825"/>
            </a:xfrm>
            <a:custGeom>
              <a:avLst/>
              <a:gdLst/>
              <a:ahLst/>
              <a:cxnLst/>
              <a:rect l="l" t="t" r="r" b="b"/>
              <a:pathLst>
                <a:path w="16215" h="4409" extrusionOk="0">
                  <a:moveTo>
                    <a:pt x="1" y="1"/>
                  </a:moveTo>
                  <a:lnTo>
                    <a:pt x="191" y="191"/>
                  </a:lnTo>
                  <a:lnTo>
                    <a:pt x="966" y="980"/>
                  </a:lnTo>
                  <a:lnTo>
                    <a:pt x="1347" y="1361"/>
                  </a:lnTo>
                  <a:lnTo>
                    <a:pt x="1728" y="1742"/>
                  </a:lnTo>
                  <a:lnTo>
                    <a:pt x="2109" y="2096"/>
                  </a:lnTo>
                  <a:lnTo>
                    <a:pt x="2504" y="2449"/>
                  </a:lnTo>
                  <a:lnTo>
                    <a:pt x="2912" y="2776"/>
                  </a:lnTo>
                  <a:lnTo>
                    <a:pt x="3347" y="3089"/>
                  </a:lnTo>
                  <a:lnTo>
                    <a:pt x="3565" y="3238"/>
                  </a:lnTo>
                  <a:lnTo>
                    <a:pt x="3782" y="3374"/>
                  </a:lnTo>
                  <a:lnTo>
                    <a:pt x="4013" y="3497"/>
                  </a:lnTo>
                  <a:lnTo>
                    <a:pt x="4258" y="3633"/>
                  </a:lnTo>
                  <a:lnTo>
                    <a:pt x="4503" y="3742"/>
                  </a:lnTo>
                  <a:lnTo>
                    <a:pt x="4748" y="3850"/>
                  </a:lnTo>
                  <a:lnTo>
                    <a:pt x="5020" y="3946"/>
                  </a:lnTo>
                  <a:lnTo>
                    <a:pt x="5278" y="4041"/>
                  </a:lnTo>
                  <a:lnTo>
                    <a:pt x="5564" y="4122"/>
                  </a:lnTo>
                  <a:lnTo>
                    <a:pt x="5850" y="4191"/>
                  </a:lnTo>
                  <a:lnTo>
                    <a:pt x="6149" y="4259"/>
                  </a:lnTo>
                  <a:lnTo>
                    <a:pt x="6448" y="4313"/>
                  </a:lnTo>
                  <a:lnTo>
                    <a:pt x="6775" y="4354"/>
                  </a:lnTo>
                  <a:lnTo>
                    <a:pt x="7101" y="4381"/>
                  </a:lnTo>
                  <a:lnTo>
                    <a:pt x="7441" y="4395"/>
                  </a:lnTo>
                  <a:lnTo>
                    <a:pt x="7795" y="4408"/>
                  </a:lnTo>
                  <a:lnTo>
                    <a:pt x="8271" y="4395"/>
                  </a:lnTo>
                  <a:lnTo>
                    <a:pt x="8747" y="4354"/>
                  </a:lnTo>
                  <a:lnTo>
                    <a:pt x="9223" y="4299"/>
                  </a:lnTo>
                  <a:lnTo>
                    <a:pt x="9686" y="4218"/>
                  </a:lnTo>
                  <a:lnTo>
                    <a:pt x="10148" y="4109"/>
                  </a:lnTo>
                  <a:lnTo>
                    <a:pt x="10611" y="3986"/>
                  </a:lnTo>
                  <a:lnTo>
                    <a:pt x="11060" y="3837"/>
                  </a:lnTo>
                  <a:lnTo>
                    <a:pt x="11495" y="3660"/>
                  </a:lnTo>
                  <a:lnTo>
                    <a:pt x="11930" y="3470"/>
                  </a:lnTo>
                  <a:lnTo>
                    <a:pt x="12352" y="3266"/>
                  </a:lnTo>
                  <a:lnTo>
                    <a:pt x="12760" y="3034"/>
                  </a:lnTo>
                  <a:lnTo>
                    <a:pt x="13168" y="2776"/>
                  </a:lnTo>
                  <a:lnTo>
                    <a:pt x="13549" y="2504"/>
                  </a:lnTo>
                  <a:lnTo>
                    <a:pt x="13930" y="2205"/>
                  </a:lnTo>
                  <a:lnTo>
                    <a:pt x="14283" y="1905"/>
                  </a:lnTo>
                  <a:lnTo>
                    <a:pt x="14637" y="1565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1217744" y="2140702"/>
              <a:ext cx="235593" cy="133665"/>
            </a:xfrm>
            <a:custGeom>
              <a:avLst/>
              <a:gdLst/>
              <a:ahLst/>
              <a:cxnLst/>
              <a:rect l="l" t="t" r="r" b="b"/>
              <a:pathLst>
                <a:path w="6666" h="3782" extrusionOk="0">
                  <a:moveTo>
                    <a:pt x="55" y="0"/>
                  </a:moveTo>
                  <a:lnTo>
                    <a:pt x="14" y="558"/>
                  </a:lnTo>
                  <a:lnTo>
                    <a:pt x="1" y="1129"/>
                  </a:lnTo>
                  <a:lnTo>
                    <a:pt x="2884" y="1129"/>
                  </a:lnTo>
                  <a:lnTo>
                    <a:pt x="3156" y="1143"/>
                  </a:lnTo>
                  <a:lnTo>
                    <a:pt x="3415" y="1184"/>
                  </a:lnTo>
                  <a:lnTo>
                    <a:pt x="3673" y="1252"/>
                  </a:lnTo>
                  <a:lnTo>
                    <a:pt x="3918" y="1347"/>
                  </a:lnTo>
                  <a:lnTo>
                    <a:pt x="4149" y="1456"/>
                  </a:lnTo>
                  <a:lnTo>
                    <a:pt x="4367" y="1592"/>
                  </a:lnTo>
                  <a:lnTo>
                    <a:pt x="4571" y="1742"/>
                  </a:lnTo>
                  <a:lnTo>
                    <a:pt x="4762" y="1905"/>
                  </a:lnTo>
                  <a:lnTo>
                    <a:pt x="4925" y="2095"/>
                  </a:lnTo>
                  <a:lnTo>
                    <a:pt x="5074" y="2299"/>
                  </a:lnTo>
                  <a:lnTo>
                    <a:pt x="5210" y="2517"/>
                  </a:lnTo>
                  <a:lnTo>
                    <a:pt x="5319" y="2748"/>
                  </a:lnTo>
                  <a:lnTo>
                    <a:pt x="5414" y="2993"/>
                  </a:lnTo>
                  <a:lnTo>
                    <a:pt x="5482" y="3251"/>
                  </a:lnTo>
                  <a:lnTo>
                    <a:pt x="5523" y="3510"/>
                  </a:lnTo>
                  <a:lnTo>
                    <a:pt x="5537" y="3782"/>
                  </a:lnTo>
                  <a:lnTo>
                    <a:pt x="6666" y="3782"/>
                  </a:lnTo>
                  <a:lnTo>
                    <a:pt x="6666" y="3591"/>
                  </a:lnTo>
                  <a:lnTo>
                    <a:pt x="6652" y="3387"/>
                  </a:lnTo>
                  <a:lnTo>
                    <a:pt x="6625" y="3211"/>
                  </a:lnTo>
                  <a:lnTo>
                    <a:pt x="6598" y="3020"/>
                  </a:lnTo>
                  <a:lnTo>
                    <a:pt x="6543" y="2830"/>
                  </a:lnTo>
                  <a:lnTo>
                    <a:pt x="6503" y="2653"/>
                  </a:lnTo>
                  <a:lnTo>
                    <a:pt x="6435" y="2476"/>
                  </a:lnTo>
                  <a:lnTo>
                    <a:pt x="6367" y="2313"/>
                  </a:lnTo>
                  <a:lnTo>
                    <a:pt x="6299" y="2136"/>
                  </a:lnTo>
                  <a:lnTo>
                    <a:pt x="6217" y="1973"/>
                  </a:lnTo>
                  <a:lnTo>
                    <a:pt x="6122" y="1823"/>
                  </a:lnTo>
                  <a:lnTo>
                    <a:pt x="6027" y="1660"/>
                  </a:lnTo>
                  <a:lnTo>
                    <a:pt x="5918" y="1524"/>
                  </a:lnTo>
                  <a:lnTo>
                    <a:pt x="5809" y="1374"/>
                  </a:lnTo>
                  <a:lnTo>
                    <a:pt x="5686" y="1238"/>
                  </a:lnTo>
                  <a:lnTo>
                    <a:pt x="5564" y="1102"/>
                  </a:lnTo>
                  <a:lnTo>
                    <a:pt x="5428" y="980"/>
                  </a:lnTo>
                  <a:lnTo>
                    <a:pt x="5292" y="857"/>
                  </a:lnTo>
                  <a:lnTo>
                    <a:pt x="5142" y="749"/>
                  </a:lnTo>
                  <a:lnTo>
                    <a:pt x="4993" y="640"/>
                  </a:lnTo>
                  <a:lnTo>
                    <a:pt x="4843" y="545"/>
                  </a:lnTo>
                  <a:lnTo>
                    <a:pt x="4694" y="449"/>
                  </a:lnTo>
                  <a:lnTo>
                    <a:pt x="4530" y="368"/>
                  </a:lnTo>
                  <a:lnTo>
                    <a:pt x="4353" y="300"/>
                  </a:lnTo>
                  <a:lnTo>
                    <a:pt x="4190" y="232"/>
                  </a:lnTo>
                  <a:lnTo>
                    <a:pt x="4013" y="164"/>
                  </a:lnTo>
                  <a:lnTo>
                    <a:pt x="3823" y="109"/>
                  </a:lnTo>
                  <a:lnTo>
                    <a:pt x="3646" y="68"/>
                  </a:lnTo>
                  <a:lnTo>
                    <a:pt x="3456" y="41"/>
                  </a:lnTo>
                  <a:lnTo>
                    <a:pt x="3265" y="14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1228807" y="1835905"/>
              <a:ext cx="411069" cy="230787"/>
            </a:xfrm>
            <a:custGeom>
              <a:avLst/>
              <a:gdLst/>
              <a:ahLst/>
              <a:cxnLst/>
              <a:rect l="l" t="t" r="r" b="b"/>
              <a:pathLst>
                <a:path w="11631" h="6530" extrusionOk="0">
                  <a:moveTo>
                    <a:pt x="10502" y="0"/>
                  </a:moveTo>
                  <a:lnTo>
                    <a:pt x="10488" y="272"/>
                  </a:lnTo>
                  <a:lnTo>
                    <a:pt x="10474" y="558"/>
                  </a:lnTo>
                  <a:lnTo>
                    <a:pt x="10434" y="817"/>
                  </a:lnTo>
                  <a:lnTo>
                    <a:pt x="10393" y="1089"/>
                  </a:lnTo>
                  <a:lnTo>
                    <a:pt x="10325" y="1347"/>
                  </a:lnTo>
                  <a:lnTo>
                    <a:pt x="10257" y="1606"/>
                  </a:lnTo>
                  <a:lnTo>
                    <a:pt x="10175" y="1850"/>
                  </a:lnTo>
                  <a:lnTo>
                    <a:pt x="10080" y="2095"/>
                  </a:lnTo>
                  <a:lnTo>
                    <a:pt x="9971" y="2340"/>
                  </a:lnTo>
                  <a:lnTo>
                    <a:pt x="9849" y="2571"/>
                  </a:lnTo>
                  <a:lnTo>
                    <a:pt x="9713" y="2803"/>
                  </a:lnTo>
                  <a:lnTo>
                    <a:pt x="9577" y="3020"/>
                  </a:lnTo>
                  <a:lnTo>
                    <a:pt x="9427" y="3224"/>
                  </a:lnTo>
                  <a:lnTo>
                    <a:pt x="9264" y="3428"/>
                  </a:lnTo>
                  <a:lnTo>
                    <a:pt x="9101" y="3632"/>
                  </a:lnTo>
                  <a:lnTo>
                    <a:pt x="8910" y="3823"/>
                  </a:lnTo>
                  <a:lnTo>
                    <a:pt x="8733" y="4000"/>
                  </a:lnTo>
                  <a:lnTo>
                    <a:pt x="8529" y="4163"/>
                  </a:lnTo>
                  <a:lnTo>
                    <a:pt x="8325" y="4326"/>
                  </a:lnTo>
                  <a:lnTo>
                    <a:pt x="8121" y="4476"/>
                  </a:lnTo>
                  <a:lnTo>
                    <a:pt x="7904" y="4612"/>
                  </a:lnTo>
                  <a:lnTo>
                    <a:pt x="7672" y="4748"/>
                  </a:lnTo>
                  <a:lnTo>
                    <a:pt x="7441" y="4870"/>
                  </a:lnTo>
                  <a:lnTo>
                    <a:pt x="7196" y="4979"/>
                  </a:lnTo>
                  <a:lnTo>
                    <a:pt x="6951" y="5074"/>
                  </a:lnTo>
                  <a:lnTo>
                    <a:pt x="6707" y="5156"/>
                  </a:lnTo>
                  <a:lnTo>
                    <a:pt x="6448" y="5224"/>
                  </a:lnTo>
                  <a:lnTo>
                    <a:pt x="6190" y="5292"/>
                  </a:lnTo>
                  <a:lnTo>
                    <a:pt x="5918" y="5333"/>
                  </a:lnTo>
                  <a:lnTo>
                    <a:pt x="5646" y="5373"/>
                  </a:lnTo>
                  <a:lnTo>
                    <a:pt x="5373" y="5387"/>
                  </a:lnTo>
                  <a:lnTo>
                    <a:pt x="5101" y="5401"/>
                  </a:lnTo>
                  <a:lnTo>
                    <a:pt x="245" y="5401"/>
                  </a:lnTo>
                  <a:lnTo>
                    <a:pt x="109" y="5958"/>
                  </a:lnTo>
                  <a:lnTo>
                    <a:pt x="0" y="6530"/>
                  </a:lnTo>
                  <a:lnTo>
                    <a:pt x="5101" y="6530"/>
                  </a:lnTo>
                  <a:lnTo>
                    <a:pt x="5523" y="6516"/>
                  </a:lnTo>
                  <a:lnTo>
                    <a:pt x="5945" y="6475"/>
                  </a:lnTo>
                  <a:lnTo>
                    <a:pt x="6353" y="6407"/>
                  </a:lnTo>
                  <a:lnTo>
                    <a:pt x="6761" y="6326"/>
                  </a:lnTo>
                  <a:lnTo>
                    <a:pt x="7155" y="6203"/>
                  </a:lnTo>
                  <a:lnTo>
                    <a:pt x="7536" y="6067"/>
                  </a:lnTo>
                  <a:lnTo>
                    <a:pt x="7904" y="5904"/>
                  </a:lnTo>
                  <a:lnTo>
                    <a:pt x="8271" y="5713"/>
                  </a:lnTo>
                  <a:lnTo>
                    <a:pt x="8611" y="5509"/>
                  </a:lnTo>
                  <a:lnTo>
                    <a:pt x="8937" y="5278"/>
                  </a:lnTo>
                  <a:lnTo>
                    <a:pt x="9250" y="5033"/>
                  </a:lnTo>
                  <a:lnTo>
                    <a:pt x="9549" y="4775"/>
                  </a:lnTo>
                  <a:lnTo>
                    <a:pt x="9835" y="4489"/>
                  </a:lnTo>
                  <a:lnTo>
                    <a:pt x="10107" y="4190"/>
                  </a:lnTo>
                  <a:lnTo>
                    <a:pt x="10352" y="3877"/>
                  </a:lnTo>
                  <a:lnTo>
                    <a:pt x="10583" y="3551"/>
                  </a:lnTo>
                  <a:lnTo>
                    <a:pt x="10747" y="3279"/>
                  </a:lnTo>
                  <a:lnTo>
                    <a:pt x="10910" y="2993"/>
                  </a:lnTo>
                  <a:lnTo>
                    <a:pt x="11046" y="2707"/>
                  </a:lnTo>
                  <a:lnTo>
                    <a:pt x="11168" y="2422"/>
                  </a:lnTo>
                  <a:lnTo>
                    <a:pt x="11277" y="2136"/>
                  </a:lnTo>
                  <a:lnTo>
                    <a:pt x="11372" y="1850"/>
                  </a:lnTo>
                  <a:lnTo>
                    <a:pt x="11454" y="1551"/>
                  </a:lnTo>
                  <a:lnTo>
                    <a:pt x="11508" y="1252"/>
                  </a:lnTo>
                  <a:lnTo>
                    <a:pt x="11563" y="939"/>
                  </a:lnTo>
                  <a:lnTo>
                    <a:pt x="11603" y="640"/>
                  </a:lnTo>
                  <a:lnTo>
                    <a:pt x="11631" y="313"/>
                  </a:lnTo>
                  <a:lnTo>
                    <a:pt x="116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2330234" y="2121935"/>
              <a:ext cx="439908" cy="172648"/>
            </a:xfrm>
            <a:custGeom>
              <a:avLst/>
              <a:gdLst/>
              <a:ahLst/>
              <a:cxnLst/>
              <a:rect l="l" t="t" r="r" b="b"/>
              <a:pathLst>
                <a:path w="12447" h="4885" extrusionOk="0">
                  <a:moveTo>
                    <a:pt x="0" y="1"/>
                  </a:moveTo>
                  <a:lnTo>
                    <a:pt x="14" y="246"/>
                  </a:lnTo>
                  <a:lnTo>
                    <a:pt x="27" y="491"/>
                  </a:lnTo>
                  <a:lnTo>
                    <a:pt x="54" y="735"/>
                  </a:lnTo>
                  <a:lnTo>
                    <a:pt x="109" y="980"/>
                  </a:lnTo>
                  <a:lnTo>
                    <a:pt x="150" y="1212"/>
                  </a:lnTo>
                  <a:lnTo>
                    <a:pt x="218" y="1443"/>
                  </a:lnTo>
                  <a:lnTo>
                    <a:pt x="299" y="1660"/>
                  </a:lnTo>
                  <a:lnTo>
                    <a:pt x="381" y="1878"/>
                  </a:lnTo>
                  <a:lnTo>
                    <a:pt x="476" y="2096"/>
                  </a:lnTo>
                  <a:lnTo>
                    <a:pt x="585" y="2300"/>
                  </a:lnTo>
                  <a:lnTo>
                    <a:pt x="694" y="2504"/>
                  </a:lnTo>
                  <a:lnTo>
                    <a:pt x="816" y="2708"/>
                  </a:lnTo>
                  <a:lnTo>
                    <a:pt x="952" y="2898"/>
                  </a:lnTo>
                  <a:lnTo>
                    <a:pt x="1102" y="3075"/>
                  </a:lnTo>
                  <a:lnTo>
                    <a:pt x="1251" y="3252"/>
                  </a:lnTo>
                  <a:lnTo>
                    <a:pt x="1401" y="3415"/>
                  </a:lnTo>
                  <a:lnTo>
                    <a:pt x="1564" y="3578"/>
                  </a:lnTo>
                  <a:lnTo>
                    <a:pt x="1741" y="3728"/>
                  </a:lnTo>
                  <a:lnTo>
                    <a:pt x="1918" y="3878"/>
                  </a:lnTo>
                  <a:lnTo>
                    <a:pt x="2108" y="4014"/>
                  </a:lnTo>
                  <a:lnTo>
                    <a:pt x="2312" y="4150"/>
                  </a:lnTo>
                  <a:lnTo>
                    <a:pt x="2503" y="4258"/>
                  </a:lnTo>
                  <a:lnTo>
                    <a:pt x="2707" y="4367"/>
                  </a:lnTo>
                  <a:lnTo>
                    <a:pt x="2925" y="4476"/>
                  </a:lnTo>
                  <a:lnTo>
                    <a:pt x="3142" y="4558"/>
                  </a:lnTo>
                  <a:lnTo>
                    <a:pt x="3360" y="4639"/>
                  </a:lnTo>
                  <a:lnTo>
                    <a:pt x="3591" y="4707"/>
                  </a:lnTo>
                  <a:lnTo>
                    <a:pt x="3822" y="4762"/>
                  </a:lnTo>
                  <a:lnTo>
                    <a:pt x="4054" y="4816"/>
                  </a:lnTo>
                  <a:lnTo>
                    <a:pt x="4298" y="4843"/>
                  </a:lnTo>
                  <a:lnTo>
                    <a:pt x="4543" y="4871"/>
                  </a:lnTo>
                  <a:lnTo>
                    <a:pt x="4788" y="4884"/>
                  </a:lnTo>
                  <a:lnTo>
                    <a:pt x="12446" y="4884"/>
                  </a:lnTo>
                  <a:lnTo>
                    <a:pt x="12446" y="3742"/>
                  </a:lnTo>
                  <a:lnTo>
                    <a:pt x="4693" y="3742"/>
                  </a:lnTo>
                  <a:lnTo>
                    <a:pt x="4503" y="3728"/>
                  </a:lnTo>
                  <a:lnTo>
                    <a:pt x="4312" y="3701"/>
                  </a:lnTo>
                  <a:lnTo>
                    <a:pt x="4122" y="3674"/>
                  </a:lnTo>
                  <a:lnTo>
                    <a:pt x="3945" y="3619"/>
                  </a:lnTo>
                  <a:lnTo>
                    <a:pt x="3768" y="3578"/>
                  </a:lnTo>
                  <a:lnTo>
                    <a:pt x="3591" y="3510"/>
                  </a:lnTo>
                  <a:lnTo>
                    <a:pt x="3428" y="3442"/>
                  </a:lnTo>
                  <a:lnTo>
                    <a:pt x="3265" y="3374"/>
                  </a:lnTo>
                  <a:lnTo>
                    <a:pt x="3101" y="3293"/>
                  </a:lnTo>
                  <a:lnTo>
                    <a:pt x="2938" y="3197"/>
                  </a:lnTo>
                  <a:lnTo>
                    <a:pt x="2789" y="3102"/>
                  </a:lnTo>
                  <a:lnTo>
                    <a:pt x="2639" y="2993"/>
                  </a:lnTo>
                  <a:lnTo>
                    <a:pt x="2503" y="2885"/>
                  </a:lnTo>
                  <a:lnTo>
                    <a:pt x="2367" y="2776"/>
                  </a:lnTo>
                  <a:lnTo>
                    <a:pt x="2231" y="2653"/>
                  </a:lnTo>
                  <a:lnTo>
                    <a:pt x="2108" y="2517"/>
                  </a:lnTo>
                  <a:lnTo>
                    <a:pt x="2000" y="2381"/>
                  </a:lnTo>
                  <a:lnTo>
                    <a:pt x="1891" y="2245"/>
                  </a:lnTo>
                  <a:lnTo>
                    <a:pt x="1782" y="2096"/>
                  </a:lnTo>
                  <a:lnTo>
                    <a:pt x="1687" y="1946"/>
                  </a:lnTo>
                  <a:lnTo>
                    <a:pt x="1592" y="1783"/>
                  </a:lnTo>
                  <a:lnTo>
                    <a:pt x="1510" y="1620"/>
                  </a:lnTo>
                  <a:lnTo>
                    <a:pt x="1442" y="1456"/>
                  </a:lnTo>
                  <a:lnTo>
                    <a:pt x="1374" y="1293"/>
                  </a:lnTo>
                  <a:lnTo>
                    <a:pt x="1306" y="1116"/>
                  </a:lnTo>
                  <a:lnTo>
                    <a:pt x="1265" y="939"/>
                  </a:lnTo>
                  <a:lnTo>
                    <a:pt x="1224" y="763"/>
                  </a:lnTo>
                  <a:lnTo>
                    <a:pt x="1183" y="572"/>
                  </a:lnTo>
                  <a:lnTo>
                    <a:pt x="1156" y="382"/>
                  </a:lnTo>
                  <a:lnTo>
                    <a:pt x="1143" y="191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1276414" y="1869552"/>
              <a:ext cx="189931" cy="39937"/>
            </a:xfrm>
            <a:custGeom>
              <a:avLst/>
              <a:gdLst/>
              <a:ahLst/>
              <a:cxnLst/>
              <a:rect l="l" t="t" r="r" b="b"/>
              <a:pathLst>
                <a:path w="5374" h="1130" extrusionOk="0">
                  <a:moveTo>
                    <a:pt x="544" y="1"/>
                  </a:moveTo>
                  <a:lnTo>
                    <a:pt x="259" y="558"/>
                  </a:lnTo>
                  <a:lnTo>
                    <a:pt x="0" y="1130"/>
                  </a:lnTo>
                  <a:lnTo>
                    <a:pt x="5373" y="1130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2151858" y="1693120"/>
              <a:ext cx="479350" cy="223117"/>
            </a:xfrm>
            <a:custGeom>
              <a:avLst/>
              <a:gdLst/>
              <a:ahLst/>
              <a:cxnLst/>
              <a:rect l="l" t="t" r="r" b="b"/>
              <a:pathLst>
                <a:path w="13563" h="6313" extrusionOk="0">
                  <a:moveTo>
                    <a:pt x="5972" y="0"/>
                  </a:moveTo>
                  <a:lnTo>
                    <a:pt x="5618" y="41"/>
                  </a:lnTo>
                  <a:lnTo>
                    <a:pt x="5265" y="82"/>
                  </a:lnTo>
                  <a:lnTo>
                    <a:pt x="4925" y="150"/>
                  </a:lnTo>
                  <a:lnTo>
                    <a:pt x="4598" y="232"/>
                  </a:lnTo>
                  <a:lnTo>
                    <a:pt x="4272" y="341"/>
                  </a:lnTo>
                  <a:lnTo>
                    <a:pt x="3945" y="463"/>
                  </a:lnTo>
                  <a:lnTo>
                    <a:pt x="3632" y="599"/>
                  </a:lnTo>
                  <a:lnTo>
                    <a:pt x="3333" y="749"/>
                  </a:lnTo>
                  <a:lnTo>
                    <a:pt x="3047" y="925"/>
                  </a:lnTo>
                  <a:lnTo>
                    <a:pt x="2762" y="1102"/>
                  </a:lnTo>
                  <a:lnTo>
                    <a:pt x="2490" y="1293"/>
                  </a:lnTo>
                  <a:lnTo>
                    <a:pt x="2231" y="1510"/>
                  </a:lnTo>
                  <a:lnTo>
                    <a:pt x="1986" y="1742"/>
                  </a:lnTo>
                  <a:lnTo>
                    <a:pt x="1742" y="1973"/>
                  </a:lnTo>
                  <a:lnTo>
                    <a:pt x="1524" y="2218"/>
                  </a:lnTo>
                  <a:lnTo>
                    <a:pt x="1320" y="2463"/>
                  </a:lnTo>
                  <a:lnTo>
                    <a:pt x="1129" y="2721"/>
                  </a:lnTo>
                  <a:lnTo>
                    <a:pt x="966" y="2979"/>
                  </a:lnTo>
                  <a:lnTo>
                    <a:pt x="803" y="3251"/>
                  </a:lnTo>
                  <a:lnTo>
                    <a:pt x="626" y="3605"/>
                  </a:lnTo>
                  <a:lnTo>
                    <a:pt x="463" y="3959"/>
                  </a:lnTo>
                  <a:lnTo>
                    <a:pt x="327" y="4326"/>
                  </a:lnTo>
                  <a:lnTo>
                    <a:pt x="218" y="4707"/>
                  </a:lnTo>
                  <a:lnTo>
                    <a:pt x="123" y="5101"/>
                  </a:lnTo>
                  <a:lnTo>
                    <a:pt x="55" y="5496"/>
                  </a:lnTo>
                  <a:lnTo>
                    <a:pt x="14" y="5904"/>
                  </a:lnTo>
                  <a:lnTo>
                    <a:pt x="0" y="6312"/>
                  </a:lnTo>
                  <a:lnTo>
                    <a:pt x="1143" y="6312"/>
                  </a:lnTo>
                  <a:lnTo>
                    <a:pt x="1157" y="6054"/>
                  </a:lnTo>
                  <a:lnTo>
                    <a:pt x="1170" y="5782"/>
                  </a:lnTo>
                  <a:lnTo>
                    <a:pt x="1198" y="5523"/>
                  </a:lnTo>
                  <a:lnTo>
                    <a:pt x="1252" y="5265"/>
                  </a:lnTo>
                  <a:lnTo>
                    <a:pt x="1306" y="5020"/>
                  </a:lnTo>
                  <a:lnTo>
                    <a:pt x="1374" y="4775"/>
                  </a:lnTo>
                  <a:lnTo>
                    <a:pt x="1456" y="4530"/>
                  </a:lnTo>
                  <a:lnTo>
                    <a:pt x="1551" y="4299"/>
                  </a:lnTo>
                  <a:lnTo>
                    <a:pt x="1660" y="4068"/>
                  </a:lnTo>
                  <a:lnTo>
                    <a:pt x="1769" y="3850"/>
                  </a:lnTo>
                  <a:lnTo>
                    <a:pt x="1891" y="3632"/>
                  </a:lnTo>
                  <a:lnTo>
                    <a:pt x="2027" y="3415"/>
                  </a:lnTo>
                  <a:lnTo>
                    <a:pt x="2177" y="3211"/>
                  </a:lnTo>
                  <a:lnTo>
                    <a:pt x="2327" y="3020"/>
                  </a:lnTo>
                  <a:lnTo>
                    <a:pt x="2490" y="2830"/>
                  </a:lnTo>
                  <a:lnTo>
                    <a:pt x="2667" y="2653"/>
                  </a:lnTo>
                  <a:lnTo>
                    <a:pt x="2843" y="2476"/>
                  </a:lnTo>
                  <a:lnTo>
                    <a:pt x="3034" y="2313"/>
                  </a:lnTo>
                  <a:lnTo>
                    <a:pt x="3224" y="2163"/>
                  </a:lnTo>
                  <a:lnTo>
                    <a:pt x="3428" y="2014"/>
                  </a:lnTo>
                  <a:lnTo>
                    <a:pt x="3646" y="1878"/>
                  </a:lnTo>
                  <a:lnTo>
                    <a:pt x="3864" y="1755"/>
                  </a:lnTo>
                  <a:lnTo>
                    <a:pt x="4081" y="1646"/>
                  </a:lnTo>
                  <a:lnTo>
                    <a:pt x="4313" y="1538"/>
                  </a:lnTo>
                  <a:lnTo>
                    <a:pt x="4544" y="1442"/>
                  </a:lnTo>
                  <a:lnTo>
                    <a:pt x="4789" y="1361"/>
                  </a:lnTo>
                  <a:lnTo>
                    <a:pt x="5033" y="1293"/>
                  </a:lnTo>
                  <a:lnTo>
                    <a:pt x="5292" y="1238"/>
                  </a:lnTo>
                  <a:lnTo>
                    <a:pt x="5537" y="1197"/>
                  </a:lnTo>
                  <a:lnTo>
                    <a:pt x="5795" y="1157"/>
                  </a:lnTo>
                  <a:lnTo>
                    <a:pt x="6067" y="1143"/>
                  </a:lnTo>
                  <a:lnTo>
                    <a:pt x="6326" y="1129"/>
                  </a:lnTo>
                  <a:lnTo>
                    <a:pt x="13562" y="1129"/>
                  </a:lnTo>
                  <a:lnTo>
                    <a:pt x="13331" y="844"/>
                  </a:lnTo>
                  <a:lnTo>
                    <a:pt x="13086" y="558"/>
                  </a:lnTo>
                  <a:lnTo>
                    <a:pt x="12855" y="273"/>
                  </a:lnTo>
                  <a:lnTo>
                    <a:pt x="1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2424458" y="1835905"/>
              <a:ext cx="291364" cy="40432"/>
            </a:xfrm>
            <a:custGeom>
              <a:avLst/>
              <a:gdLst/>
              <a:ahLst/>
              <a:cxnLst/>
              <a:rect l="l" t="t" r="r" b="b"/>
              <a:pathLst>
                <a:path w="8244" h="1144" extrusionOk="0">
                  <a:moveTo>
                    <a:pt x="0" y="0"/>
                  </a:moveTo>
                  <a:lnTo>
                    <a:pt x="0" y="1143"/>
                  </a:lnTo>
                  <a:lnTo>
                    <a:pt x="8243" y="1143"/>
                  </a:lnTo>
                  <a:lnTo>
                    <a:pt x="7985" y="558"/>
                  </a:lnTo>
                  <a:lnTo>
                    <a:pt x="76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1711485" y="2101755"/>
              <a:ext cx="144728" cy="297124"/>
            </a:xfrm>
            <a:custGeom>
              <a:avLst/>
              <a:gdLst/>
              <a:ahLst/>
              <a:cxnLst/>
              <a:rect l="l" t="t" r="r" b="b"/>
              <a:pathLst>
                <a:path w="4095" h="8407" extrusionOk="0">
                  <a:moveTo>
                    <a:pt x="4095" y="1"/>
                  </a:moveTo>
                  <a:lnTo>
                    <a:pt x="3755" y="28"/>
                  </a:lnTo>
                  <a:lnTo>
                    <a:pt x="3428" y="69"/>
                  </a:lnTo>
                  <a:lnTo>
                    <a:pt x="3102" y="123"/>
                  </a:lnTo>
                  <a:lnTo>
                    <a:pt x="2789" y="218"/>
                  </a:lnTo>
                  <a:lnTo>
                    <a:pt x="2490" y="341"/>
                  </a:lnTo>
                  <a:lnTo>
                    <a:pt x="2204" y="477"/>
                  </a:lnTo>
                  <a:lnTo>
                    <a:pt x="1932" y="626"/>
                  </a:lnTo>
                  <a:lnTo>
                    <a:pt x="1660" y="817"/>
                  </a:lnTo>
                  <a:lnTo>
                    <a:pt x="1415" y="1007"/>
                  </a:lnTo>
                  <a:lnTo>
                    <a:pt x="1184" y="1225"/>
                  </a:lnTo>
                  <a:lnTo>
                    <a:pt x="966" y="1470"/>
                  </a:lnTo>
                  <a:lnTo>
                    <a:pt x="776" y="1715"/>
                  </a:lnTo>
                  <a:lnTo>
                    <a:pt x="599" y="1973"/>
                  </a:lnTo>
                  <a:lnTo>
                    <a:pt x="449" y="2259"/>
                  </a:lnTo>
                  <a:lnTo>
                    <a:pt x="313" y="2544"/>
                  </a:lnTo>
                  <a:lnTo>
                    <a:pt x="205" y="2857"/>
                  </a:lnTo>
                  <a:lnTo>
                    <a:pt x="123" y="3116"/>
                  </a:lnTo>
                  <a:lnTo>
                    <a:pt x="68" y="3401"/>
                  </a:lnTo>
                  <a:lnTo>
                    <a:pt x="28" y="3687"/>
                  </a:lnTo>
                  <a:lnTo>
                    <a:pt x="14" y="3973"/>
                  </a:lnTo>
                  <a:lnTo>
                    <a:pt x="0" y="4095"/>
                  </a:lnTo>
                  <a:lnTo>
                    <a:pt x="0" y="8407"/>
                  </a:lnTo>
                  <a:lnTo>
                    <a:pt x="1143" y="8407"/>
                  </a:lnTo>
                  <a:lnTo>
                    <a:pt x="1143" y="4095"/>
                  </a:lnTo>
                  <a:lnTo>
                    <a:pt x="1157" y="3796"/>
                  </a:lnTo>
                  <a:lnTo>
                    <a:pt x="1198" y="3496"/>
                  </a:lnTo>
                  <a:lnTo>
                    <a:pt x="1279" y="3224"/>
                  </a:lnTo>
                  <a:lnTo>
                    <a:pt x="1374" y="2952"/>
                  </a:lnTo>
                  <a:lnTo>
                    <a:pt x="1497" y="2694"/>
                  </a:lnTo>
                  <a:lnTo>
                    <a:pt x="1646" y="2449"/>
                  </a:lnTo>
                  <a:lnTo>
                    <a:pt x="1823" y="2218"/>
                  </a:lnTo>
                  <a:lnTo>
                    <a:pt x="2014" y="2014"/>
                  </a:lnTo>
                  <a:lnTo>
                    <a:pt x="2218" y="1823"/>
                  </a:lnTo>
                  <a:lnTo>
                    <a:pt x="2449" y="1647"/>
                  </a:lnTo>
                  <a:lnTo>
                    <a:pt x="2694" y="1497"/>
                  </a:lnTo>
                  <a:lnTo>
                    <a:pt x="2952" y="1374"/>
                  </a:lnTo>
                  <a:lnTo>
                    <a:pt x="3224" y="1279"/>
                  </a:lnTo>
                  <a:lnTo>
                    <a:pt x="3496" y="1198"/>
                  </a:lnTo>
                  <a:lnTo>
                    <a:pt x="3796" y="1157"/>
                  </a:lnTo>
                  <a:lnTo>
                    <a:pt x="4095" y="1143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1815817" y="1480638"/>
              <a:ext cx="163000" cy="267331"/>
            </a:xfrm>
            <a:custGeom>
              <a:avLst/>
              <a:gdLst/>
              <a:ahLst/>
              <a:cxnLst/>
              <a:rect l="l" t="t" r="r" b="b"/>
              <a:pathLst>
                <a:path w="4612" h="7564" extrusionOk="0">
                  <a:moveTo>
                    <a:pt x="1143" y="0"/>
                  </a:moveTo>
                  <a:lnTo>
                    <a:pt x="572" y="68"/>
                  </a:lnTo>
                  <a:lnTo>
                    <a:pt x="0" y="150"/>
                  </a:lnTo>
                  <a:lnTo>
                    <a:pt x="0" y="2952"/>
                  </a:lnTo>
                  <a:lnTo>
                    <a:pt x="14" y="3183"/>
                  </a:lnTo>
                  <a:lnTo>
                    <a:pt x="27" y="3428"/>
                  </a:lnTo>
                  <a:lnTo>
                    <a:pt x="55" y="3659"/>
                  </a:lnTo>
                  <a:lnTo>
                    <a:pt x="95" y="3877"/>
                  </a:lnTo>
                  <a:lnTo>
                    <a:pt x="150" y="4108"/>
                  </a:lnTo>
                  <a:lnTo>
                    <a:pt x="204" y="4326"/>
                  </a:lnTo>
                  <a:lnTo>
                    <a:pt x="286" y="4530"/>
                  </a:lnTo>
                  <a:lnTo>
                    <a:pt x="368" y="4747"/>
                  </a:lnTo>
                  <a:lnTo>
                    <a:pt x="463" y="4951"/>
                  </a:lnTo>
                  <a:lnTo>
                    <a:pt x="558" y="5142"/>
                  </a:lnTo>
                  <a:lnTo>
                    <a:pt x="667" y="5346"/>
                  </a:lnTo>
                  <a:lnTo>
                    <a:pt x="789" y="5523"/>
                  </a:lnTo>
                  <a:lnTo>
                    <a:pt x="925" y="5713"/>
                  </a:lnTo>
                  <a:lnTo>
                    <a:pt x="1061" y="5890"/>
                  </a:lnTo>
                  <a:lnTo>
                    <a:pt x="1197" y="6053"/>
                  </a:lnTo>
                  <a:lnTo>
                    <a:pt x="1361" y="6216"/>
                  </a:lnTo>
                  <a:lnTo>
                    <a:pt x="1510" y="6366"/>
                  </a:lnTo>
                  <a:lnTo>
                    <a:pt x="1687" y="6516"/>
                  </a:lnTo>
                  <a:lnTo>
                    <a:pt x="1864" y="6652"/>
                  </a:lnTo>
                  <a:lnTo>
                    <a:pt x="2041" y="6774"/>
                  </a:lnTo>
                  <a:lnTo>
                    <a:pt x="2231" y="6897"/>
                  </a:lnTo>
                  <a:lnTo>
                    <a:pt x="2422" y="7005"/>
                  </a:lnTo>
                  <a:lnTo>
                    <a:pt x="2612" y="7114"/>
                  </a:lnTo>
                  <a:lnTo>
                    <a:pt x="2816" y="7196"/>
                  </a:lnTo>
                  <a:lnTo>
                    <a:pt x="3034" y="7277"/>
                  </a:lnTo>
                  <a:lnTo>
                    <a:pt x="3251" y="7359"/>
                  </a:lnTo>
                  <a:lnTo>
                    <a:pt x="3469" y="7414"/>
                  </a:lnTo>
                  <a:lnTo>
                    <a:pt x="3687" y="7468"/>
                  </a:lnTo>
                  <a:lnTo>
                    <a:pt x="3918" y="7509"/>
                  </a:lnTo>
                  <a:lnTo>
                    <a:pt x="4149" y="7536"/>
                  </a:lnTo>
                  <a:lnTo>
                    <a:pt x="4380" y="7563"/>
                  </a:lnTo>
                  <a:lnTo>
                    <a:pt x="4612" y="7563"/>
                  </a:lnTo>
                  <a:lnTo>
                    <a:pt x="4612" y="6434"/>
                  </a:lnTo>
                  <a:lnTo>
                    <a:pt x="4435" y="6421"/>
                  </a:lnTo>
                  <a:lnTo>
                    <a:pt x="4258" y="6407"/>
                  </a:lnTo>
                  <a:lnTo>
                    <a:pt x="4081" y="6393"/>
                  </a:lnTo>
                  <a:lnTo>
                    <a:pt x="3918" y="6353"/>
                  </a:lnTo>
                  <a:lnTo>
                    <a:pt x="3755" y="6312"/>
                  </a:lnTo>
                  <a:lnTo>
                    <a:pt x="3578" y="6271"/>
                  </a:lnTo>
                  <a:lnTo>
                    <a:pt x="3428" y="6216"/>
                  </a:lnTo>
                  <a:lnTo>
                    <a:pt x="3265" y="6148"/>
                  </a:lnTo>
                  <a:lnTo>
                    <a:pt x="3115" y="6080"/>
                  </a:lnTo>
                  <a:lnTo>
                    <a:pt x="2966" y="6012"/>
                  </a:lnTo>
                  <a:lnTo>
                    <a:pt x="2666" y="5836"/>
                  </a:lnTo>
                  <a:lnTo>
                    <a:pt x="2408" y="5632"/>
                  </a:lnTo>
                  <a:lnTo>
                    <a:pt x="2163" y="5414"/>
                  </a:lnTo>
                  <a:lnTo>
                    <a:pt x="1932" y="5169"/>
                  </a:lnTo>
                  <a:lnTo>
                    <a:pt x="1728" y="4897"/>
                  </a:lnTo>
                  <a:lnTo>
                    <a:pt x="1565" y="4611"/>
                  </a:lnTo>
                  <a:lnTo>
                    <a:pt x="1483" y="4462"/>
                  </a:lnTo>
                  <a:lnTo>
                    <a:pt x="1415" y="4299"/>
                  </a:lnTo>
                  <a:lnTo>
                    <a:pt x="1347" y="4149"/>
                  </a:lnTo>
                  <a:lnTo>
                    <a:pt x="1293" y="3986"/>
                  </a:lnTo>
                  <a:lnTo>
                    <a:pt x="1252" y="3822"/>
                  </a:lnTo>
                  <a:lnTo>
                    <a:pt x="1211" y="3646"/>
                  </a:lnTo>
                  <a:lnTo>
                    <a:pt x="1184" y="3482"/>
                  </a:lnTo>
                  <a:lnTo>
                    <a:pt x="1156" y="3306"/>
                  </a:lnTo>
                  <a:lnTo>
                    <a:pt x="1143" y="3129"/>
                  </a:lnTo>
                  <a:lnTo>
                    <a:pt x="1143" y="295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2041765" y="1478694"/>
              <a:ext cx="162045" cy="151973"/>
            </a:xfrm>
            <a:custGeom>
              <a:avLst/>
              <a:gdLst/>
              <a:ahLst/>
              <a:cxnLst/>
              <a:rect l="l" t="t" r="r" b="b"/>
              <a:pathLst>
                <a:path w="4585" h="4300" extrusionOk="0">
                  <a:moveTo>
                    <a:pt x="3456" y="1"/>
                  </a:moveTo>
                  <a:lnTo>
                    <a:pt x="3415" y="327"/>
                  </a:lnTo>
                  <a:lnTo>
                    <a:pt x="3333" y="640"/>
                  </a:lnTo>
                  <a:lnTo>
                    <a:pt x="3238" y="953"/>
                  </a:lnTo>
                  <a:lnTo>
                    <a:pt x="3102" y="1239"/>
                  </a:lnTo>
                  <a:lnTo>
                    <a:pt x="2952" y="1511"/>
                  </a:lnTo>
                  <a:lnTo>
                    <a:pt x="2775" y="1783"/>
                  </a:lnTo>
                  <a:lnTo>
                    <a:pt x="2571" y="2014"/>
                  </a:lnTo>
                  <a:lnTo>
                    <a:pt x="2340" y="2245"/>
                  </a:lnTo>
                  <a:lnTo>
                    <a:pt x="2109" y="2449"/>
                  </a:lnTo>
                  <a:lnTo>
                    <a:pt x="1850" y="2626"/>
                  </a:lnTo>
                  <a:lnTo>
                    <a:pt x="1565" y="2776"/>
                  </a:lnTo>
                  <a:lnTo>
                    <a:pt x="1279" y="2912"/>
                  </a:lnTo>
                  <a:lnTo>
                    <a:pt x="980" y="3020"/>
                  </a:lnTo>
                  <a:lnTo>
                    <a:pt x="653" y="3102"/>
                  </a:lnTo>
                  <a:lnTo>
                    <a:pt x="327" y="3143"/>
                  </a:lnTo>
                  <a:lnTo>
                    <a:pt x="0" y="3157"/>
                  </a:lnTo>
                  <a:lnTo>
                    <a:pt x="0" y="4299"/>
                  </a:lnTo>
                  <a:lnTo>
                    <a:pt x="218" y="4286"/>
                  </a:lnTo>
                  <a:lnTo>
                    <a:pt x="436" y="4272"/>
                  </a:lnTo>
                  <a:lnTo>
                    <a:pt x="653" y="4245"/>
                  </a:lnTo>
                  <a:lnTo>
                    <a:pt x="871" y="4218"/>
                  </a:lnTo>
                  <a:lnTo>
                    <a:pt x="1089" y="4163"/>
                  </a:lnTo>
                  <a:lnTo>
                    <a:pt x="1293" y="4109"/>
                  </a:lnTo>
                  <a:lnTo>
                    <a:pt x="1497" y="4041"/>
                  </a:lnTo>
                  <a:lnTo>
                    <a:pt x="1701" y="3973"/>
                  </a:lnTo>
                  <a:lnTo>
                    <a:pt x="1891" y="3891"/>
                  </a:lnTo>
                  <a:lnTo>
                    <a:pt x="2082" y="3796"/>
                  </a:lnTo>
                  <a:lnTo>
                    <a:pt x="2259" y="3701"/>
                  </a:lnTo>
                  <a:lnTo>
                    <a:pt x="2449" y="3592"/>
                  </a:lnTo>
                  <a:lnTo>
                    <a:pt x="2626" y="3483"/>
                  </a:lnTo>
                  <a:lnTo>
                    <a:pt x="2789" y="3347"/>
                  </a:lnTo>
                  <a:lnTo>
                    <a:pt x="2952" y="3225"/>
                  </a:lnTo>
                  <a:lnTo>
                    <a:pt x="3102" y="3089"/>
                  </a:lnTo>
                  <a:lnTo>
                    <a:pt x="3265" y="2939"/>
                  </a:lnTo>
                  <a:lnTo>
                    <a:pt x="3401" y="2789"/>
                  </a:lnTo>
                  <a:lnTo>
                    <a:pt x="3537" y="2640"/>
                  </a:lnTo>
                  <a:lnTo>
                    <a:pt x="3673" y="2476"/>
                  </a:lnTo>
                  <a:lnTo>
                    <a:pt x="3796" y="2300"/>
                  </a:lnTo>
                  <a:lnTo>
                    <a:pt x="3904" y="2123"/>
                  </a:lnTo>
                  <a:lnTo>
                    <a:pt x="4013" y="1946"/>
                  </a:lnTo>
                  <a:lnTo>
                    <a:pt x="4108" y="1755"/>
                  </a:lnTo>
                  <a:lnTo>
                    <a:pt x="4204" y="1565"/>
                  </a:lnTo>
                  <a:lnTo>
                    <a:pt x="4285" y="1375"/>
                  </a:lnTo>
                  <a:lnTo>
                    <a:pt x="4367" y="1184"/>
                  </a:lnTo>
                  <a:lnTo>
                    <a:pt x="4421" y="980"/>
                  </a:lnTo>
                  <a:lnTo>
                    <a:pt x="4476" y="762"/>
                  </a:lnTo>
                  <a:lnTo>
                    <a:pt x="4530" y="558"/>
                  </a:lnTo>
                  <a:lnTo>
                    <a:pt x="4557" y="341"/>
                  </a:lnTo>
                  <a:lnTo>
                    <a:pt x="4585" y="123"/>
                  </a:lnTo>
                  <a:lnTo>
                    <a:pt x="4027" y="55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1385517" y="1693120"/>
              <a:ext cx="410114" cy="177914"/>
            </a:xfrm>
            <a:custGeom>
              <a:avLst/>
              <a:gdLst/>
              <a:ahLst/>
              <a:cxnLst/>
              <a:rect l="l" t="t" r="r" b="b"/>
              <a:pathLst>
                <a:path w="11604" h="5034" extrusionOk="0">
                  <a:moveTo>
                    <a:pt x="1035" y="0"/>
                  </a:moveTo>
                  <a:lnTo>
                    <a:pt x="763" y="273"/>
                  </a:lnTo>
                  <a:lnTo>
                    <a:pt x="504" y="558"/>
                  </a:lnTo>
                  <a:lnTo>
                    <a:pt x="1" y="1129"/>
                  </a:lnTo>
                  <a:lnTo>
                    <a:pt x="6571" y="1129"/>
                  </a:lnTo>
                  <a:lnTo>
                    <a:pt x="6761" y="1143"/>
                  </a:lnTo>
                  <a:lnTo>
                    <a:pt x="6965" y="1157"/>
                  </a:lnTo>
                  <a:lnTo>
                    <a:pt x="7156" y="1170"/>
                  </a:lnTo>
                  <a:lnTo>
                    <a:pt x="7346" y="1211"/>
                  </a:lnTo>
                  <a:lnTo>
                    <a:pt x="7537" y="1252"/>
                  </a:lnTo>
                  <a:lnTo>
                    <a:pt x="7727" y="1306"/>
                  </a:lnTo>
                  <a:lnTo>
                    <a:pt x="7904" y="1374"/>
                  </a:lnTo>
                  <a:lnTo>
                    <a:pt x="8081" y="1442"/>
                  </a:lnTo>
                  <a:lnTo>
                    <a:pt x="8258" y="1510"/>
                  </a:lnTo>
                  <a:lnTo>
                    <a:pt x="8421" y="1606"/>
                  </a:lnTo>
                  <a:lnTo>
                    <a:pt x="8584" y="1701"/>
                  </a:lnTo>
                  <a:lnTo>
                    <a:pt x="8747" y="1796"/>
                  </a:lnTo>
                  <a:lnTo>
                    <a:pt x="8897" y="1905"/>
                  </a:lnTo>
                  <a:lnTo>
                    <a:pt x="9047" y="2027"/>
                  </a:lnTo>
                  <a:lnTo>
                    <a:pt x="9196" y="2150"/>
                  </a:lnTo>
                  <a:lnTo>
                    <a:pt x="9332" y="2272"/>
                  </a:lnTo>
                  <a:lnTo>
                    <a:pt x="9455" y="2408"/>
                  </a:lnTo>
                  <a:lnTo>
                    <a:pt x="9577" y="2558"/>
                  </a:lnTo>
                  <a:lnTo>
                    <a:pt x="9700" y="2707"/>
                  </a:lnTo>
                  <a:lnTo>
                    <a:pt x="9808" y="2857"/>
                  </a:lnTo>
                  <a:lnTo>
                    <a:pt x="9904" y="3007"/>
                  </a:lnTo>
                  <a:lnTo>
                    <a:pt x="9999" y="3170"/>
                  </a:lnTo>
                  <a:lnTo>
                    <a:pt x="10094" y="3347"/>
                  </a:lnTo>
                  <a:lnTo>
                    <a:pt x="10162" y="3524"/>
                  </a:lnTo>
                  <a:lnTo>
                    <a:pt x="10230" y="3700"/>
                  </a:lnTo>
                  <a:lnTo>
                    <a:pt x="10298" y="3877"/>
                  </a:lnTo>
                  <a:lnTo>
                    <a:pt x="10353" y="4054"/>
                  </a:lnTo>
                  <a:lnTo>
                    <a:pt x="10393" y="4244"/>
                  </a:lnTo>
                  <a:lnTo>
                    <a:pt x="10434" y="4435"/>
                  </a:lnTo>
                  <a:lnTo>
                    <a:pt x="10448" y="4639"/>
                  </a:lnTo>
                  <a:lnTo>
                    <a:pt x="10475" y="4829"/>
                  </a:lnTo>
                  <a:lnTo>
                    <a:pt x="10475" y="5033"/>
                  </a:lnTo>
                  <a:lnTo>
                    <a:pt x="11604" y="5033"/>
                  </a:lnTo>
                  <a:lnTo>
                    <a:pt x="11604" y="4775"/>
                  </a:lnTo>
                  <a:lnTo>
                    <a:pt x="11590" y="4516"/>
                  </a:lnTo>
                  <a:lnTo>
                    <a:pt x="11550" y="4272"/>
                  </a:lnTo>
                  <a:lnTo>
                    <a:pt x="11509" y="4027"/>
                  </a:lnTo>
                  <a:lnTo>
                    <a:pt x="11454" y="3782"/>
                  </a:lnTo>
                  <a:lnTo>
                    <a:pt x="11386" y="3537"/>
                  </a:lnTo>
                  <a:lnTo>
                    <a:pt x="11305" y="3306"/>
                  </a:lnTo>
                  <a:lnTo>
                    <a:pt x="11209" y="3075"/>
                  </a:lnTo>
                  <a:lnTo>
                    <a:pt x="11114" y="2857"/>
                  </a:lnTo>
                  <a:lnTo>
                    <a:pt x="11005" y="2639"/>
                  </a:lnTo>
                  <a:lnTo>
                    <a:pt x="10883" y="2422"/>
                  </a:lnTo>
                  <a:lnTo>
                    <a:pt x="10747" y="2218"/>
                  </a:lnTo>
                  <a:lnTo>
                    <a:pt x="10611" y="2027"/>
                  </a:lnTo>
                  <a:lnTo>
                    <a:pt x="10461" y="1837"/>
                  </a:lnTo>
                  <a:lnTo>
                    <a:pt x="10298" y="1646"/>
                  </a:lnTo>
                  <a:lnTo>
                    <a:pt x="10135" y="1470"/>
                  </a:lnTo>
                  <a:lnTo>
                    <a:pt x="9958" y="1306"/>
                  </a:lnTo>
                  <a:lnTo>
                    <a:pt x="9768" y="1143"/>
                  </a:lnTo>
                  <a:lnTo>
                    <a:pt x="9577" y="993"/>
                  </a:lnTo>
                  <a:lnTo>
                    <a:pt x="9387" y="857"/>
                  </a:lnTo>
                  <a:lnTo>
                    <a:pt x="9183" y="721"/>
                  </a:lnTo>
                  <a:lnTo>
                    <a:pt x="8965" y="599"/>
                  </a:lnTo>
                  <a:lnTo>
                    <a:pt x="8747" y="490"/>
                  </a:lnTo>
                  <a:lnTo>
                    <a:pt x="8530" y="395"/>
                  </a:lnTo>
                  <a:lnTo>
                    <a:pt x="8299" y="300"/>
                  </a:lnTo>
                  <a:lnTo>
                    <a:pt x="8067" y="218"/>
                  </a:lnTo>
                  <a:lnTo>
                    <a:pt x="7822" y="150"/>
                  </a:lnTo>
                  <a:lnTo>
                    <a:pt x="7578" y="96"/>
                  </a:lnTo>
                  <a:lnTo>
                    <a:pt x="7333" y="55"/>
                  </a:lnTo>
                  <a:lnTo>
                    <a:pt x="7074" y="28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2079264" y="1680149"/>
              <a:ext cx="135609" cy="131757"/>
            </a:xfrm>
            <a:custGeom>
              <a:avLst/>
              <a:gdLst/>
              <a:ahLst/>
              <a:cxnLst/>
              <a:rect l="l" t="t" r="r" b="b"/>
              <a:pathLst>
                <a:path w="3837" h="3728" extrusionOk="0">
                  <a:moveTo>
                    <a:pt x="0" y="0"/>
                  </a:moveTo>
                  <a:lnTo>
                    <a:pt x="14" y="191"/>
                  </a:lnTo>
                  <a:lnTo>
                    <a:pt x="28" y="381"/>
                  </a:lnTo>
                  <a:lnTo>
                    <a:pt x="41" y="571"/>
                  </a:lnTo>
                  <a:lnTo>
                    <a:pt x="82" y="748"/>
                  </a:lnTo>
                  <a:lnTo>
                    <a:pt x="123" y="939"/>
                  </a:lnTo>
                  <a:lnTo>
                    <a:pt x="177" y="1116"/>
                  </a:lnTo>
                  <a:lnTo>
                    <a:pt x="232" y="1279"/>
                  </a:lnTo>
                  <a:lnTo>
                    <a:pt x="300" y="1456"/>
                  </a:lnTo>
                  <a:lnTo>
                    <a:pt x="368" y="1619"/>
                  </a:lnTo>
                  <a:lnTo>
                    <a:pt x="449" y="1782"/>
                  </a:lnTo>
                  <a:lnTo>
                    <a:pt x="545" y="1932"/>
                  </a:lnTo>
                  <a:lnTo>
                    <a:pt x="640" y="2081"/>
                  </a:lnTo>
                  <a:lnTo>
                    <a:pt x="749" y="2231"/>
                  </a:lnTo>
                  <a:lnTo>
                    <a:pt x="857" y="2381"/>
                  </a:lnTo>
                  <a:lnTo>
                    <a:pt x="980" y="2517"/>
                  </a:lnTo>
                  <a:lnTo>
                    <a:pt x="1102" y="2639"/>
                  </a:lnTo>
                  <a:lnTo>
                    <a:pt x="1225" y="2761"/>
                  </a:lnTo>
                  <a:lnTo>
                    <a:pt x="1361" y="2884"/>
                  </a:lnTo>
                  <a:lnTo>
                    <a:pt x="1497" y="2993"/>
                  </a:lnTo>
                  <a:lnTo>
                    <a:pt x="1646" y="3102"/>
                  </a:lnTo>
                  <a:lnTo>
                    <a:pt x="1796" y="3197"/>
                  </a:lnTo>
                  <a:lnTo>
                    <a:pt x="1959" y="3278"/>
                  </a:lnTo>
                  <a:lnTo>
                    <a:pt x="2122" y="3360"/>
                  </a:lnTo>
                  <a:lnTo>
                    <a:pt x="2286" y="3442"/>
                  </a:lnTo>
                  <a:lnTo>
                    <a:pt x="2449" y="3510"/>
                  </a:lnTo>
                  <a:lnTo>
                    <a:pt x="2626" y="3564"/>
                  </a:lnTo>
                  <a:lnTo>
                    <a:pt x="2803" y="3618"/>
                  </a:lnTo>
                  <a:lnTo>
                    <a:pt x="2979" y="3659"/>
                  </a:lnTo>
                  <a:lnTo>
                    <a:pt x="3170" y="3686"/>
                  </a:lnTo>
                  <a:lnTo>
                    <a:pt x="3347" y="3714"/>
                  </a:lnTo>
                  <a:lnTo>
                    <a:pt x="3537" y="3727"/>
                  </a:lnTo>
                  <a:lnTo>
                    <a:pt x="3836" y="3727"/>
                  </a:lnTo>
                  <a:lnTo>
                    <a:pt x="3836" y="2598"/>
                  </a:lnTo>
                  <a:lnTo>
                    <a:pt x="3728" y="2598"/>
                  </a:lnTo>
                  <a:lnTo>
                    <a:pt x="3469" y="2585"/>
                  </a:lnTo>
                  <a:lnTo>
                    <a:pt x="3211" y="2544"/>
                  </a:lnTo>
                  <a:lnTo>
                    <a:pt x="2966" y="2476"/>
                  </a:lnTo>
                  <a:lnTo>
                    <a:pt x="2721" y="2394"/>
                  </a:lnTo>
                  <a:lnTo>
                    <a:pt x="2503" y="2285"/>
                  </a:lnTo>
                  <a:lnTo>
                    <a:pt x="2286" y="2149"/>
                  </a:lnTo>
                  <a:lnTo>
                    <a:pt x="2082" y="2000"/>
                  </a:lnTo>
                  <a:lnTo>
                    <a:pt x="1905" y="1837"/>
                  </a:lnTo>
                  <a:lnTo>
                    <a:pt x="1728" y="1646"/>
                  </a:lnTo>
                  <a:lnTo>
                    <a:pt x="1578" y="1456"/>
                  </a:lnTo>
                  <a:lnTo>
                    <a:pt x="1456" y="1238"/>
                  </a:lnTo>
                  <a:lnTo>
                    <a:pt x="1347" y="1007"/>
                  </a:lnTo>
                  <a:lnTo>
                    <a:pt x="1252" y="776"/>
                  </a:lnTo>
                  <a:lnTo>
                    <a:pt x="1198" y="531"/>
                  </a:lnTo>
                  <a:lnTo>
                    <a:pt x="1157" y="27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1620124" y="2059944"/>
              <a:ext cx="113980" cy="184134"/>
            </a:xfrm>
            <a:custGeom>
              <a:avLst/>
              <a:gdLst/>
              <a:ahLst/>
              <a:cxnLst/>
              <a:rect l="l" t="t" r="r" b="b"/>
              <a:pathLst>
                <a:path w="3225" h="5210" extrusionOk="0">
                  <a:moveTo>
                    <a:pt x="1" y="0"/>
                  </a:moveTo>
                  <a:lnTo>
                    <a:pt x="1" y="2000"/>
                  </a:lnTo>
                  <a:lnTo>
                    <a:pt x="15" y="2163"/>
                  </a:lnTo>
                  <a:lnTo>
                    <a:pt x="28" y="2326"/>
                  </a:lnTo>
                  <a:lnTo>
                    <a:pt x="42" y="2489"/>
                  </a:lnTo>
                  <a:lnTo>
                    <a:pt x="69" y="2653"/>
                  </a:lnTo>
                  <a:lnTo>
                    <a:pt x="151" y="2952"/>
                  </a:lnTo>
                  <a:lnTo>
                    <a:pt x="259" y="3251"/>
                  </a:lnTo>
                  <a:lnTo>
                    <a:pt x="395" y="3537"/>
                  </a:lnTo>
                  <a:lnTo>
                    <a:pt x="559" y="3795"/>
                  </a:lnTo>
                  <a:lnTo>
                    <a:pt x="736" y="4040"/>
                  </a:lnTo>
                  <a:lnTo>
                    <a:pt x="953" y="4271"/>
                  </a:lnTo>
                  <a:lnTo>
                    <a:pt x="1171" y="4475"/>
                  </a:lnTo>
                  <a:lnTo>
                    <a:pt x="1429" y="4666"/>
                  </a:lnTo>
                  <a:lnTo>
                    <a:pt x="1688" y="4829"/>
                  </a:lnTo>
                  <a:lnTo>
                    <a:pt x="1973" y="4965"/>
                  </a:lnTo>
                  <a:lnTo>
                    <a:pt x="2259" y="5074"/>
                  </a:lnTo>
                  <a:lnTo>
                    <a:pt x="2572" y="5142"/>
                  </a:lnTo>
                  <a:lnTo>
                    <a:pt x="2735" y="5183"/>
                  </a:lnTo>
                  <a:lnTo>
                    <a:pt x="2885" y="5196"/>
                  </a:lnTo>
                  <a:lnTo>
                    <a:pt x="3048" y="5210"/>
                  </a:lnTo>
                  <a:lnTo>
                    <a:pt x="3225" y="5210"/>
                  </a:lnTo>
                  <a:lnTo>
                    <a:pt x="3225" y="4081"/>
                  </a:lnTo>
                  <a:lnTo>
                    <a:pt x="3007" y="4067"/>
                  </a:lnTo>
                  <a:lnTo>
                    <a:pt x="2803" y="4040"/>
                  </a:lnTo>
                  <a:lnTo>
                    <a:pt x="2599" y="3986"/>
                  </a:lnTo>
                  <a:lnTo>
                    <a:pt x="2409" y="3918"/>
                  </a:lnTo>
                  <a:lnTo>
                    <a:pt x="2232" y="3822"/>
                  </a:lnTo>
                  <a:lnTo>
                    <a:pt x="2055" y="3727"/>
                  </a:lnTo>
                  <a:lnTo>
                    <a:pt x="1892" y="3605"/>
                  </a:lnTo>
                  <a:lnTo>
                    <a:pt x="1756" y="3469"/>
                  </a:lnTo>
                  <a:lnTo>
                    <a:pt x="1620" y="3319"/>
                  </a:lnTo>
                  <a:lnTo>
                    <a:pt x="1497" y="3156"/>
                  </a:lnTo>
                  <a:lnTo>
                    <a:pt x="1388" y="2993"/>
                  </a:lnTo>
                  <a:lnTo>
                    <a:pt x="1307" y="2802"/>
                  </a:lnTo>
                  <a:lnTo>
                    <a:pt x="1239" y="2612"/>
                  </a:lnTo>
                  <a:lnTo>
                    <a:pt x="1184" y="2421"/>
                  </a:lnTo>
                  <a:lnTo>
                    <a:pt x="1157" y="2217"/>
                  </a:lnTo>
                  <a:lnTo>
                    <a:pt x="1144" y="200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1973977" y="2142152"/>
              <a:ext cx="185619" cy="441817"/>
            </a:xfrm>
            <a:custGeom>
              <a:avLst/>
              <a:gdLst/>
              <a:ahLst/>
              <a:cxnLst/>
              <a:rect l="l" t="t" r="r" b="b"/>
              <a:pathLst>
                <a:path w="5252" h="12501" extrusionOk="0">
                  <a:moveTo>
                    <a:pt x="1" y="0"/>
                  </a:moveTo>
                  <a:lnTo>
                    <a:pt x="1" y="2245"/>
                  </a:lnTo>
                  <a:lnTo>
                    <a:pt x="14" y="2517"/>
                  </a:lnTo>
                  <a:lnTo>
                    <a:pt x="55" y="2775"/>
                  </a:lnTo>
                  <a:lnTo>
                    <a:pt x="109" y="3034"/>
                  </a:lnTo>
                  <a:lnTo>
                    <a:pt x="205" y="3265"/>
                  </a:lnTo>
                  <a:lnTo>
                    <a:pt x="313" y="3496"/>
                  </a:lnTo>
                  <a:lnTo>
                    <a:pt x="449" y="3714"/>
                  </a:lnTo>
                  <a:lnTo>
                    <a:pt x="599" y="3918"/>
                  </a:lnTo>
                  <a:lnTo>
                    <a:pt x="762" y="4108"/>
                  </a:lnTo>
                  <a:lnTo>
                    <a:pt x="953" y="4271"/>
                  </a:lnTo>
                  <a:lnTo>
                    <a:pt x="1157" y="4435"/>
                  </a:lnTo>
                  <a:lnTo>
                    <a:pt x="1374" y="4557"/>
                  </a:lnTo>
                  <a:lnTo>
                    <a:pt x="1606" y="4666"/>
                  </a:lnTo>
                  <a:lnTo>
                    <a:pt x="1850" y="4761"/>
                  </a:lnTo>
                  <a:lnTo>
                    <a:pt x="2095" y="4829"/>
                  </a:lnTo>
                  <a:lnTo>
                    <a:pt x="2354" y="4870"/>
                  </a:lnTo>
                  <a:lnTo>
                    <a:pt x="2626" y="4884"/>
                  </a:lnTo>
                  <a:lnTo>
                    <a:pt x="2775" y="4884"/>
                  </a:lnTo>
                  <a:lnTo>
                    <a:pt x="2925" y="4911"/>
                  </a:lnTo>
                  <a:lnTo>
                    <a:pt x="3075" y="4952"/>
                  </a:lnTo>
                  <a:lnTo>
                    <a:pt x="3211" y="4992"/>
                  </a:lnTo>
                  <a:lnTo>
                    <a:pt x="3333" y="5060"/>
                  </a:lnTo>
                  <a:lnTo>
                    <a:pt x="3456" y="5128"/>
                  </a:lnTo>
                  <a:lnTo>
                    <a:pt x="3578" y="5224"/>
                  </a:lnTo>
                  <a:lnTo>
                    <a:pt x="3687" y="5319"/>
                  </a:lnTo>
                  <a:lnTo>
                    <a:pt x="3782" y="5428"/>
                  </a:lnTo>
                  <a:lnTo>
                    <a:pt x="3864" y="5536"/>
                  </a:lnTo>
                  <a:lnTo>
                    <a:pt x="3945" y="5659"/>
                  </a:lnTo>
                  <a:lnTo>
                    <a:pt x="4000" y="5795"/>
                  </a:lnTo>
                  <a:lnTo>
                    <a:pt x="4054" y="5931"/>
                  </a:lnTo>
                  <a:lnTo>
                    <a:pt x="4095" y="6067"/>
                  </a:lnTo>
                  <a:lnTo>
                    <a:pt x="4109" y="6217"/>
                  </a:lnTo>
                  <a:lnTo>
                    <a:pt x="4122" y="6366"/>
                  </a:lnTo>
                  <a:lnTo>
                    <a:pt x="4122" y="12501"/>
                  </a:lnTo>
                  <a:lnTo>
                    <a:pt x="5251" y="12501"/>
                  </a:lnTo>
                  <a:lnTo>
                    <a:pt x="5251" y="6366"/>
                  </a:lnTo>
                  <a:lnTo>
                    <a:pt x="5238" y="6108"/>
                  </a:lnTo>
                  <a:lnTo>
                    <a:pt x="5197" y="5836"/>
                  </a:lnTo>
                  <a:lnTo>
                    <a:pt x="5142" y="5591"/>
                  </a:lnTo>
                  <a:lnTo>
                    <a:pt x="5047" y="5346"/>
                  </a:lnTo>
                  <a:lnTo>
                    <a:pt x="4938" y="5115"/>
                  </a:lnTo>
                  <a:lnTo>
                    <a:pt x="4802" y="4897"/>
                  </a:lnTo>
                  <a:lnTo>
                    <a:pt x="4653" y="4693"/>
                  </a:lnTo>
                  <a:lnTo>
                    <a:pt x="4489" y="4516"/>
                  </a:lnTo>
                  <a:lnTo>
                    <a:pt x="4299" y="4339"/>
                  </a:lnTo>
                  <a:lnTo>
                    <a:pt x="4095" y="4190"/>
                  </a:lnTo>
                  <a:lnTo>
                    <a:pt x="3877" y="4054"/>
                  </a:lnTo>
                  <a:lnTo>
                    <a:pt x="3646" y="3945"/>
                  </a:lnTo>
                  <a:lnTo>
                    <a:pt x="3401" y="3863"/>
                  </a:lnTo>
                  <a:lnTo>
                    <a:pt x="3156" y="3795"/>
                  </a:lnTo>
                  <a:lnTo>
                    <a:pt x="2898" y="3755"/>
                  </a:lnTo>
                  <a:lnTo>
                    <a:pt x="2626" y="3741"/>
                  </a:lnTo>
                  <a:lnTo>
                    <a:pt x="2476" y="3727"/>
                  </a:lnTo>
                  <a:lnTo>
                    <a:pt x="2327" y="3714"/>
                  </a:lnTo>
                  <a:lnTo>
                    <a:pt x="2177" y="3673"/>
                  </a:lnTo>
                  <a:lnTo>
                    <a:pt x="2041" y="3618"/>
                  </a:lnTo>
                  <a:lnTo>
                    <a:pt x="1918" y="3564"/>
                  </a:lnTo>
                  <a:lnTo>
                    <a:pt x="1796" y="3482"/>
                  </a:lnTo>
                  <a:lnTo>
                    <a:pt x="1674" y="3401"/>
                  </a:lnTo>
                  <a:lnTo>
                    <a:pt x="1565" y="3306"/>
                  </a:lnTo>
                  <a:lnTo>
                    <a:pt x="1470" y="3197"/>
                  </a:lnTo>
                  <a:lnTo>
                    <a:pt x="1388" y="3088"/>
                  </a:lnTo>
                  <a:lnTo>
                    <a:pt x="1306" y="2966"/>
                  </a:lnTo>
                  <a:lnTo>
                    <a:pt x="1252" y="2830"/>
                  </a:lnTo>
                  <a:lnTo>
                    <a:pt x="1198" y="2694"/>
                  </a:lnTo>
                  <a:lnTo>
                    <a:pt x="1157" y="2544"/>
                  </a:lnTo>
                  <a:lnTo>
                    <a:pt x="1143" y="2394"/>
                  </a:lnTo>
                  <a:lnTo>
                    <a:pt x="1130" y="2245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2139841" y="2327702"/>
              <a:ext cx="133665" cy="155790"/>
            </a:xfrm>
            <a:custGeom>
              <a:avLst/>
              <a:gdLst/>
              <a:ahLst/>
              <a:cxnLst/>
              <a:rect l="l" t="t" r="r" b="b"/>
              <a:pathLst>
                <a:path w="3782" h="4408" extrusionOk="0">
                  <a:moveTo>
                    <a:pt x="2639" y="1"/>
                  </a:moveTo>
                  <a:lnTo>
                    <a:pt x="2639" y="627"/>
                  </a:lnTo>
                  <a:lnTo>
                    <a:pt x="2626" y="899"/>
                  </a:lnTo>
                  <a:lnTo>
                    <a:pt x="2599" y="1157"/>
                  </a:lnTo>
                  <a:lnTo>
                    <a:pt x="2530" y="1415"/>
                  </a:lnTo>
                  <a:lnTo>
                    <a:pt x="2435" y="1647"/>
                  </a:lnTo>
                  <a:lnTo>
                    <a:pt x="2326" y="1892"/>
                  </a:lnTo>
                  <a:lnTo>
                    <a:pt x="2190" y="2109"/>
                  </a:lnTo>
                  <a:lnTo>
                    <a:pt x="2041" y="2313"/>
                  </a:lnTo>
                  <a:lnTo>
                    <a:pt x="1864" y="2490"/>
                  </a:lnTo>
                  <a:lnTo>
                    <a:pt x="1674" y="2667"/>
                  </a:lnTo>
                  <a:lnTo>
                    <a:pt x="1469" y="2817"/>
                  </a:lnTo>
                  <a:lnTo>
                    <a:pt x="1252" y="2953"/>
                  </a:lnTo>
                  <a:lnTo>
                    <a:pt x="1021" y="3061"/>
                  </a:lnTo>
                  <a:lnTo>
                    <a:pt x="776" y="3157"/>
                  </a:lnTo>
                  <a:lnTo>
                    <a:pt x="531" y="3225"/>
                  </a:lnTo>
                  <a:lnTo>
                    <a:pt x="259" y="3265"/>
                  </a:lnTo>
                  <a:lnTo>
                    <a:pt x="0" y="3279"/>
                  </a:lnTo>
                  <a:lnTo>
                    <a:pt x="0" y="4408"/>
                  </a:lnTo>
                  <a:lnTo>
                    <a:pt x="191" y="4408"/>
                  </a:lnTo>
                  <a:lnTo>
                    <a:pt x="381" y="4394"/>
                  </a:lnTo>
                  <a:lnTo>
                    <a:pt x="572" y="4367"/>
                  </a:lnTo>
                  <a:lnTo>
                    <a:pt x="762" y="4326"/>
                  </a:lnTo>
                  <a:lnTo>
                    <a:pt x="939" y="4286"/>
                  </a:lnTo>
                  <a:lnTo>
                    <a:pt x="1116" y="4245"/>
                  </a:lnTo>
                  <a:lnTo>
                    <a:pt x="1293" y="4177"/>
                  </a:lnTo>
                  <a:lnTo>
                    <a:pt x="1469" y="4109"/>
                  </a:lnTo>
                  <a:lnTo>
                    <a:pt x="1633" y="4041"/>
                  </a:lnTo>
                  <a:lnTo>
                    <a:pt x="1796" y="3946"/>
                  </a:lnTo>
                  <a:lnTo>
                    <a:pt x="1959" y="3864"/>
                  </a:lnTo>
                  <a:lnTo>
                    <a:pt x="2109" y="3769"/>
                  </a:lnTo>
                  <a:lnTo>
                    <a:pt x="2258" y="3660"/>
                  </a:lnTo>
                  <a:lnTo>
                    <a:pt x="2408" y="3537"/>
                  </a:lnTo>
                  <a:lnTo>
                    <a:pt x="2544" y="3429"/>
                  </a:lnTo>
                  <a:lnTo>
                    <a:pt x="2667" y="3293"/>
                  </a:lnTo>
                  <a:lnTo>
                    <a:pt x="2803" y="3170"/>
                  </a:lnTo>
                  <a:lnTo>
                    <a:pt x="2911" y="3034"/>
                  </a:lnTo>
                  <a:lnTo>
                    <a:pt x="3034" y="2885"/>
                  </a:lnTo>
                  <a:lnTo>
                    <a:pt x="3129" y="2735"/>
                  </a:lnTo>
                  <a:lnTo>
                    <a:pt x="3238" y="2585"/>
                  </a:lnTo>
                  <a:lnTo>
                    <a:pt x="3319" y="2422"/>
                  </a:lnTo>
                  <a:lnTo>
                    <a:pt x="3415" y="2259"/>
                  </a:lnTo>
                  <a:lnTo>
                    <a:pt x="3483" y="2096"/>
                  </a:lnTo>
                  <a:lnTo>
                    <a:pt x="3551" y="1919"/>
                  </a:lnTo>
                  <a:lnTo>
                    <a:pt x="3605" y="1742"/>
                  </a:lnTo>
                  <a:lnTo>
                    <a:pt x="3660" y="1565"/>
                  </a:lnTo>
                  <a:lnTo>
                    <a:pt x="3700" y="1388"/>
                  </a:lnTo>
                  <a:lnTo>
                    <a:pt x="3741" y="1198"/>
                  </a:lnTo>
                  <a:lnTo>
                    <a:pt x="3768" y="1007"/>
                  </a:lnTo>
                  <a:lnTo>
                    <a:pt x="3782" y="817"/>
                  </a:lnTo>
                  <a:lnTo>
                    <a:pt x="3782" y="627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1591779" y="1921470"/>
              <a:ext cx="503383" cy="187068"/>
            </a:xfrm>
            <a:custGeom>
              <a:avLst/>
              <a:gdLst/>
              <a:ahLst/>
              <a:cxnLst/>
              <a:rect l="l" t="t" r="r" b="b"/>
              <a:pathLst>
                <a:path w="14243" h="5293" extrusionOk="0">
                  <a:moveTo>
                    <a:pt x="0" y="1"/>
                  </a:moveTo>
                  <a:lnTo>
                    <a:pt x="0" y="1130"/>
                  </a:lnTo>
                  <a:lnTo>
                    <a:pt x="8937" y="1130"/>
                  </a:lnTo>
                  <a:lnTo>
                    <a:pt x="9155" y="1143"/>
                  </a:lnTo>
                  <a:lnTo>
                    <a:pt x="9373" y="1157"/>
                  </a:lnTo>
                  <a:lnTo>
                    <a:pt x="9577" y="1184"/>
                  </a:lnTo>
                  <a:lnTo>
                    <a:pt x="9781" y="1211"/>
                  </a:lnTo>
                  <a:lnTo>
                    <a:pt x="9985" y="1266"/>
                  </a:lnTo>
                  <a:lnTo>
                    <a:pt x="10175" y="1320"/>
                  </a:lnTo>
                  <a:lnTo>
                    <a:pt x="10379" y="1388"/>
                  </a:lnTo>
                  <a:lnTo>
                    <a:pt x="10570" y="1456"/>
                  </a:lnTo>
                  <a:lnTo>
                    <a:pt x="10746" y="1538"/>
                  </a:lnTo>
                  <a:lnTo>
                    <a:pt x="10923" y="1633"/>
                  </a:lnTo>
                  <a:lnTo>
                    <a:pt x="11100" y="1742"/>
                  </a:lnTo>
                  <a:lnTo>
                    <a:pt x="11277" y="1837"/>
                  </a:lnTo>
                  <a:lnTo>
                    <a:pt x="11440" y="1959"/>
                  </a:lnTo>
                  <a:lnTo>
                    <a:pt x="11590" y="2082"/>
                  </a:lnTo>
                  <a:lnTo>
                    <a:pt x="11739" y="2218"/>
                  </a:lnTo>
                  <a:lnTo>
                    <a:pt x="11889" y="2354"/>
                  </a:lnTo>
                  <a:lnTo>
                    <a:pt x="12025" y="2504"/>
                  </a:lnTo>
                  <a:lnTo>
                    <a:pt x="12161" y="2653"/>
                  </a:lnTo>
                  <a:lnTo>
                    <a:pt x="12284" y="2803"/>
                  </a:lnTo>
                  <a:lnTo>
                    <a:pt x="12392" y="2966"/>
                  </a:lnTo>
                  <a:lnTo>
                    <a:pt x="12501" y="3143"/>
                  </a:lnTo>
                  <a:lnTo>
                    <a:pt x="12610" y="3320"/>
                  </a:lnTo>
                  <a:lnTo>
                    <a:pt x="12705" y="3497"/>
                  </a:lnTo>
                  <a:lnTo>
                    <a:pt x="12787" y="3673"/>
                  </a:lnTo>
                  <a:lnTo>
                    <a:pt x="12855" y="3864"/>
                  </a:lnTo>
                  <a:lnTo>
                    <a:pt x="12923" y="4054"/>
                  </a:lnTo>
                  <a:lnTo>
                    <a:pt x="12977" y="4258"/>
                  </a:lnTo>
                  <a:lnTo>
                    <a:pt x="13032" y="4462"/>
                  </a:lnTo>
                  <a:lnTo>
                    <a:pt x="13059" y="4666"/>
                  </a:lnTo>
                  <a:lnTo>
                    <a:pt x="13086" y="4870"/>
                  </a:lnTo>
                  <a:lnTo>
                    <a:pt x="13100" y="5088"/>
                  </a:lnTo>
                  <a:lnTo>
                    <a:pt x="13113" y="5292"/>
                  </a:lnTo>
                  <a:lnTo>
                    <a:pt x="14242" y="5292"/>
                  </a:lnTo>
                  <a:lnTo>
                    <a:pt x="14242" y="5020"/>
                  </a:lnTo>
                  <a:lnTo>
                    <a:pt x="14215" y="4762"/>
                  </a:lnTo>
                  <a:lnTo>
                    <a:pt x="14188" y="4489"/>
                  </a:lnTo>
                  <a:lnTo>
                    <a:pt x="14134" y="4231"/>
                  </a:lnTo>
                  <a:lnTo>
                    <a:pt x="14079" y="3973"/>
                  </a:lnTo>
                  <a:lnTo>
                    <a:pt x="14011" y="3728"/>
                  </a:lnTo>
                  <a:lnTo>
                    <a:pt x="13930" y="3483"/>
                  </a:lnTo>
                  <a:lnTo>
                    <a:pt x="13834" y="3238"/>
                  </a:lnTo>
                  <a:lnTo>
                    <a:pt x="13725" y="3007"/>
                  </a:lnTo>
                  <a:lnTo>
                    <a:pt x="13603" y="2776"/>
                  </a:lnTo>
                  <a:lnTo>
                    <a:pt x="13481" y="2544"/>
                  </a:lnTo>
                  <a:lnTo>
                    <a:pt x="13345" y="2340"/>
                  </a:lnTo>
                  <a:lnTo>
                    <a:pt x="13195" y="2123"/>
                  </a:lnTo>
                  <a:lnTo>
                    <a:pt x="13032" y="1932"/>
                  </a:lnTo>
                  <a:lnTo>
                    <a:pt x="12869" y="1728"/>
                  </a:lnTo>
                  <a:lnTo>
                    <a:pt x="12692" y="1551"/>
                  </a:lnTo>
                  <a:lnTo>
                    <a:pt x="12501" y="1375"/>
                  </a:lnTo>
                  <a:lnTo>
                    <a:pt x="12311" y="1211"/>
                  </a:lnTo>
                  <a:lnTo>
                    <a:pt x="12120" y="1048"/>
                  </a:lnTo>
                  <a:lnTo>
                    <a:pt x="11903" y="898"/>
                  </a:lnTo>
                  <a:lnTo>
                    <a:pt x="11685" y="762"/>
                  </a:lnTo>
                  <a:lnTo>
                    <a:pt x="11467" y="640"/>
                  </a:lnTo>
                  <a:lnTo>
                    <a:pt x="11236" y="518"/>
                  </a:lnTo>
                  <a:lnTo>
                    <a:pt x="11005" y="409"/>
                  </a:lnTo>
                  <a:lnTo>
                    <a:pt x="10760" y="314"/>
                  </a:lnTo>
                  <a:lnTo>
                    <a:pt x="10515" y="232"/>
                  </a:lnTo>
                  <a:lnTo>
                    <a:pt x="10270" y="164"/>
                  </a:lnTo>
                  <a:lnTo>
                    <a:pt x="10012" y="96"/>
                  </a:lnTo>
                  <a:lnTo>
                    <a:pt x="9754" y="55"/>
                  </a:lnTo>
                  <a:lnTo>
                    <a:pt x="9481" y="28"/>
                  </a:lnTo>
                  <a:lnTo>
                    <a:pt x="9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2041765" y="1881109"/>
              <a:ext cx="298573" cy="147131"/>
            </a:xfrm>
            <a:custGeom>
              <a:avLst/>
              <a:gdLst/>
              <a:ahLst/>
              <a:cxnLst/>
              <a:rect l="l" t="t" r="r" b="b"/>
              <a:pathLst>
                <a:path w="8448" h="4163" extrusionOk="0">
                  <a:moveTo>
                    <a:pt x="7319" y="0"/>
                  </a:moveTo>
                  <a:lnTo>
                    <a:pt x="7305" y="313"/>
                  </a:lnTo>
                  <a:lnTo>
                    <a:pt x="7251" y="612"/>
                  </a:lnTo>
                  <a:lnTo>
                    <a:pt x="7183" y="898"/>
                  </a:lnTo>
                  <a:lnTo>
                    <a:pt x="7074" y="1183"/>
                  </a:lnTo>
                  <a:lnTo>
                    <a:pt x="6951" y="1442"/>
                  </a:lnTo>
                  <a:lnTo>
                    <a:pt x="6802" y="1687"/>
                  </a:lnTo>
                  <a:lnTo>
                    <a:pt x="6625" y="1932"/>
                  </a:lnTo>
                  <a:lnTo>
                    <a:pt x="6421" y="2136"/>
                  </a:lnTo>
                  <a:lnTo>
                    <a:pt x="6217" y="2340"/>
                  </a:lnTo>
                  <a:lnTo>
                    <a:pt x="5986" y="2517"/>
                  </a:lnTo>
                  <a:lnTo>
                    <a:pt x="5727" y="2666"/>
                  </a:lnTo>
                  <a:lnTo>
                    <a:pt x="5469" y="2789"/>
                  </a:lnTo>
                  <a:lnTo>
                    <a:pt x="5183" y="2897"/>
                  </a:lnTo>
                  <a:lnTo>
                    <a:pt x="4897" y="2965"/>
                  </a:lnTo>
                  <a:lnTo>
                    <a:pt x="4598" y="3006"/>
                  </a:lnTo>
                  <a:lnTo>
                    <a:pt x="4285" y="3033"/>
                  </a:lnTo>
                  <a:lnTo>
                    <a:pt x="0" y="3033"/>
                  </a:lnTo>
                  <a:lnTo>
                    <a:pt x="0" y="4162"/>
                  </a:lnTo>
                  <a:lnTo>
                    <a:pt x="4503" y="4162"/>
                  </a:lnTo>
                  <a:lnTo>
                    <a:pt x="4707" y="4149"/>
                  </a:lnTo>
                  <a:lnTo>
                    <a:pt x="4925" y="4122"/>
                  </a:lnTo>
                  <a:lnTo>
                    <a:pt x="5129" y="4081"/>
                  </a:lnTo>
                  <a:lnTo>
                    <a:pt x="5333" y="4026"/>
                  </a:lnTo>
                  <a:lnTo>
                    <a:pt x="5523" y="3972"/>
                  </a:lnTo>
                  <a:lnTo>
                    <a:pt x="5714" y="3918"/>
                  </a:lnTo>
                  <a:lnTo>
                    <a:pt x="5904" y="3836"/>
                  </a:lnTo>
                  <a:lnTo>
                    <a:pt x="6094" y="3754"/>
                  </a:lnTo>
                  <a:lnTo>
                    <a:pt x="6271" y="3659"/>
                  </a:lnTo>
                  <a:lnTo>
                    <a:pt x="6448" y="3564"/>
                  </a:lnTo>
                  <a:lnTo>
                    <a:pt x="6611" y="3455"/>
                  </a:lnTo>
                  <a:lnTo>
                    <a:pt x="6775" y="3333"/>
                  </a:lnTo>
                  <a:lnTo>
                    <a:pt x="6938" y="3210"/>
                  </a:lnTo>
                  <a:lnTo>
                    <a:pt x="7087" y="3088"/>
                  </a:lnTo>
                  <a:lnTo>
                    <a:pt x="7237" y="2938"/>
                  </a:lnTo>
                  <a:lnTo>
                    <a:pt x="7373" y="2802"/>
                  </a:lnTo>
                  <a:lnTo>
                    <a:pt x="7496" y="2653"/>
                  </a:lnTo>
                  <a:lnTo>
                    <a:pt x="7618" y="2489"/>
                  </a:lnTo>
                  <a:lnTo>
                    <a:pt x="7740" y="2326"/>
                  </a:lnTo>
                  <a:lnTo>
                    <a:pt x="7849" y="2163"/>
                  </a:lnTo>
                  <a:lnTo>
                    <a:pt x="7944" y="1986"/>
                  </a:lnTo>
                  <a:lnTo>
                    <a:pt x="8040" y="1809"/>
                  </a:lnTo>
                  <a:lnTo>
                    <a:pt x="8121" y="1619"/>
                  </a:lnTo>
                  <a:lnTo>
                    <a:pt x="8203" y="1428"/>
                  </a:lnTo>
                  <a:lnTo>
                    <a:pt x="8257" y="1238"/>
                  </a:lnTo>
                  <a:lnTo>
                    <a:pt x="8325" y="1034"/>
                  </a:lnTo>
                  <a:lnTo>
                    <a:pt x="8366" y="843"/>
                  </a:lnTo>
                  <a:lnTo>
                    <a:pt x="8407" y="639"/>
                  </a:lnTo>
                  <a:lnTo>
                    <a:pt x="8434" y="422"/>
                  </a:lnTo>
                  <a:lnTo>
                    <a:pt x="8448" y="218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2499456" y="2274334"/>
              <a:ext cx="140416" cy="163989"/>
            </a:xfrm>
            <a:custGeom>
              <a:avLst/>
              <a:gdLst/>
              <a:ahLst/>
              <a:cxnLst/>
              <a:rect l="l" t="t" r="r" b="b"/>
              <a:pathLst>
                <a:path w="3973" h="4640" extrusionOk="0">
                  <a:moveTo>
                    <a:pt x="0" y="1"/>
                  </a:moveTo>
                  <a:lnTo>
                    <a:pt x="0" y="667"/>
                  </a:lnTo>
                  <a:lnTo>
                    <a:pt x="0" y="871"/>
                  </a:lnTo>
                  <a:lnTo>
                    <a:pt x="14" y="1076"/>
                  </a:lnTo>
                  <a:lnTo>
                    <a:pt x="41" y="1266"/>
                  </a:lnTo>
                  <a:lnTo>
                    <a:pt x="82" y="1470"/>
                  </a:lnTo>
                  <a:lnTo>
                    <a:pt x="123" y="1660"/>
                  </a:lnTo>
                  <a:lnTo>
                    <a:pt x="177" y="1851"/>
                  </a:lnTo>
                  <a:lnTo>
                    <a:pt x="245" y="2028"/>
                  </a:lnTo>
                  <a:lnTo>
                    <a:pt x="313" y="2205"/>
                  </a:lnTo>
                  <a:lnTo>
                    <a:pt x="395" y="2381"/>
                  </a:lnTo>
                  <a:lnTo>
                    <a:pt x="476" y="2558"/>
                  </a:lnTo>
                  <a:lnTo>
                    <a:pt x="571" y="2721"/>
                  </a:lnTo>
                  <a:lnTo>
                    <a:pt x="680" y="2885"/>
                  </a:lnTo>
                  <a:lnTo>
                    <a:pt x="789" y="3048"/>
                  </a:lnTo>
                  <a:lnTo>
                    <a:pt x="912" y="3197"/>
                  </a:lnTo>
                  <a:lnTo>
                    <a:pt x="1034" y="3334"/>
                  </a:lnTo>
                  <a:lnTo>
                    <a:pt x="1170" y="3470"/>
                  </a:lnTo>
                  <a:lnTo>
                    <a:pt x="1306" y="3606"/>
                  </a:lnTo>
                  <a:lnTo>
                    <a:pt x="1442" y="3728"/>
                  </a:lnTo>
                  <a:lnTo>
                    <a:pt x="1605" y="3850"/>
                  </a:lnTo>
                  <a:lnTo>
                    <a:pt x="1755" y="3959"/>
                  </a:lnTo>
                  <a:lnTo>
                    <a:pt x="1918" y="4068"/>
                  </a:lnTo>
                  <a:lnTo>
                    <a:pt x="2081" y="4163"/>
                  </a:lnTo>
                  <a:lnTo>
                    <a:pt x="2258" y="4245"/>
                  </a:lnTo>
                  <a:lnTo>
                    <a:pt x="2435" y="4327"/>
                  </a:lnTo>
                  <a:lnTo>
                    <a:pt x="2612" y="4395"/>
                  </a:lnTo>
                  <a:lnTo>
                    <a:pt x="2789" y="4463"/>
                  </a:lnTo>
                  <a:lnTo>
                    <a:pt x="2979" y="4517"/>
                  </a:lnTo>
                  <a:lnTo>
                    <a:pt x="3170" y="4558"/>
                  </a:lnTo>
                  <a:lnTo>
                    <a:pt x="3374" y="4599"/>
                  </a:lnTo>
                  <a:lnTo>
                    <a:pt x="3564" y="4626"/>
                  </a:lnTo>
                  <a:lnTo>
                    <a:pt x="3768" y="4639"/>
                  </a:lnTo>
                  <a:lnTo>
                    <a:pt x="3972" y="4639"/>
                  </a:lnTo>
                  <a:lnTo>
                    <a:pt x="3972" y="3510"/>
                  </a:lnTo>
                  <a:lnTo>
                    <a:pt x="3686" y="3497"/>
                  </a:lnTo>
                  <a:lnTo>
                    <a:pt x="3401" y="3442"/>
                  </a:lnTo>
                  <a:lnTo>
                    <a:pt x="3129" y="3374"/>
                  </a:lnTo>
                  <a:lnTo>
                    <a:pt x="2870" y="3279"/>
                  </a:lnTo>
                  <a:lnTo>
                    <a:pt x="2625" y="3157"/>
                  </a:lnTo>
                  <a:lnTo>
                    <a:pt x="2394" y="3021"/>
                  </a:lnTo>
                  <a:lnTo>
                    <a:pt x="2177" y="2857"/>
                  </a:lnTo>
                  <a:lnTo>
                    <a:pt x="1973" y="2667"/>
                  </a:lnTo>
                  <a:lnTo>
                    <a:pt x="1782" y="2477"/>
                  </a:lnTo>
                  <a:lnTo>
                    <a:pt x="1619" y="2245"/>
                  </a:lnTo>
                  <a:lnTo>
                    <a:pt x="1483" y="2014"/>
                  </a:lnTo>
                  <a:lnTo>
                    <a:pt x="1360" y="1769"/>
                  </a:lnTo>
                  <a:lnTo>
                    <a:pt x="1265" y="1511"/>
                  </a:lnTo>
                  <a:lnTo>
                    <a:pt x="1197" y="1239"/>
                  </a:lnTo>
                  <a:lnTo>
                    <a:pt x="1156" y="953"/>
                  </a:lnTo>
                  <a:lnTo>
                    <a:pt x="1129" y="667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2457610" y="1856086"/>
              <a:ext cx="175511" cy="140416"/>
            </a:xfrm>
            <a:custGeom>
              <a:avLst/>
              <a:gdLst/>
              <a:ahLst/>
              <a:cxnLst/>
              <a:rect l="l" t="t" r="r" b="b"/>
              <a:pathLst>
                <a:path w="4966" h="3973" extrusionOk="0">
                  <a:moveTo>
                    <a:pt x="3837" y="1"/>
                  </a:moveTo>
                  <a:lnTo>
                    <a:pt x="3823" y="286"/>
                  </a:lnTo>
                  <a:lnTo>
                    <a:pt x="3782" y="572"/>
                  </a:lnTo>
                  <a:lnTo>
                    <a:pt x="3701" y="844"/>
                  </a:lnTo>
                  <a:lnTo>
                    <a:pt x="3605" y="1103"/>
                  </a:lnTo>
                  <a:lnTo>
                    <a:pt x="3497" y="1347"/>
                  </a:lnTo>
                  <a:lnTo>
                    <a:pt x="3347" y="1579"/>
                  </a:lnTo>
                  <a:lnTo>
                    <a:pt x="3184" y="1810"/>
                  </a:lnTo>
                  <a:lnTo>
                    <a:pt x="3007" y="2000"/>
                  </a:lnTo>
                  <a:lnTo>
                    <a:pt x="2803" y="2191"/>
                  </a:lnTo>
                  <a:lnTo>
                    <a:pt x="2585" y="2354"/>
                  </a:lnTo>
                  <a:lnTo>
                    <a:pt x="2340" y="2490"/>
                  </a:lnTo>
                  <a:lnTo>
                    <a:pt x="2096" y="2612"/>
                  </a:lnTo>
                  <a:lnTo>
                    <a:pt x="1837" y="2708"/>
                  </a:lnTo>
                  <a:lnTo>
                    <a:pt x="1565" y="2776"/>
                  </a:lnTo>
                  <a:lnTo>
                    <a:pt x="1279" y="2830"/>
                  </a:lnTo>
                  <a:lnTo>
                    <a:pt x="994" y="2844"/>
                  </a:lnTo>
                  <a:lnTo>
                    <a:pt x="1" y="2844"/>
                  </a:lnTo>
                  <a:lnTo>
                    <a:pt x="1" y="3973"/>
                  </a:lnTo>
                  <a:lnTo>
                    <a:pt x="1198" y="3973"/>
                  </a:lnTo>
                  <a:lnTo>
                    <a:pt x="1402" y="3959"/>
                  </a:lnTo>
                  <a:lnTo>
                    <a:pt x="1606" y="3932"/>
                  </a:lnTo>
                  <a:lnTo>
                    <a:pt x="1796" y="3891"/>
                  </a:lnTo>
                  <a:lnTo>
                    <a:pt x="1987" y="3850"/>
                  </a:lnTo>
                  <a:lnTo>
                    <a:pt x="2177" y="3796"/>
                  </a:lnTo>
                  <a:lnTo>
                    <a:pt x="2354" y="3728"/>
                  </a:lnTo>
                  <a:lnTo>
                    <a:pt x="2544" y="3660"/>
                  </a:lnTo>
                  <a:lnTo>
                    <a:pt x="2721" y="3578"/>
                  </a:lnTo>
                  <a:lnTo>
                    <a:pt x="2884" y="3497"/>
                  </a:lnTo>
                  <a:lnTo>
                    <a:pt x="3061" y="3401"/>
                  </a:lnTo>
                  <a:lnTo>
                    <a:pt x="3211" y="3293"/>
                  </a:lnTo>
                  <a:lnTo>
                    <a:pt x="3374" y="3184"/>
                  </a:lnTo>
                  <a:lnTo>
                    <a:pt x="3524" y="3061"/>
                  </a:lnTo>
                  <a:lnTo>
                    <a:pt x="3673" y="2939"/>
                  </a:lnTo>
                  <a:lnTo>
                    <a:pt x="3809" y="2803"/>
                  </a:lnTo>
                  <a:lnTo>
                    <a:pt x="3932" y="2667"/>
                  </a:lnTo>
                  <a:lnTo>
                    <a:pt x="4068" y="2531"/>
                  </a:lnTo>
                  <a:lnTo>
                    <a:pt x="4177" y="2381"/>
                  </a:lnTo>
                  <a:lnTo>
                    <a:pt x="4286" y="2218"/>
                  </a:lnTo>
                  <a:lnTo>
                    <a:pt x="4394" y="2055"/>
                  </a:lnTo>
                  <a:lnTo>
                    <a:pt x="4490" y="1891"/>
                  </a:lnTo>
                  <a:lnTo>
                    <a:pt x="4585" y="1715"/>
                  </a:lnTo>
                  <a:lnTo>
                    <a:pt x="4653" y="1551"/>
                  </a:lnTo>
                  <a:lnTo>
                    <a:pt x="4734" y="1361"/>
                  </a:lnTo>
                  <a:lnTo>
                    <a:pt x="4789" y="1184"/>
                  </a:lnTo>
                  <a:lnTo>
                    <a:pt x="4843" y="994"/>
                  </a:lnTo>
                  <a:lnTo>
                    <a:pt x="4884" y="803"/>
                  </a:lnTo>
                  <a:lnTo>
                    <a:pt x="4925" y="599"/>
                  </a:lnTo>
                  <a:lnTo>
                    <a:pt x="4952" y="409"/>
                  </a:lnTo>
                  <a:lnTo>
                    <a:pt x="4966" y="205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2566254" y="2088784"/>
              <a:ext cx="203891" cy="39937"/>
            </a:xfrm>
            <a:custGeom>
              <a:avLst/>
              <a:gdLst/>
              <a:ahLst/>
              <a:cxnLst/>
              <a:rect l="l" t="t" r="r" b="b"/>
              <a:pathLst>
                <a:path w="5769" h="1130" extrusionOk="0">
                  <a:moveTo>
                    <a:pt x="1" y="0"/>
                  </a:moveTo>
                  <a:lnTo>
                    <a:pt x="1" y="1129"/>
                  </a:lnTo>
                  <a:lnTo>
                    <a:pt x="5768" y="1129"/>
                  </a:lnTo>
                  <a:lnTo>
                    <a:pt x="5741" y="558"/>
                  </a:lnTo>
                  <a:lnTo>
                    <a:pt x="57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1550427" y="1547931"/>
              <a:ext cx="197140" cy="102423"/>
            </a:xfrm>
            <a:custGeom>
              <a:avLst/>
              <a:gdLst/>
              <a:ahLst/>
              <a:cxnLst/>
              <a:rect l="l" t="t" r="r" b="b"/>
              <a:pathLst>
                <a:path w="5578" h="2898" extrusionOk="0">
                  <a:moveTo>
                    <a:pt x="2041" y="0"/>
                  </a:moveTo>
                  <a:lnTo>
                    <a:pt x="1511" y="273"/>
                  </a:lnTo>
                  <a:lnTo>
                    <a:pt x="1007" y="545"/>
                  </a:lnTo>
                  <a:lnTo>
                    <a:pt x="504" y="844"/>
                  </a:lnTo>
                  <a:lnTo>
                    <a:pt x="1" y="1143"/>
                  </a:lnTo>
                  <a:lnTo>
                    <a:pt x="2694" y="1143"/>
                  </a:lnTo>
                  <a:lnTo>
                    <a:pt x="2871" y="1157"/>
                  </a:lnTo>
                  <a:lnTo>
                    <a:pt x="3048" y="1184"/>
                  </a:lnTo>
                  <a:lnTo>
                    <a:pt x="3211" y="1225"/>
                  </a:lnTo>
                  <a:lnTo>
                    <a:pt x="3374" y="1279"/>
                  </a:lnTo>
                  <a:lnTo>
                    <a:pt x="3524" y="1361"/>
                  </a:lnTo>
                  <a:lnTo>
                    <a:pt x="3673" y="1442"/>
                  </a:lnTo>
                  <a:lnTo>
                    <a:pt x="3796" y="1538"/>
                  </a:lnTo>
                  <a:lnTo>
                    <a:pt x="3932" y="1660"/>
                  </a:lnTo>
                  <a:lnTo>
                    <a:pt x="4041" y="1782"/>
                  </a:lnTo>
                  <a:lnTo>
                    <a:pt x="4136" y="1918"/>
                  </a:lnTo>
                  <a:lnTo>
                    <a:pt x="4231" y="2054"/>
                  </a:lnTo>
                  <a:lnTo>
                    <a:pt x="4299" y="2218"/>
                  </a:lnTo>
                  <a:lnTo>
                    <a:pt x="4353" y="2367"/>
                  </a:lnTo>
                  <a:lnTo>
                    <a:pt x="4408" y="2544"/>
                  </a:lnTo>
                  <a:lnTo>
                    <a:pt x="4435" y="2721"/>
                  </a:lnTo>
                  <a:lnTo>
                    <a:pt x="4435" y="2898"/>
                  </a:lnTo>
                  <a:lnTo>
                    <a:pt x="5578" y="2898"/>
                  </a:lnTo>
                  <a:lnTo>
                    <a:pt x="5564" y="2599"/>
                  </a:lnTo>
                  <a:lnTo>
                    <a:pt x="5510" y="2313"/>
                  </a:lnTo>
                  <a:lnTo>
                    <a:pt x="5442" y="2041"/>
                  </a:lnTo>
                  <a:lnTo>
                    <a:pt x="5346" y="1769"/>
                  </a:lnTo>
                  <a:lnTo>
                    <a:pt x="5224" y="1524"/>
                  </a:lnTo>
                  <a:lnTo>
                    <a:pt x="5074" y="1279"/>
                  </a:lnTo>
                  <a:lnTo>
                    <a:pt x="4911" y="1061"/>
                  </a:lnTo>
                  <a:lnTo>
                    <a:pt x="4734" y="857"/>
                  </a:lnTo>
                  <a:lnTo>
                    <a:pt x="4517" y="667"/>
                  </a:lnTo>
                  <a:lnTo>
                    <a:pt x="4299" y="504"/>
                  </a:lnTo>
                  <a:lnTo>
                    <a:pt x="4068" y="354"/>
                  </a:lnTo>
                  <a:lnTo>
                    <a:pt x="3809" y="232"/>
                  </a:lnTo>
                  <a:lnTo>
                    <a:pt x="3551" y="137"/>
                  </a:lnTo>
                  <a:lnTo>
                    <a:pt x="3265" y="69"/>
                  </a:lnTo>
                  <a:lnTo>
                    <a:pt x="2980" y="2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1335542" y="2398847"/>
              <a:ext cx="40396" cy="136599"/>
            </a:xfrm>
            <a:custGeom>
              <a:avLst/>
              <a:gdLst/>
              <a:ahLst/>
              <a:cxnLst/>
              <a:rect l="l" t="t" r="r" b="b"/>
              <a:pathLst>
                <a:path w="1143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6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6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29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1412449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7" y="3850"/>
                  </a:lnTo>
                  <a:lnTo>
                    <a:pt x="586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7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1489850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64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6" y="3864"/>
                  </a:lnTo>
                  <a:lnTo>
                    <a:pt x="694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34" y="3606"/>
                  </a:lnTo>
                  <a:lnTo>
                    <a:pt x="1089" y="3510"/>
                  </a:lnTo>
                  <a:lnTo>
                    <a:pt x="1116" y="3415"/>
                  </a:lnTo>
                  <a:lnTo>
                    <a:pt x="1130" y="3306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1566791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5" y="3619"/>
                  </a:lnTo>
                  <a:lnTo>
                    <a:pt x="163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7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79" y="3687"/>
                  </a:lnTo>
                  <a:lnTo>
                    <a:pt x="1048" y="3606"/>
                  </a:lnTo>
                  <a:lnTo>
                    <a:pt x="1088" y="3510"/>
                  </a:lnTo>
                  <a:lnTo>
                    <a:pt x="1129" y="3415"/>
                  </a:lnTo>
                  <a:lnTo>
                    <a:pt x="1129" y="330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1643697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089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3336447" y="4559360"/>
              <a:ext cx="1235538" cy="146671"/>
            </a:xfrm>
            <a:custGeom>
              <a:avLst/>
              <a:gdLst/>
              <a:ahLst/>
              <a:cxnLst/>
              <a:rect l="l" t="t" r="r" b="b"/>
              <a:pathLst>
                <a:path w="34959" h="4150" extrusionOk="0">
                  <a:moveTo>
                    <a:pt x="17480" y="1"/>
                  </a:moveTo>
                  <a:lnTo>
                    <a:pt x="15698" y="14"/>
                  </a:lnTo>
                  <a:lnTo>
                    <a:pt x="13957" y="42"/>
                  </a:lnTo>
                  <a:lnTo>
                    <a:pt x="12283" y="96"/>
                  </a:lnTo>
                  <a:lnTo>
                    <a:pt x="10678" y="164"/>
                  </a:lnTo>
                  <a:lnTo>
                    <a:pt x="9155" y="246"/>
                  </a:lnTo>
                  <a:lnTo>
                    <a:pt x="7713" y="354"/>
                  </a:lnTo>
                  <a:lnTo>
                    <a:pt x="6366" y="477"/>
                  </a:lnTo>
                  <a:lnTo>
                    <a:pt x="5128" y="613"/>
                  </a:lnTo>
                  <a:lnTo>
                    <a:pt x="3999" y="762"/>
                  </a:lnTo>
                  <a:lnTo>
                    <a:pt x="2993" y="912"/>
                  </a:lnTo>
                  <a:lnTo>
                    <a:pt x="2530" y="994"/>
                  </a:lnTo>
                  <a:lnTo>
                    <a:pt x="2109" y="1089"/>
                  </a:lnTo>
                  <a:lnTo>
                    <a:pt x="1728" y="1171"/>
                  </a:lnTo>
                  <a:lnTo>
                    <a:pt x="1374" y="1266"/>
                  </a:lnTo>
                  <a:lnTo>
                    <a:pt x="1061" y="1361"/>
                  </a:lnTo>
                  <a:lnTo>
                    <a:pt x="789" y="1456"/>
                  </a:lnTo>
                  <a:lnTo>
                    <a:pt x="558" y="1551"/>
                  </a:lnTo>
                  <a:lnTo>
                    <a:pt x="354" y="1660"/>
                  </a:lnTo>
                  <a:lnTo>
                    <a:pt x="204" y="1755"/>
                  </a:lnTo>
                  <a:lnTo>
                    <a:pt x="96" y="1864"/>
                  </a:lnTo>
                  <a:lnTo>
                    <a:pt x="55" y="1919"/>
                  </a:lnTo>
                  <a:lnTo>
                    <a:pt x="28" y="1973"/>
                  </a:lnTo>
                  <a:lnTo>
                    <a:pt x="14" y="2027"/>
                  </a:lnTo>
                  <a:lnTo>
                    <a:pt x="0" y="2082"/>
                  </a:lnTo>
                  <a:lnTo>
                    <a:pt x="14" y="2123"/>
                  </a:lnTo>
                  <a:lnTo>
                    <a:pt x="28" y="2177"/>
                  </a:lnTo>
                  <a:lnTo>
                    <a:pt x="55" y="2232"/>
                  </a:lnTo>
                  <a:lnTo>
                    <a:pt x="96" y="2286"/>
                  </a:lnTo>
                  <a:lnTo>
                    <a:pt x="204" y="2395"/>
                  </a:lnTo>
                  <a:lnTo>
                    <a:pt x="354" y="2490"/>
                  </a:lnTo>
                  <a:lnTo>
                    <a:pt x="558" y="2599"/>
                  </a:lnTo>
                  <a:lnTo>
                    <a:pt x="789" y="2694"/>
                  </a:lnTo>
                  <a:lnTo>
                    <a:pt x="1061" y="2789"/>
                  </a:lnTo>
                  <a:lnTo>
                    <a:pt x="1374" y="2884"/>
                  </a:lnTo>
                  <a:lnTo>
                    <a:pt x="1728" y="2980"/>
                  </a:lnTo>
                  <a:lnTo>
                    <a:pt x="2109" y="3061"/>
                  </a:lnTo>
                  <a:lnTo>
                    <a:pt x="2530" y="3156"/>
                  </a:lnTo>
                  <a:lnTo>
                    <a:pt x="2993" y="3238"/>
                  </a:lnTo>
                  <a:lnTo>
                    <a:pt x="3999" y="3401"/>
                  </a:lnTo>
                  <a:lnTo>
                    <a:pt x="5128" y="3537"/>
                  </a:lnTo>
                  <a:lnTo>
                    <a:pt x="6366" y="3673"/>
                  </a:lnTo>
                  <a:lnTo>
                    <a:pt x="7713" y="3796"/>
                  </a:lnTo>
                  <a:lnTo>
                    <a:pt x="9155" y="3905"/>
                  </a:lnTo>
                  <a:lnTo>
                    <a:pt x="10678" y="3986"/>
                  </a:lnTo>
                  <a:lnTo>
                    <a:pt x="12283" y="4054"/>
                  </a:lnTo>
                  <a:lnTo>
                    <a:pt x="13957" y="4109"/>
                  </a:lnTo>
                  <a:lnTo>
                    <a:pt x="15698" y="4136"/>
                  </a:lnTo>
                  <a:lnTo>
                    <a:pt x="17480" y="4149"/>
                  </a:lnTo>
                  <a:lnTo>
                    <a:pt x="19262" y="4136"/>
                  </a:lnTo>
                  <a:lnTo>
                    <a:pt x="21003" y="4109"/>
                  </a:lnTo>
                  <a:lnTo>
                    <a:pt x="22676" y="4054"/>
                  </a:lnTo>
                  <a:lnTo>
                    <a:pt x="24281" y="3986"/>
                  </a:lnTo>
                  <a:lnTo>
                    <a:pt x="25804" y="3905"/>
                  </a:lnTo>
                  <a:lnTo>
                    <a:pt x="27246" y="3796"/>
                  </a:lnTo>
                  <a:lnTo>
                    <a:pt x="28593" y="3673"/>
                  </a:lnTo>
                  <a:lnTo>
                    <a:pt x="29831" y="3537"/>
                  </a:lnTo>
                  <a:lnTo>
                    <a:pt x="30960" y="3401"/>
                  </a:lnTo>
                  <a:lnTo>
                    <a:pt x="31966" y="3238"/>
                  </a:lnTo>
                  <a:lnTo>
                    <a:pt x="32429" y="3156"/>
                  </a:lnTo>
                  <a:lnTo>
                    <a:pt x="32851" y="3061"/>
                  </a:lnTo>
                  <a:lnTo>
                    <a:pt x="33231" y="2980"/>
                  </a:lnTo>
                  <a:lnTo>
                    <a:pt x="33585" y="2884"/>
                  </a:lnTo>
                  <a:lnTo>
                    <a:pt x="33898" y="2789"/>
                  </a:lnTo>
                  <a:lnTo>
                    <a:pt x="34170" y="2694"/>
                  </a:lnTo>
                  <a:lnTo>
                    <a:pt x="34401" y="2599"/>
                  </a:lnTo>
                  <a:lnTo>
                    <a:pt x="34605" y="2490"/>
                  </a:lnTo>
                  <a:lnTo>
                    <a:pt x="34755" y="2395"/>
                  </a:lnTo>
                  <a:lnTo>
                    <a:pt x="34864" y="2286"/>
                  </a:lnTo>
                  <a:lnTo>
                    <a:pt x="34905" y="2232"/>
                  </a:lnTo>
                  <a:lnTo>
                    <a:pt x="34932" y="2177"/>
                  </a:lnTo>
                  <a:lnTo>
                    <a:pt x="34945" y="2123"/>
                  </a:lnTo>
                  <a:lnTo>
                    <a:pt x="34959" y="2082"/>
                  </a:lnTo>
                  <a:lnTo>
                    <a:pt x="34945" y="2027"/>
                  </a:lnTo>
                  <a:lnTo>
                    <a:pt x="34932" y="1973"/>
                  </a:lnTo>
                  <a:lnTo>
                    <a:pt x="34905" y="1919"/>
                  </a:lnTo>
                  <a:lnTo>
                    <a:pt x="34864" y="1864"/>
                  </a:lnTo>
                  <a:lnTo>
                    <a:pt x="34755" y="1755"/>
                  </a:lnTo>
                  <a:lnTo>
                    <a:pt x="34605" y="1660"/>
                  </a:lnTo>
                  <a:lnTo>
                    <a:pt x="34401" y="1551"/>
                  </a:lnTo>
                  <a:lnTo>
                    <a:pt x="34170" y="1456"/>
                  </a:lnTo>
                  <a:lnTo>
                    <a:pt x="33898" y="1361"/>
                  </a:lnTo>
                  <a:lnTo>
                    <a:pt x="33585" y="1266"/>
                  </a:lnTo>
                  <a:lnTo>
                    <a:pt x="33231" y="1171"/>
                  </a:lnTo>
                  <a:lnTo>
                    <a:pt x="32851" y="1089"/>
                  </a:lnTo>
                  <a:lnTo>
                    <a:pt x="32429" y="994"/>
                  </a:lnTo>
                  <a:lnTo>
                    <a:pt x="31966" y="912"/>
                  </a:lnTo>
                  <a:lnTo>
                    <a:pt x="30960" y="762"/>
                  </a:lnTo>
                  <a:lnTo>
                    <a:pt x="29831" y="613"/>
                  </a:lnTo>
                  <a:lnTo>
                    <a:pt x="28593" y="477"/>
                  </a:lnTo>
                  <a:lnTo>
                    <a:pt x="27246" y="354"/>
                  </a:lnTo>
                  <a:lnTo>
                    <a:pt x="25804" y="246"/>
                  </a:lnTo>
                  <a:lnTo>
                    <a:pt x="24281" y="164"/>
                  </a:lnTo>
                  <a:lnTo>
                    <a:pt x="22676" y="96"/>
                  </a:lnTo>
                  <a:lnTo>
                    <a:pt x="21003" y="42"/>
                  </a:lnTo>
                  <a:lnTo>
                    <a:pt x="19262" y="14"/>
                  </a:lnTo>
                  <a:lnTo>
                    <a:pt x="17480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3168638" y="3276730"/>
              <a:ext cx="788491" cy="663944"/>
            </a:xfrm>
            <a:custGeom>
              <a:avLst/>
              <a:gdLst/>
              <a:ahLst/>
              <a:cxnLst/>
              <a:rect l="l" t="t" r="r" b="b"/>
              <a:pathLst>
                <a:path w="22310" h="18786" extrusionOk="0">
                  <a:moveTo>
                    <a:pt x="5864" y="0"/>
                  </a:moveTo>
                  <a:lnTo>
                    <a:pt x="5782" y="14"/>
                  </a:lnTo>
                  <a:lnTo>
                    <a:pt x="5700" y="41"/>
                  </a:lnTo>
                  <a:lnTo>
                    <a:pt x="5619" y="82"/>
                  </a:lnTo>
                  <a:lnTo>
                    <a:pt x="5551" y="136"/>
                  </a:lnTo>
                  <a:lnTo>
                    <a:pt x="5496" y="191"/>
                  </a:lnTo>
                  <a:lnTo>
                    <a:pt x="5456" y="272"/>
                  </a:lnTo>
                  <a:lnTo>
                    <a:pt x="5428" y="354"/>
                  </a:lnTo>
                  <a:lnTo>
                    <a:pt x="5428" y="449"/>
                  </a:lnTo>
                  <a:lnTo>
                    <a:pt x="5428" y="17901"/>
                  </a:lnTo>
                  <a:lnTo>
                    <a:pt x="450" y="17901"/>
                  </a:lnTo>
                  <a:lnTo>
                    <a:pt x="355" y="17915"/>
                  </a:lnTo>
                  <a:lnTo>
                    <a:pt x="273" y="17928"/>
                  </a:lnTo>
                  <a:lnTo>
                    <a:pt x="191" y="17969"/>
                  </a:lnTo>
                  <a:lnTo>
                    <a:pt x="137" y="18024"/>
                  </a:lnTo>
                  <a:lnTo>
                    <a:pt x="83" y="18092"/>
                  </a:lnTo>
                  <a:lnTo>
                    <a:pt x="42" y="18173"/>
                  </a:lnTo>
                  <a:lnTo>
                    <a:pt x="15" y="18255"/>
                  </a:lnTo>
                  <a:lnTo>
                    <a:pt x="1" y="18336"/>
                  </a:lnTo>
                  <a:lnTo>
                    <a:pt x="15" y="18432"/>
                  </a:lnTo>
                  <a:lnTo>
                    <a:pt x="42" y="18513"/>
                  </a:lnTo>
                  <a:lnTo>
                    <a:pt x="83" y="18595"/>
                  </a:lnTo>
                  <a:lnTo>
                    <a:pt x="137" y="18649"/>
                  </a:lnTo>
                  <a:lnTo>
                    <a:pt x="191" y="18704"/>
                  </a:lnTo>
                  <a:lnTo>
                    <a:pt x="273" y="18744"/>
                  </a:lnTo>
                  <a:lnTo>
                    <a:pt x="355" y="18772"/>
                  </a:lnTo>
                  <a:lnTo>
                    <a:pt x="450" y="18785"/>
                  </a:lnTo>
                  <a:lnTo>
                    <a:pt x="5864" y="18785"/>
                  </a:lnTo>
                  <a:lnTo>
                    <a:pt x="5959" y="18772"/>
                  </a:lnTo>
                  <a:lnTo>
                    <a:pt x="6041" y="18744"/>
                  </a:lnTo>
                  <a:lnTo>
                    <a:pt x="6109" y="18704"/>
                  </a:lnTo>
                  <a:lnTo>
                    <a:pt x="6177" y="18649"/>
                  </a:lnTo>
                  <a:lnTo>
                    <a:pt x="6231" y="18595"/>
                  </a:lnTo>
                  <a:lnTo>
                    <a:pt x="6272" y="18513"/>
                  </a:lnTo>
                  <a:lnTo>
                    <a:pt x="6299" y="18432"/>
                  </a:lnTo>
                  <a:lnTo>
                    <a:pt x="6313" y="18336"/>
                  </a:lnTo>
                  <a:lnTo>
                    <a:pt x="6313" y="884"/>
                  </a:lnTo>
                  <a:lnTo>
                    <a:pt x="21425" y="884"/>
                  </a:lnTo>
                  <a:lnTo>
                    <a:pt x="21425" y="4217"/>
                  </a:lnTo>
                  <a:lnTo>
                    <a:pt x="21439" y="4312"/>
                  </a:lnTo>
                  <a:lnTo>
                    <a:pt x="21466" y="4394"/>
                  </a:lnTo>
                  <a:lnTo>
                    <a:pt x="21507" y="4462"/>
                  </a:lnTo>
                  <a:lnTo>
                    <a:pt x="21561" y="4530"/>
                  </a:lnTo>
                  <a:lnTo>
                    <a:pt x="21616" y="4584"/>
                  </a:lnTo>
                  <a:lnTo>
                    <a:pt x="21697" y="4625"/>
                  </a:lnTo>
                  <a:lnTo>
                    <a:pt x="21779" y="4652"/>
                  </a:lnTo>
                  <a:lnTo>
                    <a:pt x="21874" y="4666"/>
                  </a:lnTo>
                  <a:lnTo>
                    <a:pt x="21956" y="4652"/>
                  </a:lnTo>
                  <a:lnTo>
                    <a:pt x="22037" y="4625"/>
                  </a:lnTo>
                  <a:lnTo>
                    <a:pt x="22119" y="4584"/>
                  </a:lnTo>
                  <a:lnTo>
                    <a:pt x="22187" y="4530"/>
                  </a:lnTo>
                  <a:lnTo>
                    <a:pt x="22241" y="4462"/>
                  </a:lnTo>
                  <a:lnTo>
                    <a:pt x="22282" y="4394"/>
                  </a:lnTo>
                  <a:lnTo>
                    <a:pt x="22296" y="4312"/>
                  </a:lnTo>
                  <a:lnTo>
                    <a:pt x="22309" y="4217"/>
                  </a:lnTo>
                  <a:lnTo>
                    <a:pt x="22309" y="449"/>
                  </a:lnTo>
                  <a:lnTo>
                    <a:pt x="22296" y="354"/>
                  </a:lnTo>
                  <a:lnTo>
                    <a:pt x="22282" y="272"/>
                  </a:lnTo>
                  <a:lnTo>
                    <a:pt x="22241" y="191"/>
                  </a:lnTo>
                  <a:lnTo>
                    <a:pt x="22187" y="136"/>
                  </a:lnTo>
                  <a:lnTo>
                    <a:pt x="22119" y="82"/>
                  </a:lnTo>
                  <a:lnTo>
                    <a:pt x="22037" y="41"/>
                  </a:lnTo>
                  <a:lnTo>
                    <a:pt x="21956" y="14"/>
                  </a:lnTo>
                  <a:lnTo>
                    <a:pt x="218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3082119" y="3865649"/>
              <a:ext cx="118786" cy="118291"/>
            </a:xfrm>
            <a:custGeom>
              <a:avLst/>
              <a:gdLst/>
              <a:ahLst/>
              <a:cxnLst/>
              <a:rect l="l" t="t" r="r" b="b"/>
              <a:pathLst>
                <a:path w="3361" h="3347" extrusionOk="0">
                  <a:moveTo>
                    <a:pt x="1" y="0"/>
                  </a:moveTo>
                  <a:lnTo>
                    <a:pt x="1" y="3346"/>
                  </a:lnTo>
                  <a:lnTo>
                    <a:pt x="1905" y="3346"/>
                  </a:lnTo>
                  <a:lnTo>
                    <a:pt x="2055" y="3319"/>
                  </a:lnTo>
                  <a:lnTo>
                    <a:pt x="2218" y="3278"/>
                  </a:lnTo>
                  <a:lnTo>
                    <a:pt x="2367" y="3224"/>
                  </a:lnTo>
                  <a:lnTo>
                    <a:pt x="2503" y="3156"/>
                  </a:lnTo>
                  <a:lnTo>
                    <a:pt x="2639" y="3074"/>
                  </a:lnTo>
                  <a:lnTo>
                    <a:pt x="2762" y="2979"/>
                  </a:lnTo>
                  <a:lnTo>
                    <a:pt x="2884" y="2884"/>
                  </a:lnTo>
                  <a:lnTo>
                    <a:pt x="2979" y="2762"/>
                  </a:lnTo>
                  <a:lnTo>
                    <a:pt x="3075" y="2639"/>
                  </a:lnTo>
                  <a:lnTo>
                    <a:pt x="3156" y="2503"/>
                  </a:lnTo>
                  <a:lnTo>
                    <a:pt x="3224" y="2367"/>
                  </a:lnTo>
                  <a:lnTo>
                    <a:pt x="3279" y="2217"/>
                  </a:lnTo>
                  <a:lnTo>
                    <a:pt x="3320" y="2054"/>
                  </a:lnTo>
                  <a:lnTo>
                    <a:pt x="3347" y="1905"/>
                  </a:lnTo>
                  <a:lnTo>
                    <a:pt x="3360" y="1728"/>
                  </a:lnTo>
                  <a:lnTo>
                    <a:pt x="3360" y="1619"/>
                  </a:lnTo>
                  <a:lnTo>
                    <a:pt x="3347" y="1456"/>
                  </a:lnTo>
                  <a:lnTo>
                    <a:pt x="3320" y="1293"/>
                  </a:lnTo>
                  <a:lnTo>
                    <a:pt x="3279" y="1143"/>
                  </a:lnTo>
                  <a:lnTo>
                    <a:pt x="3224" y="993"/>
                  </a:lnTo>
                  <a:lnTo>
                    <a:pt x="3156" y="857"/>
                  </a:lnTo>
                  <a:lnTo>
                    <a:pt x="3075" y="721"/>
                  </a:lnTo>
                  <a:lnTo>
                    <a:pt x="2979" y="599"/>
                  </a:lnTo>
                  <a:lnTo>
                    <a:pt x="2884" y="476"/>
                  </a:lnTo>
                  <a:lnTo>
                    <a:pt x="2762" y="368"/>
                  </a:lnTo>
                  <a:lnTo>
                    <a:pt x="2639" y="286"/>
                  </a:lnTo>
                  <a:lnTo>
                    <a:pt x="2503" y="204"/>
                  </a:lnTo>
                  <a:lnTo>
                    <a:pt x="2367" y="136"/>
                  </a:lnTo>
                  <a:lnTo>
                    <a:pt x="2218" y="82"/>
                  </a:lnTo>
                  <a:lnTo>
                    <a:pt x="2055" y="41"/>
                  </a:lnTo>
                  <a:lnTo>
                    <a:pt x="1905" y="14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3586922" y="3474297"/>
              <a:ext cx="709147" cy="1161036"/>
            </a:xfrm>
            <a:custGeom>
              <a:avLst/>
              <a:gdLst/>
              <a:ahLst/>
              <a:cxnLst/>
              <a:rect l="l" t="t" r="r" b="b"/>
              <a:pathLst>
                <a:path w="20065" h="32851" extrusionOk="0">
                  <a:moveTo>
                    <a:pt x="1211" y="1"/>
                  </a:moveTo>
                  <a:lnTo>
                    <a:pt x="1034" y="14"/>
                  </a:lnTo>
                  <a:lnTo>
                    <a:pt x="871" y="55"/>
                  </a:lnTo>
                  <a:lnTo>
                    <a:pt x="708" y="110"/>
                  </a:lnTo>
                  <a:lnTo>
                    <a:pt x="572" y="191"/>
                  </a:lnTo>
                  <a:lnTo>
                    <a:pt x="449" y="286"/>
                  </a:lnTo>
                  <a:lnTo>
                    <a:pt x="340" y="382"/>
                  </a:lnTo>
                  <a:lnTo>
                    <a:pt x="245" y="490"/>
                  </a:lnTo>
                  <a:lnTo>
                    <a:pt x="163" y="627"/>
                  </a:lnTo>
                  <a:lnTo>
                    <a:pt x="95" y="763"/>
                  </a:lnTo>
                  <a:lnTo>
                    <a:pt x="41" y="899"/>
                  </a:lnTo>
                  <a:lnTo>
                    <a:pt x="14" y="1062"/>
                  </a:lnTo>
                  <a:lnTo>
                    <a:pt x="0" y="1211"/>
                  </a:lnTo>
                  <a:lnTo>
                    <a:pt x="0" y="31640"/>
                  </a:lnTo>
                  <a:lnTo>
                    <a:pt x="14" y="31763"/>
                  </a:lnTo>
                  <a:lnTo>
                    <a:pt x="27" y="31885"/>
                  </a:lnTo>
                  <a:lnTo>
                    <a:pt x="55" y="32008"/>
                  </a:lnTo>
                  <a:lnTo>
                    <a:pt x="95" y="32116"/>
                  </a:lnTo>
                  <a:lnTo>
                    <a:pt x="150" y="32225"/>
                  </a:lnTo>
                  <a:lnTo>
                    <a:pt x="218" y="32320"/>
                  </a:lnTo>
                  <a:lnTo>
                    <a:pt x="286" y="32416"/>
                  </a:lnTo>
                  <a:lnTo>
                    <a:pt x="354" y="32497"/>
                  </a:lnTo>
                  <a:lnTo>
                    <a:pt x="449" y="32579"/>
                  </a:lnTo>
                  <a:lnTo>
                    <a:pt x="544" y="32647"/>
                  </a:lnTo>
                  <a:lnTo>
                    <a:pt x="640" y="32701"/>
                  </a:lnTo>
                  <a:lnTo>
                    <a:pt x="748" y="32756"/>
                  </a:lnTo>
                  <a:lnTo>
                    <a:pt x="857" y="32796"/>
                  </a:lnTo>
                  <a:lnTo>
                    <a:pt x="966" y="32824"/>
                  </a:lnTo>
                  <a:lnTo>
                    <a:pt x="1088" y="32851"/>
                  </a:lnTo>
                  <a:lnTo>
                    <a:pt x="18976" y="32851"/>
                  </a:lnTo>
                  <a:lnTo>
                    <a:pt x="19098" y="32824"/>
                  </a:lnTo>
                  <a:lnTo>
                    <a:pt x="19221" y="32796"/>
                  </a:lnTo>
                  <a:lnTo>
                    <a:pt x="19330" y="32756"/>
                  </a:lnTo>
                  <a:lnTo>
                    <a:pt x="19438" y="32701"/>
                  </a:lnTo>
                  <a:lnTo>
                    <a:pt x="19534" y="32647"/>
                  </a:lnTo>
                  <a:lnTo>
                    <a:pt x="19629" y="32579"/>
                  </a:lnTo>
                  <a:lnTo>
                    <a:pt x="19710" y="32497"/>
                  </a:lnTo>
                  <a:lnTo>
                    <a:pt x="19792" y="32402"/>
                  </a:lnTo>
                  <a:lnTo>
                    <a:pt x="19860" y="32320"/>
                  </a:lnTo>
                  <a:lnTo>
                    <a:pt x="19914" y="32212"/>
                  </a:lnTo>
                  <a:lnTo>
                    <a:pt x="19969" y="32116"/>
                  </a:lnTo>
                  <a:lnTo>
                    <a:pt x="20010" y="32008"/>
                  </a:lnTo>
                  <a:lnTo>
                    <a:pt x="20037" y="31885"/>
                  </a:lnTo>
                  <a:lnTo>
                    <a:pt x="20051" y="31763"/>
                  </a:lnTo>
                  <a:lnTo>
                    <a:pt x="20064" y="31640"/>
                  </a:lnTo>
                  <a:lnTo>
                    <a:pt x="20064" y="1211"/>
                  </a:lnTo>
                  <a:lnTo>
                    <a:pt x="20051" y="1089"/>
                  </a:lnTo>
                  <a:lnTo>
                    <a:pt x="20037" y="967"/>
                  </a:lnTo>
                  <a:lnTo>
                    <a:pt x="20010" y="858"/>
                  </a:lnTo>
                  <a:lnTo>
                    <a:pt x="19969" y="749"/>
                  </a:lnTo>
                  <a:lnTo>
                    <a:pt x="19914" y="640"/>
                  </a:lnTo>
                  <a:lnTo>
                    <a:pt x="19860" y="531"/>
                  </a:lnTo>
                  <a:lnTo>
                    <a:pt x="19792" y="450"/>
                  </a:lnTo>
                  <a:lnTo>
                    <a:pt x="19710" y="354"/>
                  </a:lnTo>
                  <a:lnTo>
                    <a:pt x="19615" y="286"/>
                  </a:lnTo>
                  <a:lnTo>
                    <a:pt x="19534" y="205"/>
                  </a:lnTo>
                  <a:lnTo>
                    <a:pt x="19425" y="150"/>
                  </a:lnTo>
                  <a:lnTo>
                    <a:pt x="19330" y="96"/>
                  </a:lnTo>
                  <a:lnTo>
                    <a:pt x="19207" y="55"/>
                  </a:lnTo>
                  <a:lnTo>
                    <a:pt x="19098" y="28"/>
                  </a:lnTo>
                  <a:lnTo>
                    <a:pt x="18976" y="14"/>
                  </a:lnTo>
                  <a:lnTo>
                    <a:pt x="18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3751797" y="3622843"/>
              <a:ext cx="475039" cy="59199"/>
            </a:xfrm>
            <a:custGeom>
              <a:avLst/>
              <a:gdLst/>
              <a:ahLst/>
              <a:cxnLst/>
              <a:rect l="l" t="t" r="r" b="b"/>
              <a:pathLst>
                <a:path w="13441" h="1675" extrusionOk="0">
                  <a:moveTo>
                    <a:pt x="749" y="1"/>
                  </a:moveTo>
                  <a:lnTo>
                    <a:pt x="667" y="15"/>
                  </a:lnTo>
                  <a:lnTo>
                    <a:pt x="586" y="42"/>
                  </a:lnTo>
                  <a:lnTo>
                    <a:pt x="518" y="69"/>
                  </a:lnTo>
                  <a:lnTo>
                    <a:pt x="368" y="151"/>
                  </a:lnTo>
                  <a:lnTo>
                    <a:pt x="246" y="246"/>
                  </a:lnTo>
                  <a:lnTo>
                    <a:pt x="151" y="368"/>
                  </a:lnTo>
                  <a:lnTo>
                    <a:pt x="69" y="504"/>
                  </a:lnTo>
                  <a:lnTo>
                    <a:pt x="42" y="586"/>
                  </a:lnTo>
                  <a:lnTo>
                    <a:pt x="15" y="668"/>
                  </a:lnTo>
                  <a:lnTo>
                    <a:pt x="1" y="749"/>
                  </a:lnTo>
                  <a:lnTo>
                    <a:pt x="1" y="831"/>
                  </a:lnTo>
                  <a:lnTo>
                    <a:pt x="1" y="926"/>
                  </a:lnTo>
                  <a:lnTo>
                    <a:pt x="15" y="1008"/>
                  </a:lnTo>
                  <a:lnTo>
                    <a:pt x="42" y="1089"/>
                  </a:lnTo>
                  <a:lnTo>
                    <a:pt x="69" y="1157"/>
                  </a:lnTo>
                  <a:lnTo>
                    <a:pt x="151" y="1307"/>
                  </a:lnTo>
                  <a:lnTo>
                    <a:pt x="246" y="1429"/>
                  </a:lnTo>
                  <a:lnTo>
                    <a:pt x="368" y="1524"/>
                  </a:lnTo>
                  <a:lnTo>
                    <a:pt x="518" y="1606"/>
                  </a:lnTo>
                  <a:lnTo>
                    <a:pt x="586" y="1633"/>
                  </a:lnTo>
                  <a:lnTo>
                    <a:pt x="667" y="1647"/>
                  </a:lnTo>
                  <a:lnTo>
                    <a:pt x="749" y="1660"/>
                  </a:lnTo>
                  <a:lnTo>
                    <a:pt x="831" y="1674"/>
                  </a:lnTo>
                  <a:lnTo>
                    <a:pt x="12611" y="1674"/>
                  </a:lnTo>
                  <a:lnTo>
                    <a:pt x="12692" y="1660"/>
                  </a:lnTo>
                  <a:lnTo>
                    <a:pt x="12774" y="1647"/>
                  </a:lnTo>
                  <a:lnTo>
                    <a:pt x="12855" y="1633"/>
                  </a:lnTo>
                  <a:lnTo>
                    <a:pt x="12937" y="1606"/>
                  </a:lnTo>
                  <a:lnTo>
                    <a:pt x="13073" y="1524"/>
                  </a:lnTo>
                  <a:lnTo>
                    <a:pt x="13195" y="1429"/>
                  </a:lnTo>
                  <a:lnTo>
                    <a:pt x="13304" y="1307"/>
                  </a:lnTo>
                  <a:lnTo>
                    <a:pt x="13386" y="1157"/>
                  </a:lnTo>
                  <a:lnTo>
                    <a:pt x="13413" y="1089"/>
                  </a:lnTo>
                  <a:lnTo>
                    <a:pt x="13427" y="1008"/>
                  </a:lnTo>
                  <a:lnTo>
                    <a:pt x="13440" y="926"/>
                  </a:lnTo>
                  <a:lnTo>
                    <a:pt x="13440" y="831"/>
                  </a:lnTo>
                  <a:lnTo>
                    <a:pt x="13440" y="749"/>
                  </a:lnTo>
                  <a:lnTo>
                    <a:pt x="13427" y="668"/>
                  </a:lnTo>
                  <a:lnTo>
                    <a:pt x="13413" y="586"/>
                  </a:lnTo>
                  <a:lnTo>
                    <a:pt x="13386" y="504"/>
                  </a:lnTo>
                  <a:lnTo>
                    <a:pt x="13304" y="368"/>
                  </a:lnTo>
                  <a:lnTo>
                    <a:pt x="13195" y="246"/>
                  </a:lnTo>
                  <a:lnTo>
                    <a:pt x="13073" y="151"/>
                  </a:lnTo>
                  <a:lnTo>
                    <a:pt x="12937" y="69"/>
                  </a:lnTo>
                  <a:lnTo>
                    <a:pt x="12855" y="42"/>
                  </a:lnTo>
                  <a:lnTo>
                    <a:pt x="12774" y="15"/>
                  </a:lnTo>
                  <a:lnTo>
                    <a:pt x="12692" y="1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3751797" y="3757005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831" y="1673"/>
                  </a:lnTo>
                  <a:lnTo>
                    <a:pt x="12611" y="1673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3751797" y="3891131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7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7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3751797" y="4025258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8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8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9"/>
                  </a:lnTo>
                  <a:lnTo>
                    <a:pt x="69" y="1170"/>
                  </a:lnTo>
                  <a:lnTo>
                    <a:pt x="151" y="1306"/>
                  </a:lnTo>
                  <a:lnTo>
                    <a:pt x="246" y="1429"/>
                  </a:lnTo>
                  <a:lnTo>
                    <a:pt x="368" y="1537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37"/>
                  </a:lnTo>
                  <a:lnTo>
                    <a:pt x="13195" y="1429"/>
                  </a:lnTo>
                  <a:lnTo>
                    <a:pt x="13304" y="1306"/>
                  </a:lnTo>
                  <a:lnTo>
                    <a:pt x="13386" y="1170"/>
                  </a:lnTo>
                  <a:lnTo>
                    <a:pt x="13413" y="1089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8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8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3751797" y="4159879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54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53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3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3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53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54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3751797" y="4294005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3751797" y="4428132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4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2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2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4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3667681" y="3622843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1"/>
                  </a:moveTo>
                  <a:lnTo>
                    <a:pt x="286" y="15"/>
                  </a:lnTo>
                  <a:lnTo>
                    <a:pt x="218" y="28"/>
                  </a:lnTo>
                  <a:lnTo>
                    <a:pt x="164" y="69"/>
                  </a:lnTo>
                  <a:lnTo>
                    <a:pt x="109" y="110"/>
                  </a:lnTo>
                  <a:lnTo>
                    <a:pt x="69" y="164"/>
                  </a:lnTo>
                  <a:lnTo>
                    <a:pt x="28" y="219"/>
                  </a:lnTo>
                  <a:lnTo>
                    <a:pt x="14" y="287"/>
                  </a:lnTo>
                  <a:lnTo>
                    <a:pt x="1" y="355"/>
                  </a:lnTo>
                  <a:lnTo>
                    <a:pt x="14" y="436"/>
                  </a:lnTo>
                  <a:lnTo>
                    <a:pt x="28" y="491"/>
                  </a:lnTo>
                  <a:lnTo>
                    <a:pt x="69" y="559"/>
                  </a:lnTo>
                  <a:lnTo>
                    <a:pt x="109" y="613"/>
                  </a:lnTo>
                  <a:lnTo>
                    <a:pt x="164" y="654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354" y="722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4"/>
                  </a:lnTo>
                  <a:lnTo>
                    <a:pt x="613" y="613"/>
                  </a:lnTo>
                  <a:lnTo>
                    <a:pt x="653" y="559"/>
                  </a:lnTo>
                  <a:lnTo>
                    <a:pt x="681" y="491"/>
                  </a:lnTo>
                  <a:lnTo>
                    <a:pt x="708" y="436"/>
                  </a:lnTo>
                  <a:lnTo>
                    <a:pt x="721" y="355"/>
                  </a:lnTo>
                  <a:lnTo>
                    <a:pt x="708" y="287"/>
                  </a:lnTo>
                  <a:lnTo>
                    <a:pt x="681" y="219"/>
                  </a:lnTo>
                  <a:lnTo>
                    <a:pt x="653" y="164"/>
                  </a:lnTo>
                  <a:lnTo>
                    <a:pt x="613" y="110"/>
                  </a:lnTo>
                  <a:lnTo>
                    <a:pt x="558" y="69"/>
                  </a:lnTo>
                  <a:lnTo>
                    <a:pt x="504" y="28"/>
                  </a:lnTo>
                  <a:lnTo>
                    <a:pt x="436" y="15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3667681" y="365652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3667681" y="375700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3667681" y="3790652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667681" y="402525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41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41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3667681" y="405939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72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694"/>
                  </a:lnTo>
                  <a:lnTo>
                    <a:pt x="354" y="707"/>
                  </a:lnTo>
                  <a:lnTo>
                    <a:pt x="436" y="694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72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3667681" y="3891131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7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67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3667681" y="392477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8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8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3667681" y="415987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3667681" y="4193526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3667681" y="4294005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3667681" y="432765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6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6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3667681" y="442813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3667681" y="4461778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8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3"/>
                  </a:lnTo>
                  <a:lnTo>
                    <a:pt x="164" y="653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3"/>
                  </a:lnTo>
                  <a:lnTo>
                    <a:pt x="613" y="613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8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722497" y="3425736"/>
              <a:ext cx="438459" cy="48596"/>
            </a:xfrm>
            <a:custGeom>
              <a:avLst/>
              <a:gdLst/>
              <a:ahLst/>
              <a:cxnLst/>
              <a:rect l="l" t="t" r="r" b="b"/>
              <a:pathLst>
                <a:path w="12406" h="1375" extrusionOk="0">
                  <a:moveTo>
                    <a:pt x="1374" y="1"/>
                  </a:moveTo>
                  <a:lnTo>
                    <a:pt x="1224" y="15"/>
                  </a:lnTo>
                  <a:lnTo>
                    <a:pt x="1088" y="28"/>
                  </a:lnTo>
                  <a:lnTo>
                    <a:pt x="966" y="69"/>
                  </a:lnTo>
                  <a:lnTo>
                    <a:pt x="830" y="110"/>
                  </a:lnTo>
                  <a:lnTo>
                    <a:pt x="708" y="164"/>
                  </a:lnTo>
                  <a:lnTo>
                    <a:pt x="599" y="246"/>
                  </a:lnTo>
                  <a:lnTo>
                    <a:pt x="490" y="314"/>
                  </a:lnTo>
                  <a:lnTo>
                    <a:pt x="395" y="409"/>
                  </a:lnTo>
                  <a:lnTo>
                    <a:pt x="313" y="504"/>
                  </a:lnTo>
                  <a:lnTo>
                    <a:pt x="231" y="613"/>
                  </a:lnTo>
                  <a:lnTo>
                    <a:pt x="163" y="722"/>
                  </a:lnTo>
                  <a:lnTo>
                    <a:pt x="109" y="844"/>
                  </a:lnTo>
                  <a:lnTo>
                    <a:pt x="55" y="967"/>
                  </a:lnTo>
                  <a:lnTo>
                    <a:pt x="27" y="1103"/>
                  </a:lnTo>
                  <a:lnTo>
                    <a:pt x="0" y="1239"/>
                  </a:lnTo>
                  <a:lnTo>
                    <a:pt x="0" y="1375"/>
                  </a:lnTo>
                  <a:lnTo>
                    <a:pt x="12406" y="1375"/>
                  </a:lnTo>
                  <a:lnTo>
                    <a:pt x="12392" y="1239"/>
                  </a:lnTo>
                  <a:lnTo>
                    <a:pt x="12379" y="1103"/>
                  </a:lnTo>
                  <a:lnTo>
                    <a:pt x="12338" y="967"/>
                  </a:lnTo>
                  <a:lnTo>
                    <a:pt x="12297" y="844"/>
                  </a:lnTo>
                  <a:lnTo>
                    <a:pt x="12229" y="722"/>
                  </a:lnTo>
                  <a:lnTo>
                    <a:pt x="12161" y="613"/>
                  </a:lnTo>
                  <a:lnTo>
                    <a:pt x="12093" y="504"/>
                  </a:lnTo>
                  <a:lnTo>
                    <a:pt x="11998" y="409"/>
                  </a:lnTo>
                  <a:lnTo>
                    <a:pt x="11902" y="314"/>
                  </a:lnTo>
                  <a:lnTo>
                    <a:pt x="11794" y="246"/>
                  </a:lnTo>
                  <a:lnTo>
                    <a:pt x="11685" y="164"/>
                  </a:lnTo>
                  <a:lnTo>
                    <a:pt x="11562" y="110"/>
                  </a:lnTo>
                  <a:lnTo>
                    <a:pt x="11440" y="69"/>
                  </a:lnTo>
                  <a:lnTo>
                    <a:pt x="11304" y="28"/>
                  </a:lnTo>
                  <a:lnTo>
                    <a:pt x="11168" y="15"/>
                  </a:lnTo>
                  <a:lnTo>
                    <a:pt x="110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/>
              <a:t>Week 04</a:t>
            </a:r>
            <a:endParaRPr lang="en-US" altLang="en-GB"/>
          </a:p>
        </p:txBody>
      </p:sp>
      <p:pic>
        <p:nvPicPr>
          <p:cNvPr id="3" name="Picture 2" descr="admin loginwfw"/>
          <p:cNvPicPr>
            <a:picLocks noChangeAspect="1"/>
          </p:cNvPicPr>
          <p:nvPr/>
        </p:nvPicPr>
        <p:blipFill>
          <a:blip r:embed="rId1"/>
          <a:srcRect l="31647" t="10194" r="31223" b="10194"/>
          <a:stretch>
            <a:fillRect/>
          </a:stretch>
        </p:blipFill>
        <p:spPr>
          <a:xfrm>
            <a:off x="1188085" y="1275715"/>
            <a:ext cx="3212465" cy="3094355"/>
          </a:xfrm>
          <a:prstGeom prst="rect">
            <a:avLst/>
          </a:prstGeom>
        </p:spPr>
      </p:pic>
      <p:pic>
        <p:nvPicPr>
          <p:cNvPr id="4" name="Picture 3" descr="faculty dash"/>
          <p:cNvPicPr>
            <a:picLocks noChangeAspect="1"/>
          </p:cNvPicPr>
          <p:nvPr/>
        </p:nvPicPr>
        <p:blipFill>
          <a:blip r:embed="rId2"/>
          <a:srcRect l="26661" t="11689" r="25000" b="6456"/>
          <a:stretch>
            <a:fillRect/>
          </a:stretch>
        </p:blipFill>
        <p:spPr>
          <a:xfrm>
            <a:off x="4932045" y="1275080"/>
            <a:ext cx="3536315" cy="30949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3" name="Picture 2" descr="admin das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195" y="339090"/>
            <a:ext cx="9240520" cy="41732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3" name="Picture 2" descr="select students"/>
          <p:cNvPicPr>
            <a:picLocks noChangeAspect="1"/>
          </p:cNvPicPr>
          <p:nvPr/>
        </p:nvPicPr>
        <p:blipFill>
          <a:blip r:embed="rId1"/>
          <a:srcRect l="27556" r="29132"/>
          <a:stretch>
            <a:fillRect/>
          </a:stretch>
        </p:blipFill>
        <p:spPr>
          <a:xfrm>
            <a:off x="107950" y="1851660"/>
            <a:ext cx="3960495" cy="1721485"/>
          </a:xfrm>
          <a:prstGeom prst="rect">
            <a:avLst/>
          </a:prstGeom>
        </p:spPr>
      </p:pic>
      <p:pic>
        <p:nvPicPr>
          <p:cNvPr id="4" name="Picture 3" descr="WhatsApp Image 2025-03-08 at 16.09.50_7b7ea3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975" y="1655445"/>
            <a:ext cx="3571875" cy="21145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135120" y="2427605"/>
            <a:ext cx="805180" cy="44640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endParaRPr lang="en-GB" altLang="en-US"/>
          </a:p>
        </p:txBody>
      </p:sp>
      <p:pic>
        <p:nvPicPr>
          <p:cNvPr id="3" name="Picture 2" descr="classroom"/>
          <p:cNvPicPr>
            <a:picLocks noChangeAspect="1"/>
          </p:cNvPicPr>
          <p:nvPr/>
        </p:nvPicPr>
        <p:blipFill>
          <a:blip r:embed="rId1"/>
          <a:srcRect l="25234" r="25336"/>
          <a:stretch>
            <a:fillRect/>
          </a:stretch>
        </p:blipFill>
        <p:spPr>
          <a:xfrm>
            <a:off x="683895" y="1348105"/>
            <a:ext cx="3384550" cy="310261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211955" y="2427605"/>
            <a:ext cx="805180" cy="44640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pic>
        <p:nvPicPr>
          <p:cNvPr id="4" name="Picture 3" descr="Cla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90" y="1707515"/>
            <a:ext cx="3162300" cy="20288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1148</Words>
  <Application>WPS Presentation</Application>
  <PresentationFormat/>
  <Paragraphs>119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Arial</vt:lpstr>
      <vt:lpstr>Fira Sans Extra Condensed</vt:lpstr>
      <vt:lpstr>Roboto</vt:lpstr>
      <vt:lpstr>Fira Sans Extra Condensed SemiBold</vt:lpstr>
      <vt:lpstr>Proxima Nova Semibold</vt:lpstr>
      <vt:lpstr>Proxima Nova</vt:lpstr>
      <vt:lpstr>Microsoft YaHei</vt:lpstr>
      <vt:lpstr>Arial Unicode MS</vt:lpstr>
      <vt:lpstr>Machine Learning Infographics by Slidesgo</vt:lpstr>
      <vt:lpstr>Machine Learning Infographics</vt:lpstr>
      <vt:lpstr>Machine Learning Infographics</vt:lpstr>
      <vt:lpstr>Machine Learning Infographics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Machine Learning Infographics</vt:lpstr>
      <vt:lpstr>Machine Learning Infographics</vt:lpstr>
      <vt:lpstr>Machine Learning Infographics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Infographics</dc:title>
  <dc:creator/>
  <cp:lastModifiedBy>KharapBang</cp:lastModifiedBy>
  <cp:revision>61</cp:revision>
  <dcterms:created xsi:type="dcterms:W3CDTF">2025-03-08T09:29:17Z</dcterms:created>
  <dcterms:modified xsi:type="dcterms:W3CDTF">2025-03-08T10:49:14Z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B93A72CF6FD94C289E1ACAAAA648D2D1_12</vt:lpwstr>
  </property>
  <property fmtid="{D5CDD505-2E9C-101B-9397-08002B2CF9AE}" pid="3" name="KSOProductBuildVer">
    <vt:lpwstr>2057-12.2.0.20341</vt:lpwstr>
  </property>
</Properties>
</file>