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69" r:id="rId6"/>
    <p:sldId id="299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76" r:id="rId15"/>
    <p:sldId id="301" r:id="rId16"/>
    <p:sldId id="302" r:id="rId17"/>
    <p:sldId id="300" r:id="rId18"/>
    <p:sldId id="303" r:id="rId19"/>
    <p:sldId id="304" r:id="rId20"/>
    <p:sldId id="305" r:id="rId21"/>
    <p:sldId id="306" r:id="rId22"/>
    <p:sldId id="307" r:id="rId23"/>
    <p:sldId id="268" r:id="rId24"/>
    <p:sldId id="273" r:id="rId25"/>
    <p:sldId id="291" r:id="rId26"/>
  </p:sldIdLst>
  <p:sldSz cx="9144000" cy="5143500"/>
  <p:notesSz cx="6858000" cy="9144000"/>
  <p:embeddedFontLst>
    <p:embeddedFont>
      <p:font typeface="Fira Sans Extra Condensed" panose="020B0603050000020004"/>
      <p:regular r:id="rId30"/>
    </p:embeddedFont>
    <p:embeddedFont>
      <p:font typeface="Roboto" panose="02000000000000000000"/>
      <p:regular r:id="rId31"/>
    </p:embeddedFont>
    <p:embeddedFont>
      <p:font typeface="Fira Sans Extra Condensed SemiBold" panose="020B0603050000020004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e96fd5876e_0_9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e96fd5876e_0_9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e96fd5876e_0_32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e96fd5876e_0_32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e96fd5876e_0_28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e96fd5876e_0_28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603050000020004"/>
              <a:buNone/>
              <a:defRPr sz="2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Automated</a:t>
            </a:r>
            <a:br>
              <a:rPr lang="en-US" altLang="en-GB"/>
            </a:br>
            <a:r>
              <a:rPr lang="en-US" altLang="en-GB"/>
              <a:t>Attendance</a:t>
            </a:r>
            <a:br>
              <a:rPr lang="en-US" altLang="en-GB"/>
            </a:br>
            <a:r>
              <a:rPr lang="en-US" altLang="en-GB"/>
              <a:t>System</a:t>
            </a:r>
            <a:endParaRPr lang="en-US" altLang="en-GB"/>
          </a:p>
        </p:txBody>
      </p:sp>
      <p:sp>
        <p:nvSpPr>
          <p:cNvPr id="47" name="Google Shape;47;p15"/>
          <p:cNvSpPr txBox="1"/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Using Machine Learning</a:t>
            </a:r>
            <a:endParaRPr lang="en-US" altLang="en-GB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Initialize Classroom</a:t>
            </a:r>
            <a:endParaRPr lang="en-US" altLang="en-GB"/>
          </a:p>
        </p:txBody>
      </p:sp>
      <p:pic>
        <p:nvPicPr>
          <p:cNvPr id="3" name="Picture 2" descr="classroom"/>
          <p:cNvPicPr>
            <a:picLocks noChangeAspect="1"/>
          </p:cNvPicPr>
          <p:nvPr/>
        </p:nvPicPr>
        <p:blipFill>
          <a:blip r:embed="rId1"/>
          <a:srcRect l="25234" r="25336"/>
          <a:stretch>
            <a:fillRect/>
          </a:stretch>
        </p:blipFill>
        <p:spPr>
          <a:xfrm>
            <a:off x="683895" y="1348105"/>
            <a:ext cx="3384550" cy="310261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211955" y="2427605"/>
            <a:ext cx="805180" cy="44640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4" name="Picture 3" descr="Cla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90" y="1707515"/>
            <a:ext cx="316230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Initial Faculty Dashboard</a:t>
            </a:r>
            <a:endParaRPr lang="en-US" altLang="en-GB"/>
          </a:p>
        </p:txBody>
      </p:sp>
      <p:pic>
        <p:nvPicPr>
          <p:cNvPr id="3" name="Picture 2" descr="Teacher"/>
          <p:cNvPicPr>
            <a:picLocks noChangeAspect="1"/>
          </p:cNvPicPr>
          <p:nvPr/>
        </p:nvPicPr>
        <p:blipFill>
          <a:blip r:embed="rId1"/>
          <a:srcRect l="21257" t="6588" r="22833" b="4104"/>
          <a:stretch>
            <a:fillRect/>
          </a:stretch>
        </p:blipFill>
        <p:spPr>
          <a:xfrm>
            <a:off x="1764030" y="915670"/>
            <a:ext cx="5112385" cy="37445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35"/>
          <p:cNvSpPr/>
          <p:nvPr/>
        </p:nvSpPr>
        <p:spPr>
          <a:xfrm>
            <a:off x="2444855" y="2931598"/>
            <a:ext cx="824700" cy="824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0" name="Google Shape;1740;p35"/>
          <p:cNvSpPr/>
          <p:nvPr/>
        </p:nvSpPr>
        <p:spPr>
          <a:xfrm>
            <a:off x="7341623" y="1577778"/>
            <a:ext cx="824700" cy="8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1" name="Google Shape;1741;p35"/>
          <p:cNvSpPr/>
          <p:nvPr/>
        </p:nvSpPr>
        <p:spPr>
          <a:xfrm>
            <a:off x="5580125" y="2931918"/>
            <a:ext cx="824700" cy="82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2" name="Google Shape;1742;p35"/>
          <p:cNvSpPr/>
          <p:nvPr/>
        </p:nvSpPr>
        <p:spPr>
          <a:xfrm>
            <a:off x="1019288" y="1620323"/>
            <a:ext cx="824700" cy="824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3" name="Google Shape;1743;p3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Faculty Dashboard Plan</a:t>
            </a:r>
            <a:endParaRPr lang="en-US" altLang="en-GB"/>
          </a:p>
        </p:txBody>
      </p:sp>
      <p:grpSp>
        <p:nvGrpSpPr>
          <p:cNvPr id="1744" name="Google Shape;1744;p35"/>
          <p:cNvGrpSpPr/>
          <p:nvPr/>
        </p:nvGrpSpPr>
        <p:grpSpPr>
          <a:xfrm>
            <a:off x="1251221" y="1885666"/>
            <a:ext cx="360818" cy="294030"/>
            <a:chOff x="7963196" y="2903752"/>
            <a:chExt cx="360818" cy="294030"/>
          </a:xfrm>
        </p:grpSpPr>
        <p:sp>
          <p:nvSpPr>
            <p:cNvPr id="1745" name="Google Shape;1745;p35"/>
            <p:cNvSpPr/>
            <p:nvPr/>
          </p:nvSpPr>
          <p:spPr>
            <a:xfrm>
              <a:off x="8022666" y="2987604"/>
              <a:ext cx="301348" cy="42405"/>
            </a:xfrm>
            <a:custGeom>
              <a:avLst/>
              <a:gdLst/>
              <a:ahLst/>
              <a:cxnLst/>
              <a:rect l="l" t="t" r="r" b="b"/>
              <a:pathLst>
                <a:path w="8812" h="1240" extrusionOk="0">
                  <a:moveTo>
                    <a:pt x="977" y="1"/>
                  </a:moveTo>
                  <a:cubicBezTo>
                    <a:pt x="500" y="1"/>
                    <a:pt x="96" y="358"/>
                    <a:pt x="48" y="834"/>
                  </a:cubicBezTo>
                  <a:lnTo>
                    <a:pt x="0" y="1239"/>
                  </a:lnTo>
                  <a:lnTo>
                    <a:pt x="8716" y="1239"/>
                  </a:lnTo>
                  <a:lnTo>
                    <a:pt x="8740" y="1025"/>
                  </a:lnTo>
                  <a:cubicBezTo>
                    <a:pt x="8812" y="477"/>
                    <a:pt x="8383" y="1"/>
                    <a:pt x="7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003925" y="3051143"/>
              <a:ext cx="314412" cy="146639"/>
            </a:xfrm>
            <a:custGeom>
              <a:avLst/>
              <a:gdLst/>
              <a:ahLst/>
              <a:cxnLst/>
              <a:rect l="l" t="t" r="r" b="b"/>
              <a:pathLst>
                <a:path w="9194" h="4288" extrusionOk="0">
                  <a:moveTo>
                    <a:pt x="477" y="0"/>
                  </a:moveTo>
                  <a:lnTo>
                    <a:pt x="1" y="4287"/>
                  </a:lnTo>
                  <a:lnTo>
                    <a:pt x="7907" y="4287"/>
                  </a:lnTo>
                  <a:cubicBezTo>
                    <a:pt x="8002" y="4287"/>
                    <a:pt x="8121" y="4263"/>
                    <a:pt x="8240" y="4216"/>
                  </a:cubicBezTo>
                  <a:cubicBezTo>
                    <a:pt x="8550" y="4097"/>
                    <a:pt x="8764" y="3811"/>
                    <a:pt x="8812" y="3477"/>
                  </a:cubicBezTo>
                  <a:lnTo>
                    <a:pt x="91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7963196" y="2903752"/>
              <a:ext cx="338829" cy="291568"/>
            </a:xfrm>
            <a:custGeom>
              <a:avLst/>
              <a:gdLst/>
              <a:ahLst/>
              <a:cxnLst/>
              <a:rect l="l" t="t" r="r" b="b"/>
              <a:pathLst>
                <a:path w="9908" h="8526" extrusionOk="0">
                  <a:moveTo>
                    <a:pt x="930" y="0"/>
                  </a:moveTo>
                  <a:cubicBezTo>
                    <a:pt x="406" y="0"/>
                    <a:pt x="1" y="405"/>
                    <a:pt x="1" y="929"/>
                  </a:cubicBezTo>
                  <a:lnTo>
                    <a:pt x="1" y="7668"/>
                  </a:lnTo>
                  <a:cubicBezTo>
                    <a:pt x="1" y="8073"/>
                    <a:pt x="239" y="8407"/>
                    <a:pt x="596" y="8526"/>
                  </a:cubicBezTo>
                  <a:lnTo>
                    <a:pt x="1192" y="3215"/>
                  </a:lnTo>
                  <a:cubicBezTo>
                    <a:pt x="1285" y="2444"/>
                    <a:pt x="1905" y="1857"/>
                    <a:pt x="2670" y="1857"/>
                  </a:cubicBezTo>
                  <a:cubicBezTo>
                    <a:pt x="2685" y="1857"/>
                    <a:pt x="2701" y="1857"/>
                    <a:pt x="2716" y="1858"/>
                  </a:cubicBezTo>
                  <a:lnTo>
                    <a:pt x="9574" y="1858"/>
                  </a:lnTo>
                  <a:cubicBezTo>
                    <a:pt x="9693" y="1858"/>
                    <a:pt x="9812" y="1858"/>
                    <a:pt x="9908" y="1881"/>
                  </a:cubicBezTo>
                  <a:cubicBezTo>
                    <a:pt x="9789" y="1500"/>
                    <a:pt x="9431" y="1238"/>
                    <a:pt x="9027" y="1238"/>
                  </a:cubicBezTo>
                  <a:lnTo>
                    <a:pt x="4740" y="1238"/>
                  </a:lnTo>
                  <a:lnTo>
                    <a:pt x="3597" y="95"/>
                  </a:lnTo>
                  <a:cubicBezTo>
                    <a:pt x="3549" y="48"/>
                    <a:pt x="3454" y="0"/>
                    <a:pt x="3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49" name="Google Shape;1749;p35"/>
          <p:cNvSpPr txBox="1"/>
          <p:nvPr/>
        </p:nvSpPr>
        <p:spPr>
          <a:xfrm>
            <a:off x="395605" y="1110615"/>
            <a:ext cx="1948815" cy="33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Select Any Course</a:t>
            </a:r>
            <a:endParaRPr lang="en-US" altLang="en-GB" sz="1800" b="1"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8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he/she teaching </a:t>
            </a:r>
            <a:endParaRPr lang="en-US" altLang="en-GB" sz="1800" b="1">
              <a:solidFill>
                <a:srgbClr val="000000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grpSp>
        <p:nvGrpSpPr>
          <p:cNvPr id="1751" name="Google Shape;1751;p35"/>
          <p:cNvGrpSpPr/>
          <p:nvPr/>
        </p:nvGrpSpPr>
        <p:grpSpPr>
          <a:xfrm>
            <a:off x="7593126" y="1807271"/>
            <a:ext cx="321730" cy="365708"/>
            <a:chOff x="2440779" y="4628606"/>
            <a:chExt cx="321730" cy="365708"/>
          </a:xfrm>
        </p:grpSpPr>
        <p:sp>
          <p:nvSpPr>
            <p:cNvPr id="1752" name="Google Shape;1752;p35"/>
            <p:cNvSpPr/>
            <p:nvPr/>
          </p:nvSpPr>
          <p:spPr>
            <a:xfrm>
              <a:off x="2440779" y="4628606"/>
              <a:ext cx="276931" cy="320909"/>
            </a:xfrm>
            <a:custGeom>
              <a:avLst/>
              <a:gdLst/>
              <a:ahLst/>
              <a:cxnLst/>
              <a:rect l="l" t="t" r="r" b="b"/>
              <a:pathLst>
                <a:path w="8098" h="9384" extrusionOk="0">
                  <a:moveTo>
                    <a:pt x="953" y="1"/>
                  </a:moveTo>
                  <a:cubicBezTo>
                    <a:pt x="430" y="1"/>
                    <a:pt x="1" y="430"/>
                    <a:pt x="1" y="930"/>
                  </a:cubicBezTo>
                  <a:lnTo>
                    <a:pt x="1" y="8479"/>
                  </a:lnTo>
                  <a:cubicBezTo>
                    <a:pt x="1" y="8884"/>
                    <a:pt x="239" y="9241"/>
                    <a:pt x="620" y="9384"/>
                  </a:cubicBezTo>
                  <a:lnTo>
                    <a:pt x="620" y="3097"/>
                  </a:lnTo>
                  <a:cubicBezTo>
                    <a:pt x="620" y="2668"/>
                    <a:pt x="787" y="2263"/>
                    <a:pt x="1096" y="1978"/>
                  </a:cubicBezTo>
                  <a:lnTo>
                    <a:pt x="1978" y="1096"/>
                  </a:lnTo>
                  <a:cubicBezTo>
                    <a:pt x="2263" y="787"/>
                    <a:pt x="2668" y="620"/>
                    <a:pt x="3097" y="620"/>
                  </a:cubicBezTo>
                  <a:lnTo>
                    <a:pt x="8098" y="620"/>
                  </a:lnTo>
                  <a:cubicBezTo>
                    <a:pt x="7955" y="263"/>
                    <a:pt x="7598" y="1"/>
                    <a:pt x="7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2483970" y="4671797"/>
              <a:ext cx="278539" cy="322517"/>
            </a:xfrm>
            <a:custGeom>
              <a:avLst/>
              <a:gdLst/>
              <a:ahLst/>
              <a:cxnLst/>
              <a:rect l="l" t="t" r="r" b="b"/>
              <a:pathLst>
                <a:path w="8145" h="9431" extrusionOk="0">
                  <a:moveTo>
                    <a:pt x="6573" y="3167"/>
                  </a:moveTo>
                  <a:cubicBezTo>
                    <a:pt x="6978" y="3167"/>
                    <a:pt x="6978" y="3787"/>
                    <a:pt x="6573" y="3787"/>
                  </a:cubicBezTo>
                  <a:lnTo>
                    <a:pt x="1548" y="3787"/>
                  </a:lnTo>
                  <a:cubicBezTo>
                    <a:pt x="1143" y="3787"/>
                    <a:pt x="1143" y="3167"/>
                    <a:pt x="1548" y="3167"/>
                  </a:cubicBezTo>
                  <a:close/>
                  <a:moveTo>
                    <a:pt x="6573" y="4430"/>
                  </a:moveTo>
                  <a:cubicBezTo>
                    <a:pt x="6978" y="4430"/>
                    <a:pt x="6978" y="5049"/>
                    <a:pt x="6573" y="5049"/>
                  </a:cubicBezTo>
                  <a:lnTo>
                    <a:pt x="1548" y="5049"/>
                  </a:lnTo>
                  <a:cubicBezTo>
                    <a:pt x="1143" y="5049"/>
                    <a:pt x="1143" y="4430"/>
                    <a:pt x="1548" y="4430"/>
                  </a:cubicBezTo>
                  <a:close/>
                  <a:moveTo>
                    <a:pt x="6573" y="5668"/>
                  </a:moveTo>
                  <a:cubicBezTo>
                    <a:pt x="6978" y="5668"/>
                    <a:pt x="6978" y="6311"/>
                    <a:pt x="6573" y="6311"/>
                  </a:cubicBezTo>
                  <a:lnTo>
                    <a:pt x="1548" y="6311"/>
                  </a:lnTo>
                  <a:cubicBezTo>
                    <a:pt x="1143" y="6311"/>
                    <a:pt x="1143" y="5668"/>
                    <a:pt x="1548" y="5668"/>
                  </a:cubicBezTo>
                  <a:close/>
                  <a:moveTo>
                    <a:pt x="6573" y="6930"/>
                  </a:moveTo>
                  <a:cubicBezTo>
                    <a:pt x="6954" y="6954"/>
                    <a:pt x="6954" y="7525"/>
                    <a:pt x="6573" y="7549"/>
                  </a:cubicBezTo>
                  <a:lnTo>
                    <a:pt x="1548" y="7549"/>
                  </a:lnTo>
                  <a:cubicBezTo>
                    <a:pt x="1167" y="7525"/>
                    <a:pt x="1167" y="6954"/>
                    <a:pt x="1548" y="6930"/>
                  </a:cubicBezTo>
                  <a:close/>
                  <a:moveTo>
                    <a:pt x="2501" y="0"/>
                  </a:moveTo>
                  <a:lnTo>
                    <a:pt x="2501" y="2191"/>
                  </a:lnTo>
                  <a:cubicBezTo>
                    <a:pt x="2501" y="2358"/>
                    <a:pt x="2358" y="2501"/>
                    <a:pt x="2191" y="2501"/>
                  </a:cubicBezTo>
                  <a:lnTo>
                    <a:pt x="0" y="2501"/>
                  </a:lnTo>
                  <a:lnTo>
                    <a:pt x="0" y="8502"/>
                  </a:lnTo>
                  <a:cubicBezTo>
                    <a:pt x="0" y="9002"/>
                    <a:pt x="429" y="9431"/>
                    <a:pt x="953" y="9431"/>
                  </a:cubicBezTo>
                  <a:lnTo>
                    <a:pt x="7192" y="9431"/>
                  </a:lnTo>
                  <a:cubicBezTo>
                    <a:pt x="7716" y="9431"/>
                    <a:pt x="8145" y="9002"/>
                    <a:pt x="8121" y="8502"/>
                  </a:cubicBezTo>
                  <a:lnTo>
                    <a:pt x="8121" y="929"/>
                  </a:lnTo>
                  <a:cubicBezTo>
                    <a:pt x="8145" y="429"/>
                    <a:pt x="7716" y="0"/>
                    <a:pt x="7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2483149" y="4671797"/>
              <a:ext cx="64360" cy="6436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1834" y="0"/>
                  </a:moveTo>
                  <a:cubicBezTo>
                    <a:pt x="1596" y="0"/>
                    <a:pt x="1358" y="95"/>
                    <a:pt x="1167" y="286"/>
                  </a:cubicBezTo>
                  <a:lnTo>
                    <a:pt x="286" y="1167"/>
                  </a:lnTo>
                  <a:cubicBezTo>
                    <a:pt x="96" y="1357"/>
                    <a:pt x="0" y="1619"/>
                    <a:pt x="0" y="1881"/>
                  </a:cubicBezTo>
                  <a:lnTo>
                    <a:pt x="1882" y="1881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5" name="Google Shape;1755;p35"/>
          <p:cNvGrpSpPr/>
          <p:nvPr/>
        </p:nvGrpSpPr>
        <p:grpSpPr>
          <a:xfrm>
            <a:off x="6804301" y="1014955"/>
            <a:ext cx="1948882" cy="824600"/>
            <a:chOff x="457200" y="959300"/>
            <a:chExt cx="2061000" cy="824600"/>
          </a:xfrm>
        </p:grpSpPr>
        <p:sp>
          <p:nvSpPr>
            <p:cNvPr id="1756" name="Google Shape;1756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Run python script to take attendance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757" name="Google Shape;1757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767" name="Google Shape;1767;p35"/>
          <p:cNvGrpSpPr/>
          <p:nvPr/>
        </p:nvGrpSpPr>
        <p:grpSpPr>
          <a:xfrm>
            <a:off x="5018686" y="3737585"/>
            <a:ext cx="1948882" cy="733795"/>
            <a:chOff x="457200" y="959300"/>
            <a:chExt cx="2061000" cy="733795"/>
          </a:xfrm>
        </p:grpSpPr>
        <p:sp>
          <p:nvSpPr>
            <p:cNvPr id="1768" name="Google Shape;1768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Manual Attendance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769" name="Google Shape;1769;p35"/>
            <p:cNvSpPr txBox="1"/>
            <p:nvPr/>
          </p:nvSpPr>
          <p:spPr>
            <a:xfrm>
              <a:off x="457200" y="121009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1770" name="Google Shape;1770;p35"/>
          <p:cNvSpPr/>
          <p:nvPr/>
        </p:nvSpPr>
        <p:spPr>
          <a:xfrm>
            <a:off x="2662184" y="3161207"/>
            <a:ext cx="390060" cy="365493"/>
          </a:xfrm>
          <a:custGeom>
            <a:avLst/>
            <a:gdLst/>
            <a:ahLst/>
            <a:cxnLst/>
            <a:rect l="l" t="t" r="r" b="b"/>
            <a:pathLst>
              <a:path w="11432" h="10712" extrusionOk="0">
                <a:moveTo>
                  <a:pt x="6880" y="1261"/>
                </a:moveTo>
                <a:cubicBezTo>
                  <a:pt x="7296" y="1261"/>
                  <a:pt x="7296" y="1884"/>
                  <a:pt x="6880" y="1884"/>
                </a:cubicBezTo>
                <a:cubicBezTo>
                  <a:pt x="6865" y="1884"/>
                  <a:pt x="6850" y="1883"/>
                  <a:pt x="6835" y="1882"/>
                </a:cubicBezTo>
                <a:cubicBezTo>
                  <a:pt x="5716" y="1882"/>
                  <a:pt x="4811" y="2787"/>
                  <a:pt x="4811" y="3906"/>
                </a:cubicBezTo>
                <a:cubicBezTo>
                  <a:pt x="4799" y="4097"/>
                  <a:pt x="4656" y="4192"/>
                  <a:pt x="4510" y="4192"/>
                </a:cubicBezTo>
                <a:cubicBezTo>
                  <a:pt x="4364" y="4192"/>
                  <a:pt x="4215" y="4097"/>
                  <a:pt x="4191" y="3906"/>
                </a:cubicBezTo>
                <a:cubicBezTo>
                  <a:pt x="4191" y="2454"/>
                  <a:pt x="5382" y="1263"/>
                  <a:pt x="6835" y="1263"/>
                </a:cubicBezTo>
                <a:cubicBezTo>
                  <a:pt x="6850" y="1261"/>
                  <a:pt x="6865" y="1261"/>
                  <a:pt x="6880" y="1261"/>
                </a:cubicBezTo>
                <a:close/>
                <a:moveTo>
                  <a:pt x="6835" y="1"/>
                </a:moveTo>
                <a:cubicBezTo>
                  <a:pt x="3501" y="1"/>
                  <a:pt x="1691" y="3906"/>
                  <a:pt x="3858" y="6430"/>
                </a:cubicBezTo>
                <a:lnTo>
                  <a:pt x="3239" y="7050"/>
                </a:lnTo>
                <a:lnTo>
                  <a:pt x="3025" y="6835"/>
                </a:lnTo>
                <a:cubicBezTo>
                  <a:pt x="2965" y="6764"/>
                  <a:pt x="2882" y="6728"/>
                  <a:pt x="2798" y="6728"/>
                </a:cubicBezTo>
                <a:cubicBezTo>
                  <a:pt x="2715" y="6728"/>
                  <a:pt x="2632" y="6764"/>
                  <a:pt x="2572" y="6835"/>
                </a:cubicBezTo>
                <a:lnTo>
                  <a:pt x="119" y="9288"/>
                </a:lnTo>
                <a:cubicBezTo>
                  <a:pt x="0" y="9407"/>
                  <a:pt x="0" y="9622"/>
                  <a:pt x="119" y="9741"/>
                </a:cubicBezTo>
                <a:lnTo>
                  <a:pt x="1000" y="10622"/>
                </a:lnTo>
                <a:cubicBezTo>
                  <a:pt x="1060" y="10681"/>
                  <a:pt x="1143" y="10711"/>
                  <a:pt x="1227" y="10711"/>
                </a:cubicBezTo>
                <a:cubicBezTo>
                  <a:pt x="1310" y="10711"/>
                  <a:pt x="1393" y="10681"/>
                  <a:pt x="1453" y="10622"/>
                </a:cubicBezTo>
                <a:lnTo>
                  <a:pt x="3906" y="8169"/>
                </a:lnTo>
                <a:cubicBezTo>
                  <a:pt x="4049" y="8050"/>
                  <a:pt x="4049" y="7836"/>
                  <a:pt x="3906" y="7716"/>
                </a:cubicBezTo>
                <a:lnTo>
                  <a:pt x="3691" y="7502"/>
                </a:lnTo>
                <a:lnTo>
                  <a:pt x="4311" y="6883"/>
                </a:lnTo>
                <a:cubicBezTo>
                  <a:pt x="5055" y="7516"/>
                  <a:pt x="5944" y="7811"/>
                  <a:pt x="6820" y="7811"/>
                </a:cubicBezTo>
                <a:cubicBezTo>
                  <a:pt x="8383" y="7811"/>
                  <a:pt x="9907" y="6873"/>
                  <a:pt x="10502" y="5240"/>
                </a:cubicBezTo>
                <a:cubicBezTo>
                  <a:pt x="11431" y="2692"/>
                  <a:pt x="9550" y="1"/>
                  <a:pt x="68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72" name="Google Shape;1772;p35"/>
          <p:cNvGrpSpPr/>
          <p:nvPr/>
        </p:nvGrpSpPr>
        <p:grpSpPr>
          <a:xfrm>
            <a:off x="457201" y="3907380"/>
            <a:ext cx="1948882" cy="824600"/>
            <a:chOff x="457200" y="959300"/>
            <a:chExt cx="2061000" cy="824600"/>
          </a:xfrm>
        </p:grpSpPr>
        <p:sp>
          <p:nvSpPr>
            <p:cNvPr id="1773" name="Google Shape;1773;p35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774" name="Google Shape;1774;p35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775" name="Google Shape;1775;p35"/>
          <p:cNvGrpSpPr/>
          <p:nvPr/>
        </p:nvGrpSpPr>
        <p:grpSpPr>
          <a:xfrm>
            <a:off x="1907546" y="3737835"/>
            <a:ext cx="1948882" cy="801105"/>
            <a:chOff x="1355709" y="973270"/>
            <a:chExt cx="2061000" cy="801105"/>
          </a:xfrm>
        </p:grpSpPr>
        <p:sp>
          <p:nvSpPr>
            <p:cNvPr id="1776" name="Google Shape;1776;p35"/>
            <p:cNvSpPr txBox="1"/>
            <p:nvPr/>
          </p:nvSpPr>
          <p:spPr>
            <a:xfrm>
              <a:off x="1355709" y="97327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Attendance History</a:t>
              </a:r>
              <a:endParaRPr lang="en-US" sz="18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777" name="Google Shape;1777;p35"/>
            <p:cNvSpPr txBox="1"/>
            <p:nvPr/>
          </p:nvSpPr>
          <p:spPr>
            <a:xfrm>
              <a:off x="1355709" y="129137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5875647" y="3219165"/>
            <a:ext cx="385517" cy="358820"/>
            <a:chOff x="2574767" y="1962885"/>
            <a:chExt cx="385517" cy="358820"/>
          </a:xfrm>
        </p:grpSpPr>
        <p:sp>
          <p:nvSpPr>
            <p:cNvPr id="1779" name="Google Shape;1779;p35"/>
            <p:cNvSpPr/>
            <p:nvPr/>
          </p:nvSpPr>
          <p:spPr>
            <a:xfrm>
              <a:off x="2574767" y="1962885"/>
              <a:ext cx="269166" cy="327896"/>
            </a:xfrm>
            <a:custGeom>
              <a:avLst/>
              <a:gdLst/>
              <a:ahLst/>
              <a:cxnLst/>
              <a:rect l="l" t="t" r="r" b="b"/>
              <a:pathLst>
                <a:path w="7860" h="9575" extrusionOk="0">
                  <a:moveTo>
                    <a:pt x="6264" y="2025"/>
                  </a:moveTo>
                  <a:cubicBezTo>
                    <a:pt x="6669" y="2025"/>
                    <a:pt x="6669" y="2620"/>
                    <a:pt x="6264" y="2620"/>
                  </a:cubicBezTo>
                  <a:lnTo>
                    <a:pt x="4430" y="2620"/>
                  </a:lnTo>
                  <a:cubicBezTo>
                    <a:pt x="4025" y="2620"/>
                    <a:pt x="4025" y="2025"/>
                    <a:pt x="4430" y="2025"/>
                  </a:cubicBezTo>
                  <a:close/>
                  <a:moveTo>
                    <a:pt x="3406" y="2025"/>
                  </a:moveTo>
                  <a:cubicBezTo>
                    <a:pt x="3811" y="2025"/>
                    <a:pt x="3811" y="2644"/>
                    <a:pt x="3406" y="2644"/>
                  </a:cubicBezTo>
                  <a:lnTo>
                    <a:pt x="1572" y="2644"/>
                  </a:lnTo>
                  <a:cubicBezTo>
                    <a:pt x="1144" y="2644"/>
                    <a:pt x="1144" y="2025"/>
                    <a:pt x="1572" y="2025"/>
                  </a:cubicBezTo>
                  <a:close/>
                  <a:moveTo>
                    <a:pt x="3406" y="3239"/>
                  </a:moveTo>
                  <a:cubicBezTo>
                    <a:pt x="3811" y="3239"/>
                    <a:pt x="3811" y="3859"/>
                    <a:pt x="3406" y="3859"/>
                  </a:cubicBezTo>
                  <a:lnTo>
                    <a:pt x="1572" y="3859"/>
                  </a:lnTo>
                  <a:cubicBezTo>
                    <a:pt x="1144" y="3859"/>
                    <a:pt x="1144" y="3239"/>
                    <a:pt x="1572" y="3239"/>
                  </a:cubicBezTo>
                  <a:close/>
                  <a:moveTo>
                    <a:pt x="6264" y="3239"/>
                  </a:moveTo>
                  <a:cubicBezTo>
                    <a:pt x="6669" y="3239"/>
                    <a:pt x="6669" y="3859"/>
                    <a:pt x="6264" y="3859"/>
                  </a:cubicBezTo>
                  <a:lnTo>
                    <a:pt x="4430" y="3859"/>
                  </a:lnTo>
                  <a:cubicBezTo>
                    <a:pt x="4025" y="3859"/>
                    <a:pt x="4025" y="3239"/>
                    <a:pt x="4430" y="3239"/>
                  </a:cubicBezTo>
                  <a:close/>
                  <a:moveTo>
                    <a:pt x="3406" y="4478"/>
                  </a:moveTo>
                  <a:cubicBezTo>
                    <a:pt x="3811" y="4478"/>
                    <a:pt x="3811" y="5097"/>
                    <a:pt x="3406" y="5097"/>
                  </a:cubicBezTo>
                  <a:lnTo>
                    <a:pt x="1572" y="5097"/>
                  </a:lnTo>
                  <a:cubicBezTo>
                    <a:pt x="1144" y="5097"/>
                    <a:pt x="1144" y="4478"/>
                    <a:pt x="1572" y="4478"/>
                  </a:cubicBezTo>
                  <a:close/>
                  <a:moveTo>
                    <a:pt x="5311" y="4478"/>
                  </a:moveTo>
                  <a:cubicBezTo>
                    <a:pt x="5716" y="4478"/>
                    <a:pt x="5716" y="5097"/>
                    <a:pt x="5311" y="5097"/>
                  </a:cubicBezTo>
                  <a:lnTo>
                    <a:pt x="4406" y="5097"/>
                  </a:lnTo>
                  <a:cubicBezTo>
                    <a:pt x="4263" y="5097"/>
                    <a:pt x="4120" y="4954"/>
                    <a:pt x="4120" y="4811"/>
                  </a:cubicBezTo>
                  <a:lnTo>
                    <a:pt x="4120" y="4787"/>
                  </a:lnTo>
                  <a:cubicBezTo>
                    <a:pt x="4120" y="4621"/>
                    <a:pt x="4263" y="4478"/>
                    <a:pt x="4406" y="4478"/>
                  </a:cubicBezTo>
                  <a:close/>
                  <a:moveTo>
                    <a:pt x="3406" y="5716"/>
                  </a:moveTo>
                  <a:cubicBezTo>
                    <a:pt x="3811" y="5716"/>
                    <a:pt x="3811" y="6311"/>
                    <a:pt x="3406" y="6311"/>
                  </a:cubicBezTo>
                  <a:lnTo>
                    <a:pt x="1572" y="6311"/>
                  </a:lnTo>
                  <a:cubicBezTo>
                    <a:pt x="1144" y="6311"/>
                    <a:pt x="1144" y="5716"/>
                    <a:pt x="1572" y="5716"/>
                  </a:cubicBezTo>
                  <a:close/>
                  <a:moveTo>
                    <a:pt x="3406" y="6954"/>
                  </a:moveTo>
                  <a:cubicBezTo>
                    <a:pt x="3811" y="6954"/>
                    <a:pt x="3811" y="7574"/>
                    <a:pt x="3406" y="7574"/>
                  </a:cubicBezTo>
                  <a:lnTo>
                    <a:pt x="1572" y="7574"/>
                  </a:lnTo>
                  <a:cubicBezTo>
                    <a:pt x="1144" y="7574"/>
                    <a:pt x="1144" y="6954"/>
                    <a:pt x="1572" y="6954"/>
                  </a:cubicBezTo>
                  <a:close/>
                  <a:moveTo>
                    <a:pt x="1263" y="1"/>
                  </a:moveTo>
                  <a:cubicBezTo>
                    <a:pt x="572" y="1"/>
                    <a:pt x="1" y="548"/>
                    <a:pt x="1" y="1239"/>
                  </a:cubicBezTo>
                  <a:lnTo>
                    <a:pt x="1" y="8336"/>
                  </a:lnTo>
                  <a:cubicBezTo>
                    <a:pt x="1" y="9026"/>
                    <a:pt x="572" y="9574"/>
                    <a:pt x="1263" y="9574"/>
                  </a:cubicBezTo>
                  <a:lnTo>
                    <a:pt x="4835" y="9574"/>
                  </a:lnTo>
                  <a:cubicBezTo>
                    <a:pt x="3531" y="7488"/>
                    <a:pt x="5012" y="4787"/>
                    <a:pt x="7470" y="4787"/>
                  </a:cubicBezTo>
                  <a:cubicBezTo>
                    <a:pt x="7481" y="4787"/>
                    <a:pt x="7491" y="4787"/>
                    <a:pt x="7502" y="4787"/>
                  </a:cubicBezTo>
                  <a:lnTo>
                    <a:pt x="7550" y="4787"/>
                  </a:lnTo>
                  <a:cubicBezTo>
                    <a:pt x="7645" y="4787"/>
                    <a:pt x="7740" y="4787"/>
                    <a:pt x="7859" y="4811"/>
                  </a:cubicBezTo>
                  <a:lnTo>
                    <a:pt x="7859" y="1239"/>
                  </a:lnTo>
                  <a:cubicBezTo>
                    <a:pt x="7836" y="548"/>
                    <a:pt x="7288" y="1"/>
                    <a:pt x="6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2719028" y="2147192"/>
              <a:ext cx="241256" cy="174513"/>
            </a:xfrm>
            <a:custGeom>
              <a:avLst/>
              <a:gdLst/>
              <a:ahLst/>
              <a:cxnLst/>
              <a:rect l="l" t="t" r="r" b="b"/>
              <a:pathLst>
                <a:path w="7045" h="5096" extrusionOk="0">
                  <a:moveTo>
                    <a:pt x="4400" y="1625"/>
                  </a:moveTo>
                  <a:cubicBezTo>
                    <a:pt x="4628" y="1625"/>
                    <a:pt x="4838" y="1897"/>
                    <a:pt x="4645" y="2144"/>
                  </a:cubicBezTo>
                  <a:lnTo>
                    <a:pt x="3668" y="3359"/>
                  </a:lnTo>
                  <a:cubicBezTo>
                    <a:pt x="3613" y="3428"/>
                    <a:pt x="3525" y="3465"/>
                    <a:pt x="3438" y="3465"/>
                  </a:cubicBezTo>
                  <a:cubicBezTo>
                    <a:pt x="3375" y="3465"/>
                    <a:pt x="3313" y="3446"/>
                    <a:pt x="3263" y="3406"/>
                  </a:cubicBezTo>
                  <a:lnTo>
                    <a:pt x="2525" y="2882"/>
                  </a:lnTo>
                  <a:cubicBezTo>
                    <a:pt x="2382" y="2787"/>
                    <a:pt x="2358" y="2573"/>
                    <a:pt x="2454" y="2454"/>
                  </a:cubicBezTo>
                  <a:cubicBezTo>
                    <a:pt x="2512" y="2366"/>
                    <a:pt x="2605" y="2315"/>
                    <a:pt x="2702" y="2315"/>
                  </a:cubicBezTo>
                  <a:cubicBezTo>
                    <a:pt x="2764" y="2315"/>
                    <a:pt x="2827" y="2336"/>
                    <a:pt x="2882" y="2382"/>
                  </a:cubicBezTo>
                  <a:lnTo>
                    <a:pt x="3382" y="2739"/>
                  </a:lnTo>
                  <a:lnTo>
                    <a:pt x="4168" y="1739"/>
                  </a:lnTo>
                  <a:cubicBezTo>
                    <a:pt x="4237" y="1659"/>
                    <a:pt x="4319" y="1625"/>
                    <a:pt x="4400" y="1625"/>
                  </a:cubicBezTo>
                  <a:close/>
                  <a:moveTo>
                    <a:pt x="3525" y="1"/>
                  </a:moveTo>
                  <a:cubicBezTo>
                    <a:pt x="739" y="1"/>
                    <a:pt x="1" y="3835"/>
                    <a:pt x="2549" y="4883"/>
                  </a:cubicBezTo>
                  <a:cubicBezTo>
                    <a:pt x="2902" y="5030"/>
                    <a:pt x="3247" y="5096"/>
                    <a:pt x="3576" y="5096"/>
                  </a:cubicBezTo>
                  <a:cubicBezTo>
                    <a:pt x="5644" y="5096"/>
                    <a:pt x="7044" y="2468"/>
                    <a:pt x="5359" y="763"/>
                  </a:cubicBezTo>
                  <a:cubicBezTo>
                    <a:pt x="4883" y="263"/>
                    <a:pt x="4240" y="1"/>
                    <a:pt x="3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781" name="Google Shape;1781;p35"/>
          <p:cNvCxnSpPr>
            <a:stCxn id="1742" idx="6"/>
            <a:endCxn id="1740" idx="2"/>
          </p:cNvCxnSpPr>
          <p:nvPr/>
        </p:nvCxnSpPr>
        <p:spPr>
          <a:xfrm flipV="1">
            <a:off x="1843988" y="1990763"/>
            <a:ext cx="5497830" cy="425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Google Shape;1781;p35"/>
          <p:cNvCxnSpPr>
            <a:stCxn id="1740" idx="4"/>
            <a:endCxn id="1741" idx="6"/>
          </p:cNvCxnSpPr>
          <p:nvPr/>
        </p:nvCxnSpPr>
        <p:spPr>
          <a:xfrm flipH="1">
            <a:off x="6405193" y="2402878"/>
            <a:ext cx="1348740" cy="9417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" name="Google Shape;1781;p35"/>
          <p:cNvCxnSpPr>
            <a:stCxn id="1741" idx="2"/>
            <a:endCxn id="1739" idx="6"/>
          </p:cNvCxnSpPr>
          <p:nvPr/>
        </p:nvCxnSpPr>
        <p:spPr>
          <a:xfrm flipH="1">
            <a:off x="3269563" y="3344583"/>
            <a:ext cx="231076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New Faculty Dashboard</a:t>
            </a:r>
            <a:endParaRPr lang="en-US"/>
          </a:p>
        </p:txBody>
      </p:sp>
      <p:pic>
        <p:nvPicPr>
          <p:cNvPr id="4" name="Picture 3" descr="Faculty Dash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" y="988060"/>
            <a:ext cx="8742680" cy="39744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Course Options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988060"/>
            <a:ext cx="8711565" cy="39382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Attendance Functionality</a:t>
            </a:r>
            <a:endParaRPr lang="en-US"/>
          </a:p>
        </p:txBody>
      </p:sp>
      <p:pic>
        <p:nvPicPr>
          <p:cNvPr id="3" name="Picture 2" descr="Taking Attenda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" y="915670"/>
            <a:ext cx="8688070" cy="3972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Manual Attendance and History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35818" t="22704" r="35247" b="4645"/>
          <a:stretch>
            <a:fillRect/>
          </a:stretch>
        </p:blipFill>
        <p:spPr>
          <a:xfrm>
            <a:off x="755650" y="1203325"/>
            <a:ext cx="3024505" cy="34563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10" y="1203325"/>
            <a:ext cx="4101465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New Login Page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835" y="915670"/>
            <a:ext cx="8736330" cy="39846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New Admin Dashboard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65" y="915670"/>
            <a:ext cx="8764270" cy="3970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Add Students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835" y="988060"/>
            <a:ext cx="8735695" cy="39446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Timeline: </a:t>
            </a:r>
            <a:endParaRPr lang="en-US" altLang="en-GB"/>
          </a:p>
        </p:txBody>
      </p:sp>
      <p:sp>
        <p:nvSpPr>
          <p:cNvPr id="884" name="Google Shape;884;p25"/>
          <p:cNvSpPr/>
          <p:nvPr/>
        </p:nvSpPr>
        <p:spPr>
          <a:xfrm>
            <a:off x="4572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85" name="Google Shape;885;p25"/>
          <p:cNvGrpSpPr/>
          <p:nvPr/>
        </p:nvGrpSpPr>
        <p:grpSpPr>
          <a:xfrm>
            <a:off x="533400" y="1094550"/>
            <a:ext cx="1597660" cy="1414145"/>
            <a:chOff x="533400" y="1094550"/>
            <a:chExt cx="1597660" cy="1414145"/>
          </a:xfrm>
        </p:grpSpPr>
        <p:sp>
          <p:nvSpPr>
            <p:cNvPr id="886" name="Google Shape;886;p25"/>
            <p:cNvSpPr/>
            <p:nvPr/>
          </p:nvSpPr>
          <p:spPr>
            <a:xfrm>
              <a:off x="6286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1</a:t>
              </a:r>
              <a:endParaRPr lang="en-US" altLang="en-GB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887" name="Google Shape;887;p25"/>
            <p:cNvSpPr txBox="1"/>
            <p:nvPr/>
          </p:nvSpPr>
          <p:spPr>
            <a:xfrm>
              <a:off x="533400" y="1389825"/>
              <a:ext cx="1597660" cy="11188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Face and Eye detection using openCV </a:t>
              </a:r>
              <a:endParaRPr lang="en-US" altLang="en-GB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sp>
        <p:nvSpPr>
          <p:cNvPr id="890" name="Google Shape;890;p25"/>
          <p:cNvSpPr/>
          <p:nvPr/>
        </p:nvSpPr>
        <p:spPr>
          <a:xfrm>
            <a:off x="26098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1" name="Google Shape;891;p25"/>
          <p:cNvGrpSpPr/>
          <p:nvPr/>
        </p:nvGrpSpPr>
        <p:grpSpPr>
          <a:xfrm>
            <a:off x="2686000" y="1094550"/>
            <a:ext cx="1622425" cy="1428115"/>
            <a:chOff x="2686000" y="1094550"/>
            <a:chExt cx="1622425" cy="1428115"/>
          </a:xfrm>
        </p:grpSpPr>
        <p:sp>
          <p:nvSpPr>
            <p:cNvPr id="892" name="Google Shape;892;p25"/>
            <p:cNvSpPr/>
            <p:nvPr/>
          </p:nvSpPr>
          <p:spPr>
            <a:xfrm>
              <a:off x="27812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2</a:t>
              </a:r>
              <a:endParaRPr lang="en-US" altLang="en-GB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893" name="Google Shape;893;p25"/>
            <p:cNvSpPr txBox="1"/>
            <p:nvPr/>
          </p:nvSpPr>
          <p:spPr>
            <a:xfrm>
              <a:off x="2686000" y="1389825"/>
              <a:ext cx="1622425" cy="1132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Use of face_recognition library using python</a:t>
              </a:r>
              <a:endParaRPr lang="en-US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sp>
        <p:nvSpPr>
          <p:cNvPr id="896" name="Google Shape;896;p25"/>
          <p:cNvSpPr/>
          <p:nvPr/>
        </p:nvSpPr>
        <p:spPr>
          <a:xfrm>
            <a:off x="47624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838600" y="1094550"/>
            <a:ext cx="1608455" cy="1454150"/>
            <a:chOff x="4838600" y="1094550"/>
            <a:chExt cx="1608455" cy="1454150"/>
          </a:xfrm>
        </p:grpSpPr>
        <p:sp>
          <p:nvSpPr>
            <p:cNvPr id="898" name="Google Shape;898;p25"/>
            <p:cNvSpPr/>
            <p:nvPr/>
          </p:nvSpPr>
          <p:spPr>
            <a:xfrm>
              <a:off x="49338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3</a:t>
              </a:r>
              <a:endParaRPr lang="en-US" altLang="en-GB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899" name="Google Shape;899;p25"/>
            <p:cNvSpPr txBox="1"/>
            <p:nvPr/>
          </p:nvSpPr>
          <p:spPr>
            <a:xfrm>
              <a:off x="4838600" y="1389825"/>
              <a:ext cx="1608455" cy="1158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Create database using MySQL with proper datatypes</a:t>
              </a:r>
              <a:endParaRPr lang="en-US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sp>
        <p:nvSpPr>
          <p:cNvPr id="902" name="Google Shape;902;p25"/>
          <p:cNvSpPr/>
          <p:nvPr/>
        </p:nvSpPr>
        <p:spPr>
          <a:xfrm>
            <a:off x="6915000" y="962025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03" name="Google Shape;903;p25"/>
          <p:cNvGrpSpPr/>
          <p:nvPr/>
        </p:nvGrpSpPr>
        <p:grpSpPr>
          <a:xfrm>
            <a:off x="6991200" y="1094550"/>
            <a:ext cx="1588770" cy="1428115"/>
            <a:chOff x="6991200" y="1094550"/>
            <a:chExt cx="1588770" cy="1428115"/>
          </a:xfrm>
        </p:grpSpPr>
        <p:sp>
          <p:nvSpPr>
            <p:cNvPr id="904" name="Google Shape;904;p25"/>
            <p:cNvSpPr/>
            <p:nvPr/>
          </p:nvSpPr>
          <p:spPr>
            <a:xfrm>
              <a:off x="7086450" y="1094550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4</a:t>
              </a:r>
              <a:endParaRPr lang="en-US" altLang="en-GB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905" name="Google Shape;905;p25"/>
            <p:cNvSpPr txBox="1"/>
            <p:nvPr/>
          </p:nvSpPr>
          <p:spPr>
            <a:xfrm>
              <a:off x="6991200" y="1389825"/>
              <a:ext cx="1588770" cy="1132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Store the face encodings in database </a:t>
              </a:r>
              <a:endParaRPr lang="en-US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cxnSp>
        <p:nvCxnSpPr>
          <p:cNvPr id="908" name="Google Shape;908;p25"/>
          <p:cNvCxnSpPr>
            <a:stCxn id="884" idx="3"/>
            <a:endCxn id="890" idx="1"/>
          </p:cNvCxnSpPr>
          <p:nvPr/>
        </p:nvCxnSpPr>
        <p:spPr>
          <a:xfrm>
            <a:off x="22290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25"/>
          <p:cNvCxnSpPr>
            <a:stCxn id="890" idx="3"/>
            <a:endCxn id="896" idx="1"/>
          </p:cNvCxnSpPr>
          <p:nvPr/>
        </p:nvCxnSpPr>
        <p:spPr>
          <a:xfrm>
            <a:off x="43816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25"/>
          <p:cNvCxnSpPr>
            <a:stCxn id="896" idx="3"/>
            <a:endCxn id="902" idx="1"/>
          </p:cNvCxnSpPr>
          <p:nvPr/>
        </p:nvCxnSpPr>
        <p:spPr>
          <a:xfrm>
            <a:off x="6534200" y="1838325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1" name="Google Shape;911;p25"/>
          <p:cNvSpPr/>
          <p:nvPr/>
        </p:nvSpPr>
        <p:spPr>
          <a:xfrm>
            <a:off x="15334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12" name="Google Shape;912;p25"/>
          <p:cNvGrpSpPr/>
          <p:nvPr/>
        </p:nvGrpSpPr>
        <p:grpSpPr>
          <a:xfrm>
            <a:off x="1609650" y="3226225"/>
            <a:ext cx="1544320" cy="1440180"/>
            <a:chOff x="1609650" y="3226225"/>
            <a:chExt cx="1544320" cy="1440180"/>
          </a:xfrm>
        </p:grpSpPr>
        <p:sp>
          <p:nvSpPr>
            <p:cNvPr id="913" name="Google Shape;913;p25"/>
            <p:cNvSpPr/>
            <p:nvPr/>
          </p:nvSpPr>
          <p:spPr>
            <a:xfrm>
              <a:off x="17049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5</a:t>
              </a:r>
              <a:endParaRPr lang="en-US" altLang="en-GB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914" name="Google Shape;914;p25"/>
            <p:cNvSpPr txBox="1"/>
            <p:nvPr/>
          </p:nvSpPr>
          <p:spPr>
            <a:xfrm>
              <a:off x="1609650" y="3521500"/>
              <a:ext cx="1544320" cy="114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Design front end and interactive dashboard for users</a:t>
              </a:r>
              <a:endParaRPr lang="en-US" altLang="en-GB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sp>
        <p:nvSpPr>
          <p:cNvPr id="917" name="Google Shape;917;p25"/>
          <p:cNvSpPr/>
          <p:nvPr/>
        </p:nvSpPr>
        <p:spPr>
          <a:xfrm>
            <a:off x="36860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18" name="Google Shape;918;p25"/>
          <p:cNvGrpSpPr/>
          <p:nvPr/>
        </p:nvGrpSpPr>
        <p:grpSpPr>
          <a:xfrm>
            <a:off x="3762250" y="3226225"/>
            <a:ext cx="1507490" cy="1440180"/>
            <a:chOff x="3762250" y="3226225"/>
            <a:chExt cx="1507490" cy="1440180"/>
          </a:xfrm>
        </p:grpSpPr>
        <p:sp>
          <p:nvSpPr>
            <p:cNvPr id="919" name="Google Shape;919;p25"/>
            <p:cNvSpPr/>
            <p:nvPr/>
          </p:nvSpPr>
          <p:spPr>
            <a:xfrm>
              <a:off x="38575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6</a:t>
              </a:r>
              <a:endParaRPr lang="en-US" altLang="en-GB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920" name="Google Shape;920;p25"/>
            <p:cNvSpPr txBox="1"/>
            <p:nvPr/>
          </p:nvSpPr>
          <p:spPr>
            <a:xfrm>
              <a:off x="3762250" y="3521500"/>
              <a:ext cx="1507490" cy="114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Build functionality to take and store attendance</a:t>
              </a:r>
              <a:endParaRPr lang="en-US" altLang="en-GB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sp>
        <p:nvSpPr>
          <p:cNvPr id="923" name="Google Shape;923;p25"/>
          <p:cNvSpPr/>
          <p:nvPr/>
        </p:nvSpPr>
        <p:spPr>
          <a:xfrm>
            <a:off x="5838650" y="3093700"/>
            <a:ext cx="1771800" cy="1752600"/>
          </a:xfrm>
          <a:prstGeom prst="roundRect">
            <a:avLst>
              <a:gd name="adj" fmla="val 1521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24" name="Google Shape;924;p25"/>
          <p:cNvGrpSpPr/>
          <p:nvPr/>
        </p:nvGrpSpPr>
        <p:grpSpPr>
          <a:xfrm>
            <a:off x="5914850" y="3226225"/>
            <a:ext cx="1564640" cy="1440180"/>
            <a:chOff x="5914850" y="3226225"/>
            <a:chExt cx="1564640" cy="1440180"/>
          </a:xfrm>
        </p:grpSpPr>
        <p:sp>
          <p:nvSpPr>
            <p:cNvPr id="925" name="Google Shape;925;p25"/>
            <p:cNvSpPr/>
            <p:nvPr/>
          </p:nvSpPr>
          <p:spPr>
            <a:xfrm>
              <a:off x="6010100" y="3226225"/>
              <a:ext cx="924000" cy="295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7</a:t>
              </a:r>
              <a:endParaRPr lang="en-US" altLang="en-GB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926" name="Google Shape;926;p25"/>
            <p:cNvSpPr txBox="1"/>
            <p:nvPr/>
          </p:nvSpPr>
          <p:spPr>
            <a:xfrm>
              <a:off x="5914850" y="3521500"/>
              <a:ext cx="1564640" cy="1144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Debugging and new features</a:t>
              </a:r>
              <a:endParaRPr lang="en-US" altLang="en-GB" sz="16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cxnSp>
        <p:nvCxnSpPr>
          <p:cNvPr id="929" name="Google Shape;929;p25"/>
          <p:cNvCxnSpPr>
            <a:stCxn id="911" idx="3"/>
            <a:endCxn id="917" idx="1"/>
          </p:cNvCxnSpPr>
          <p:nvPr/>
        </p:nvCxnSpPr>
        <p:spPr>
          <a:xfrm>
            <a:off x="3305250" y="3970000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0" name="Google Shape;930;p25"/>
          <p:cNvCxnSpPr>
            <a:stCxn id="917" idx="3"/>
            <a:endCxn id="923" idx="1"/>
          </p:cNvCxnSpPr>
          <p:nvPr/>
        </p:nvCxnSpPr>
        <p:spPr>
          <a:xfrm>
            <a:off x="5457850" y="3970000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1" name="Google Shape;931;p25"/>
          <p:cNvCxnSpPr>
            <a:stCxn id="902" idx="2"/>
            <a:endCxn id="911" idx="0"/>
          </p:cNvCxnSpPr>
          <p:nvPr/>
        </p:nvCxnSpPr>
        <p:spPr>
          <a:xfrm rot="5400000">
            <a:off x="4920600" y="213525"/>
            <a:ext cx="379200" cy="5381400"/>
          </a:xfrm>
          <a:prstGeom prst="bentConnector3">
            <a:avLst>
              <a:gd name="adj1" fmla="val 49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Classroom Initializer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988060"/>
            <a:ext cx="8940800" cy="4054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name="adj" fmla="val 2080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5" name="Google Shape;1005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Issues faced:</a:t>
            </a:r>
            <a:endParaRPr lang="en-US" altLang="en-GB"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1007" name="Google Shape;1007;p27"/>
          <p:cNvSpPr/>
          <p:nvPr/>
        </p:nvSpPr>
        <p:spPr>
          <a:xfrm>
            <a:off x="2404937" y="2577400"/>
            <a:ext cx="671400" cy="671400"/>
          </a:xfrm>
          <a:prstGeom prst="ellipse">
            <a:avLst/>
          </a:prstGeom>
          <a:solidFill>
            <a:srgbClr val="8027EA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1008" name="Google Shape;1008;p27"/>
          <p:cNvSpPr/>
          <p:nvPr/>
        </p:nvSpPr>
        <p:spPr>
          <a:xfrm>
            <a:off x="2404937" y="3906187"/>
            <a:ext cx="671400" cy="671400"/>
          </a:xfrm>
          <a:prstGeom prst="ellipse">
            <a:avLst/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1009" name="Google Shape;1009;p27"/>
          <p:cNvSpPr/>
          <p:nvPr/>
        </p:nvSpPr>
        <p:spPr>
          <a:xfrm>
            <a:off x="6105650" y="3939646"/>
            <a:ext cx="604500" cy="604500"/>
          </a:xfrm>
          <a:prstGeom prst="ellipse">
            <a:avLst/>
          </a:prstGeom>
          <a:solidFill>
            <a:srgbClr val="26EAB8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6105650" y="2610850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Issues</a:t>
            </a:r>
            <a:endParaRPr lang="en-US" sz="4400" b="1">
              <a:solidFill>
                <a:srgbClr val="000000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5" name="Google Shape;1015;p27"/>
          <p:cNvCxnSpPr>
            <a:stCxn id="1004" idx="2"/>
            <a:endCxn id="1008" idx="6"/>
          </p:cNvCxnSpPr>
          <p:nvPr/>
        </p:nvCxnSpPr>
        <p:spPr>
          <a:xfrm rot="5400000">
            <a:off x="3420075" y="3087750"/>
            <a:ext cx="810600" cy="1497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6" name="Google Shape;1016;p27"/>
          <p:cNvCxnSpPr>
            <a:stCxn id="1004" idx="2"/>
            <a:endCxn id="1009" idx="2"/>
          </p:cNvCxnSpPr>
          <p:nvPr/>
        </p:nvCxnSpPr>
        <p:spPr>
          <a:xfrm rot="-5400000" flipH="1">
            <a:off x="4934625" y="30711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7" name="Google Shape;1017;p27"/>
          <p:cNvCxnSpPr>
            <a:stCxn id="1004" idx="1"/>
            <a:endCxn id="1007" idx="6"/>
          </p:cNvCxnSpPr>
          <p:nvPr/>
        </p:nvCxnSpPr>
        <p:spPr>
          <a:xfrm flipH="1">
            <a:off x="3076425" y="2913150"/>
            <a:ext cx="528000" cy="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8" name="Google Shape;1018;p27"/>
          <p:cNvCxnSpPr>
            <a:stCxn id="1004" idx="3"/>
            <a:endCxn id="1010" idx="2"/>
          </p:cNvCxnSpPr>
          <p:nvPr/>
        </p:nvCxnSpPr>
        <p:spPr>
          <a:xfrm>
            <a:off x="5544225" y="2913150"/>
            <a:ext cx="5613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0" name="Google Shape;1030;p27"/>
          <p:cNvGrpSpPr/>
          <p:nvPr/>
        </p:nvGrpSpPr>
        <p:grpSpPr>
          <a:xfrm>
            <a:off x="2556983" y="4058602"/>
            <a:ext cx="367302" cy="365289"/>
            <a:chOff x="828892" y="4635792"/>
            <a:chExt cx="367302" cy="365289"/>
          </a:xfrm>
        </p:grpSpPr>
        <p:sp>
          <p:nvSpPr>
            <p:cNvPr id="1031" name="Google Shape;1031;p27"/>
            <p:cNvSpPr/>
            <p:nvPr/>
          </p:nvSpPr>
          <p:spPr>
            <a:xfrm>
              <a:off x="881368" y="4654626"/>
              <a:ext cx="69775" cy="101746"/>
            </a:xfrm>
            <a:custGeom>
              <a:avLst/>
              <a:gdLst/>
              <a:ahLst/>
              <a:cxnLst/>
              <a:rect l="l" t="t" r="r" b="b"/>
              <a:pathLst>
                <a:path w="2045" h="2982" extrusionOk="0">
                  <a:moveTo>
                    <a:pt x="423" y="0"/>
                  </a:moveTo>
                  <a:cubicBezTo>
                    <a:pt x="208" y="0"/>
                    <a:pt x="1" y="220"/>
                    <a:pt x="129" y="461"/>
                  </a:cubicBezTo>
                  <a:lnTo>
                    <a:pt x="1344" y="2819"/>
                  </a:lnTo>
                  <a:cubicBezTo>
                    <a:pt x="1413" y="2934"/>
                    <a:pt x="1516" y="2982"/>
                    <a:pt x="1619" y="2982"/>
                  </a:cubicBezTo>
                  <a:cubicBezTo>
                    <a:pt x="1834" y="2982"/>
                    <a:pt x="2044" y="2767"/>
                    <a:pt x="1915" y="2509"/>
                  </a:cubicBezTo>
                  <a:lnTo>
                    <a:pt x="701" y="175"/>
                  </a:lnTo>
                  <a:cubicBezTo>
                    <a:pt x="631" y="51"/>
                    <a:pt x="526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27"/>
            <p:cNvSpPr/>
            <p:nvPr/>
          </p:nvSpPr>
          <p:spPr>
            <a:xfrm>
              <a:off x="1001948" y="4635792"/>
              <a:ext cx="21154" cy="111777"/>
            </a:xfrm>
            <a:custGeom>
              <a:avLst/>
              <a:gdLst/>
              <a:ahLst/>
              <a:cxnLst/>
              <a:rect l="l" t="t" r="r" b="b"/>
              <a:pathLst>
                <a:path w="620" h="3276" extrusionOk="0">
                  <a:moveTo>
                    <a:pt x="310" y="1"/>
                  </a:moveTo>
                  <a:cubicBezTo>
                    <a:pt x="155" y="1"/>
                    <a:pt x="1" y="108"/>
                    <a:pt x="1" y="322"/>
                  </a:cubicBezTo>
                  <a:lnTo>
                    <a:pt x="1" y="2942"/>
                  </a:lnTo>
                  <a:cubicBezTo>
                    <a:pt x="1" y="3109"/>
                    <a:pt x="120" y="3251"/>
                    <a:pt x="286" y="3275"/>
                  </a:cubicBezTo>
                  <a:lnTo>
                    <a:pt x="310" y="3275"/>
                  </a:lnTo>
                  <a:cubicBezTo>
                    <a:pt x="477" y="3275"/>
                    <a:pt x="620" y="3132"/>
                    <a:pt x="620" y="2942"/>
                  </a:cubicBezTo>
                  <a:lnTo>
                    <a:pt x="620" y="322"/>
                  </a:lnTo>
                  <a:cubicBezTo>
                    <a:pt x="620" y="108"/>
                    <a:pt x="465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27"/>
            <p:cNvSpPr/>
            <p:nvPr/>
          </p:nvSpPr>
          <p:spPr>
            <a:xfrm>
              <a:off x="1076705" y="4654626"/>
              <a:ext cx="67523" cy="101712"/>
            </a:xfrm>
            <a:custGeom>
              <a:avLst/>
              <a:gdLst/>
              <a:ahLst/>
              <a:cxnLst/>
              <a:rect l="l" t="t" r="r" b="b"/>
              <a:pathLst>
                <a:path w="1979" h="2981" extrusionOk="0">
                  <a:moveTo>
                    <a:pt x="1553" y="0"/>
                  </a:moveTo>
                  <a:cubicBezTo>
                    <a:pt x="1451" y="0"/>
                    <a:pt x="1348" y="51"/>
                    <a:pt x="1287" y="175"/>
                  </a:cubicBezTo>
                  <a:lnTo>
                    <a:pt x="72" y="2509"/>
                  </a:lnTo>
                  <a:cubicBezTo>
                    <a:pt x="1" y="2676"/>
                    <a:pt x="48" y="2842"/>
                    <a:pt x="191" y="2938"/>
                  </a:cubicBezTo>
                  <a:lnTo>
                    <a:pt x="215" y="2938"/>
                  </a:lnTo>
                  <a:cubicBezTo>
                    <a:pt x="260" y="2968"/>
                    <a:pt x="309" y="2981"/>
                    <a:pt x="358" y="2981"/>
                  </a:cubicBezTo>
                  <a:cubicBezTo>
                    <a:pt x="466" y="2981"/>
                    <a:pt x="571" y="2917"/>
                    <a:pt x="620" y="2819"/>
                  </a:cubicBezTo>
                  <a:lnTo>
                    <a:pt x="1834" y="461"/>
                  </a:lnTo>
                  <a:cubicBezTo>
                    <a:pt x="1979" y="220"/>
                    <a:pt x="1766" y="0"/>
                    <a:pt x="1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27"/>
            <p:cNvSpPr/>
            <p:nvPr/>
          </p:nvSpPr>
          <p:spPr>
            <a:xfrm>
              <a:off x="957251" y="4843412"/>
              <a:ext cx="96730" cy="82639"/>
            </a:xfrm>
            <a:custGeom>
              <a:avLst/>
              <a:gdLst/>
              <a:ahLst/>
              <a:cxnLst/>
              <a:rect l="l" t="t" r="r" b="b"/>
              <a:pathLst>
                <a:path w="2835" h="2422" extrusionOk="0">
                  <a:moveTo>
                    <a:pt x="1620" y="0"/>
                  </a:moveTo>
                  <a:cubicBezTo>
                    <a:pt x="549" y="0"/>
                    <a:pt x="1" y="1310"/>
                    <a:pt x="763" y="2072"/>
                  </a:cubicBezTo>
                  <a:cubicBezTo>
                    <a:pt x="1012" y="2314"/>
                    <a:pt x="1312" y="2421"/>
                    <a:pt x="1604" y="2421"/>
                  </a:cubicBezTo>
                  <a:cubicBezTo>
                    <a:pt x="2235" y="2421"/>
                    <a:pt x="2835" y="1923"/>
                    <a:pt x="2835" y="1191"/>
                  </a:cubicBezTo>
                  <a:cubicBezTo>
                    <a:pt x="2811" y="524"/>
                    <a:pt x="22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828892" y="4767836"/>
              <a:ext cx="367302" cy="233244"/>
            </a:xfrm>
            <a:custGeom>
              <a:avLst/>
              <a:gdLst/>
              <a:ahLst/>
              <a:cxnLst/>
              <a:rect l="l" t="t" r="r" b="b"/>
              <a:pathLst>
                <a:path w="10765" h="6836" extrusionOk="0">
                  <a:moveTo>
                    <a:pt x="5361" y="1575"/>
                  </a:moveTo>
                  <a:cubicBezTo>
                    <a:pt x="6309" y="1575"/>
                    <a:pt x="7216" y="2317"/>
                    <a:pt x="7216" y="3430"/>
                  </a:cubicBezTo>
                  <a:cubicBezTo>
                    <a:pt x="7216" y="4430"/>
                    <a:pt x="6406" y="5264"/>
                    <a:pt x="5382" y="5264"/>
                  </a:cubicBezTo>
                  <a:cubicBezTo>
                    <a:pt x="3739" y="5264"/>
                    <a:pt x="2929" y="3287"/>
                    <a:pt x="4072" y="2120"/>
                  </a:cubicBezTo>
                  <a:cubicBezTo>
                    <a:pt x="4449" y="1744"/>
                    <a:pt x="4910" y="1575"/>
                    <a:pt x="5361" y="1575"/>
                  </a:cubicBezTo>
                  <a:close/>
                  <a:moveTo>
                    <a:pt x="5382" y="1"/>
                  </a:moveTo>
                  <a:cubicBezTo>
                    <a:pt x="4001" y="1"/>
                    <a:pt x="2691" y="739"/>
                    <a:pt x="1619" y="1644"/>
                  </a:cubicBezTo>
                  <a:cubicBezTo>
                    <a:pt x="1048" y="2120"/>
                    <a:pt x="524" y="2644"/>
                    <a:pt x="95" y="3239"/>
                  </a:cubicBezTo>
                  <a:cubicBezTo>
                    <a:pt x="0" y="3335"/>
                    <a:pt x="0" y="3501"/>
                    <a:pt x="95" y="3597"/>
                  </a:cubicBezTo>
                  <a:cubicBezTo>
                    <a:pt x="524" y="4192"/>
                    <a:pt x="1048" y="4740"/>
                    <a:pt x="1619" y="5216"/>
                  </a:cubicBezTo>
                  <a:cubicBezTo>
                    <a:pt x="2691" y="6097"/>
                    <a:pt x="4001" y="6835"/>
                    <a:pt x="5382" y="6835"/>
                  </a:cubicBezTo>
                  <a:cubicBezTo>
                    <a:pt x="6763" y="6835"/>
                    <a:pt x="8097" y="6121"/>
                    <a:pt x="9145" y="5216"/>
                  </a:cubicBezTo>
                  <a:cubicBezTo>
                    <a:pt x="9716" y="4740"/>
                    <a:pt x="10240" y="4192"/>
                    <a:pt x="10693" y="3597"/>
                  </a:cubicBezTo>
                  <a:cubicBezTo>
                    <a:pt x="10764" y="3501"/>
                    <a:pt x="10764" y="3335"/>
                    <a:pt x="10693" y="3239"/>
                  </a:cubicBezTo>
                  <a:cubicBezTo>
                    <a:pt x="10240" y="2644"/>
                    <a:pt x="9716" y="2120"/>
                    <a:pt x="9145" y="1644"/>
                  </a:cubicBezTo>
                  <a:cubicBezTo>
                    <a:pt x="8097" y="739"/>
                    <a:pt x="6763" y="1"/>
                    <a:pt x="5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6280774" y="2733658"/>
            <a:ext cx="249578" cy="358888"/>
            <a:chOff x="5646262" y="2290545"/>
            <a:chExt cx="249578" cy="358888"/>
          </a:xfrm>
        </p:grpSpPr>
        <p:sp>
          <p:nvSpPr>
            <p:cNvPr id="1037" name="Google Shape;1037;p27"/>
            <p:cNvSpPr/>
            <p:nvPr/>
          </p:nvSpPr>
          <p:spPr>
            <a:xfrm>
              <a:off x="5646262" y="2290545"/>
              <a:ext cx="249578" cy="268344"/>
            </a:xfrm>
            <a:custGeom>
              <a:avLst/>
              <a:gdLst/>
              <a:ahLst/>
              <a:cxnLst/>
              <a:rect l="l" t="t" r="r" b="b"/>
              <a:pathLst>
                <a:path w="7288" h="7836" extrusionOk="0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5646262" y="2580053"/>
              <a:ext cx="249578" cy="69380"/>
            </a:xfrm>
            <a:custGeom>
              <a:avLst/>
              <a:gdLst/>
              <a:ahLst/>
              <a:cxnLst/>
              <a:rect l="l" t="t" r="r" b="b"/>
              <a:pathLst>
                <a:path w="7288" h="2026" extrusionOk="0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9" name="Google Shape;1039;p27"/>
          <p:cNvGrpSpPr/>
          <p:nvPr/>
        </p:nvGrpSpPr>
        <p:grpSpPr>
          <a:xfrm>
            <a:off x="6222168" y="4093166"/>
            <a:ext cx="366770" cy="297474"/>
            <a:chOff x="831093" y="2905635"/>
            <a:chExt cx="366770" cy="297474"/>
          </a:xfrm>
        </p:grpSpPr>
        <p:sp>
          <p:nvSpPr>
            <p:cNvPr id="1040" name="Google Shape;1040;p27"/>
            <p:cNvSpPr/>
            <p:nvPr/>
          </p:nvSpPr>
          <p:spPr>
            <a:xfrm>
              <a:off x="831093" y="3009116"/>
              <a:ext cx="286079" cy="193993"/>
            </a:xfrm>
            <a:custGeom>
              <a:avLst/>
              <a:gdLst/>
              <a:ahLst/>
              <a:cxnLst/>
              <a:rect l="l" t="t" r="r" b="b"/>
              <a:pathLst>
                <a:path w="8360" h="5669" extrusionOk="0">
                  <a:moveTo>
                    <a:pt x="4177" y="1339"/>
                  </a:moveTo>
                  <a:cubicBezTo>
                    <a:pt x="4942" y="1339"/>
                    <a:pt x="5669" y="1935"/>
                    <a:pt x="5669" y="2835"/>
                  </a:cubicBezTo>
                  <a:cubicBezTo>
                    <a:pt x="5669" y="3644"/>
                    <a:pt x="5002" y="4311"/>
                    <a:pt x="4192" y="4311"/>
                  </a:cubicBezTo>
                  <a:cubicBezTo>
                    <a:pt x="2859" y="4311"/>
                    <a:pt x="2192" y="2716"/>
                    <a:pt x="3121" y="1787"/>
                  </a:cubicBezTo>
                  <a:cubicBezTo>
                    <a:pt x="3430" y="1477"/>
                    <a:pt x="3808" y="1339"/>
                    <a:pt x="4177" y="1339"/>
                  </a:cubicBezTo>
                  <a:close/>
                  <a:moveTo>
                    <a:pt x="1346" y="1305"/>
                  </a:moveTo>
                  <a:cubicBezTo>
                    <a:pt x="1519" y="1305"/>
                    <a:pt x="1692" y="1418"/>
                    <a:pt x="1668" y="1644"/>
                  </a:cubicBezTo>
                  <a:lnTo>
                    <a:pt x="1668" y="4002"/>
                  </a:lnTo>
                  <a:cubicBezTo>
                    <a:pt x="1692" y="4228"/>
                    <a:pt x="1519" y="4341"/>
                    <a:pt x="1346" y="4341"/>
                  </a:cubicBezTo>
                  <a:cubicBezTo>
                    <a:pt x="1174" y="4341"/>
                    <a:pt x="1001" y="4228"/>
                    <a:pt x="1025" y="4002"/>
                  </a:cubicBezTo>
                  <a:lnTo>
                    <a:pt x="1025" y="1644"/>
                  </a:lnTo>
                  <a:cubicBezTo>
                    <a:pt x="1001" y="1418"/>
                    <a:pt x="1174" y="1305"/>
                    <a:pt x="1346" y="1305"/>
                  </a:cubicBezTo>
                  <a:close/>
                  <a:moveTo>
                    <a:pt x="1293" y="0"/>
                  </a:moveTo>
                  <a:cubicBezTo>
                    <a:pt x="574" y="0"/>
                    <a:pt x="1" y="610"/>
                    <a:pt x="1" y="1334"/>
                  </a:cubicBezTo>
                  <a:lnTo>
                    <a:pt x="1" y="4359"/>
                  </a:lnTo>
                  <a:cubicBezTo>
                    <a:pt x="1" y="5073"/>
                    <a:pt x="596" y="5669"/>
                    <a:pt x="1335" y="5669"/>
                  </a:cubicBezTo>
                  <a:lnTo>
                    <a:pt x="7050" y="5669"/>
                  </a:lnTo>
                  <a:cubicBezTo>
                    <a:pt x="7764" y="5669"/>
                    <a:pt x="8360" y="5073"/>
                    <a:pt x="8360" y="4359"/>
                  </a:cubicBezTo>
                  <a:lnTo>
                    <a:pt x="8360" y="2620"/>
                  </a:lnTo>
                  <a:lnTo>
                    <a:pt x="8217" y="2620"/>
                  </a:lnTo>
                  <a:cubicBezTo>
                    <a:pt x="7907" y="2620"/>
                    <a:pt x="7622" y="2573"/>
                    <a:pt x="7336" y="2501"/>
                  </a:cubicBezTo>
                  <a:lnTo>
                    <a:pt x="7336" y="4002"/>
                  </a:lnTo>
                  <a:cubicBezTo>
                    <a:pt x="7360" y="4228"/>
                    <a:pt x="7193" y="4341"/>
                    <a:pt x="7023" y="4341"/>
                  </a:cubicBezTo>
                  <a:cubicBezTo>
                    <a:pt x="6854" y="4341"/>
                    <a:pt x="6681" y="4228"/>
                    <a:pt x="6693" y="4002"/>
                  </a:cubicBezTo>
                  <a:lnTo>
                    <a:pt x="6693" y="2239"/>
                  </a:lnTo>
                  <a:cubicBezTo>
                    <a:pt x="5859" y="1763"/>
                    <a:pt x="5264" y="930"/>
                    <a:pt x="5097" y="1"/>
                  </a:cubicBezTo>
                  <a:lnTo>
                    <a:pt x="1335" y="1"/>
                  </a:lnTo>
                  <a:cubicBezTo>
                    <a:pt x="1321" y="0"/>
                    <a:pt x="130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27"/>
            <p:cNvSpPr/>
            <p:nvPr/>
          </p:nvSpPr>
          <p:spPr>
            <a:xfrm>
              <a:off x="996547" y="2905635"/>
              <a:ext cx="201316" cy="171819"/>
            </a:xfrm>
            <a:custGeom>
              <a:avLst/>
              <a:gdLst/>
              <a:ahLst/>
              <a:cxnLst/>
              <a:rect l="l" t="t" r="r" b="b"/>
              <a:pathLst>
                <a:path w="5883" h="5021" extrusionOk="0">
                  <a:moveTo>
                    <a:pt x="3370" y="882"/>
                  </a:moveTo>
                  <a:cubicBezTo>
                    <a:pt x="3519" y="882"/>
                    <a:pt x="3668" y="977"/>
                    <a:pt x="3692" y="1167"/>
                  </a:cubicBezTo>
                  <a:lnTo>
                    <a:pt x="3692" y="2191"/>
                  </a:lnTo>
                  <a:lnTo>
                    <a:pt x="4406" y="2191"/>
                  </a:lnTo>
                  <a:cubicBezTo>
                    <a:pt x="4421" y="2190"/>
                    <a:pt x="4435" y="2189"/>
                    <a:pt x="4448" y="2189"/>
                  </a:cubicBezTo>
                  <a:cubicBezTo>
                    <a:pt x="4844" y="2189"/>
                    <a:pt x="4844" y="2813"/>
                    <a:pt x="4448" y="2813"/>
                  </a:cubicBezTo>
                  <a:cubicBezTo>
                    <a:pt x="4435" y="2813"/>
                    <a:pt x="4421" y="2812"/>
                    <a:pt x="4406" y="2811"/>
                  </a:cubicBezTo>
                  <a:lnTo>
                    <a:pt x="3382" y="2811"/>
                  </a:lnTo>
                  <a:cubicBezTo>
                    <a:pt x="3191" y="2811"/>
                    <a:pt x="3049" y="2668"/>
                    <a:pt x="3049" y="2501"/>
                  </a:cubicBezTo>
                  <a:lnTo>
                    <a:pt x="3049" y="1167"/>
                  </a:lnTo>
                  <a:cubicBezTo>
                    <a:pt x="3072" y="977"/>
                    <a:pt x="3221" y="882"/>
                    <a:pt x="3370" y="882"/>
                  </a:cubicBezTo>
                  <a:close/>
                  <a:moveTo>
                    <a:pt x="3382" y="0"/>
                  </a:moveTo>
                  <a:cubicBezTo>
                    <a:pt x="1120" y="0"/>
                    <a:pt x="0" y="2691"/>
                    <a:pt x="1596" y="4287"/>
                  </a:cubicBezTo>
                  <a:cubicBezTo>
                    <a:pt x="2103" y="4794"/>
                    <a:pt x="2728" y="5021"/>
                    <a:pt x="3343" y="5021"/>
                  </a:cubicBezTo>
                  <a:cubicBezTo>
                    <a:pt x="4636" y="5021"/>
                    <a:pt x="5882" y="4018"/>
                    <a:pt x="5882" y="2501"/>
                  </a:cubicBezTo>
                  <a:cubicBezTo>
                    <a:pt x="5882" y="1120"/>
                    <a:pt x="4763" y="0"/>
                    <a:pt x="3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27"/>
            <p:cNvSpPr/>
            <p:nvPr/>
          </p:nvSpPr>
          <p:spPr>
            <a:xfrm>
              <a:off x="935430" y="3076769"/>
              <a:ext cx="69295" cy="58858"/>
            </a:xfrm>
            <a:custGeom>
              <a:avLst/>
              <a:gdLst/>
              <a:ahLst/>
              <a:cxnLst/>
              <a:rect l="l" t="t" r="r" b="b"/>
              <a:pathLst>
                <a:path w="2025" h="1720" extrusionOk="0">
                  <a:moveTo>
                    <a:pt x="1143" y="0"/>
                  </a:moveTo>
                  <a:cubicBezTo>
                    <a:pt x="381" y="0"/>
                    <a:pt x="0" y="929"/>
                    <a:pt x="548" y="1477"/>
                  </a:cubicBezTo>
                  <a:cubicBezTo>
                    <a:pt x="715" y="1644"/>
                    <a:pt x="926" y="1719"/>
                    <a:pt x="1135" y="1719"/>
                  </a:cubicBezTo>
                  <a:cubicBezTo>
                    <a:pt x="1583" y="1719"/>
                    <a:pt x="2024" y="1377"/>
                    <a:pt x="2024" y="858"/>
                  </a:cubicBezTo>
                  <a:cubicBezTo>
                    <a:pt x="2024" y="382"/>
                    <a:pt x="1620" y="0"/>
                    <a:pt x="11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395607" y="1318097"/>
            <a:ext cx="2607533" cy="519600"/>
            <a:chOff x="457202" y="1304762"/>
            <a:chExt cx="2607533" cy="519600"/>
          </a:xfrm>
        </p:grpSpPr>
        <p:sp>
          <p:nvSpPr>
            <p:cNvPr id="1051" name="Google Shape;1051;p27"/>
            <p:cNvSpPr txBox="1"/>
            <p:nvPr/>
          </p:nvSpPr>
          <p:spPr>
            <a:xfrm>
              <a:off x="457202" y="138772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Required Data fields?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2545135" y="1304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01</a:t>
              </a:r>
              <a:endParaRPr sz="1200" b="1">
                <a:solidFill>
                  <a:schemeClr val="l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grpSp>
        <p:nvGrpSpPr>
          <p:cNvPr id="1054" name="Google Shape;1054;p27"/>
          <p:cNvGrpSpPr/>
          <p:nvPr/>
        </p:nvGrpSpPr>
        <p:grpSpPr>
          <a:xfrm>
            <a:off x="457194" y="2577475"/>
            <a:ext cx="2545946" cy="585385"/>
            <a:chOff x="457194" y="2577475"/>
            <a:chExt cx="2545946" cy="585385"/>
          </a:xfrm>
        </p:grpSpPr>
        <p:sp>
          <p:nvSpPr>
            <p:cNvPr id="1056" name="Google Shape;1056;p27"/>
            <p:cNvSpPr txBox="1"/>
            <p:nvPr/>
          </p:nvSpPr>
          <p:spPr>
            <a:xfrm>
              <a:off x="457194" y="25774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What is datatype that we need?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2483540" y="2643260"/>
              <a:ext cx="519600" cy="51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</a:t>
              </a:r>
              <a:r>
                <a:rPr lang="en-US" alt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2</a:t>
              </a:r>
              <a:endParaRPr lang="en-US" altLang="en-GB" sz="1200" b="1">
                <a:solidFill>
                  <a:schemeClr val="l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grpSp>
        <p:nvGrpSpPr>
          <p:cNvPr id="1059" name="Google Shape;1059;p27"/>
          <p:cNvGrpSpPr/>
          <p:nvPr/>
        </p:nvGrpSpPr>
        <p:grpSpPr>
          <a:xfrm>
            <a:off x="457194" y="3906271"/>
            <a:ext cx="2545946" cy="595139"/>
            <a:chOff x="457194" y="3906271"/>
            <a:chExt cx="2545946" cy="595139"/>
          </a:xfrm>
        </p:grpSpPr>
        <p:sp>
          <p:nvSpPr>
            <p:cNvPr id="1061" name="Google Shape;1061;p27"/>
            <p:cNvSpPr txBox="1"/>
            <p:nvPr/>
          </p:nvSpPr>
          <p:spPr>
            <a:xfrm>
              <a:off x="457194" y="39062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How to store connect php and python?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2483540" y="3981810"/>
              <a:ext cx="519600" cy="51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</a:t>
              </a:r>
              <a:r>
                <a:rPr lang="en-US" alt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3</a:t>
              </a:r>
              <a:endParaRPr lang="en-US" altLang="en-GB" sz="1200" b="1">
                <a:solidFill>
                  <a:schemeClr val="l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6156088" y="1248663"/>
            <a:ext cx="2530714" cy="589034"/>
            <a:chOff x="6156088" y="1248663"/>
            <a:chExt cx="2530714" cy="589034"/>
          </a:xfrm>
        </p:grpSpPr>
        <p:sp>
          <p:nvSpPr>
            <p:cNvPr id="1066" name="Google Shape;1066;p27"/>
            <p:cNvSpPr txBox="1"/>
            <p:nvPr/>
          </p:nvSpPr>
          <p:spPr>
            <a:xfrm>
              <a:off x="6705602" y="12486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What previledges should admin and faculties have over database?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6156088" y="1318097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</a:t>
              </a:r>
              <a:r>
                <a:rPr lang="en-US" alt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4</a:t>
              </a:r>
              <a:endParaRPr lang="en-US" altLang="en-GB" sz="1200" b="1">
                <a:solidFill>
                  <a:schemeClr val="l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6145293" y="2577475"/>
            <a:ext cx="2541509" cy="586020"/>
            <a:chOff x="6145293" y="2577475"/>
            <a:chExt cx="2541509" cy="586020"/>
          </a:xfrm>
        </p:grpSpPr>
        <p:sp>
          <p:nvSpPr>
            <p:cNvPr id="1071" name="Google Shape;1071;p27"/>
            <p:cNvSpPr txBox="1"/>
            <p:nvPr/>
          </p:nvSpPr>
          <p:spPr>
            <a:xfrm>
              <a:off x="6705602" y="25774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Redundant Data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6145293" y="2643895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</a:t>
              </a:r>
              <a:r>
                <a:rPr lang="en-US" alt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5</a:t>
              </a:r>
              <a:endParaRPr lang="en-US" altLang="en-GB" sz="1200" b="1">
                <a:solidFill>
                  <a:schemeClr val="l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grpSp>
        <p:nvGrpSpPr>
          <p:cNvPr id="1074" name="Google Shape;1074;p27"/>
          <p:cNvGrpSpPr/>
          <p:nvPr/>
        </p:nvGrpSpPr>
        <p:grpSpPr>
          <a:xfrm>
            <a:off x="6145928" y="3906271"/>
            <a:ext cx="2540874" cy="593234"/>
            <a:chOff x="6145928" y="3906271"/>
            <a:chExt cx="2540874" cy="593234"/>
          </a:xfrm>
        </p:grpSpPr>
        <p:sp>
          <p:nvSpPr>
            <p:cNvPr id="1076" name="Google Shape;1076;p27"/>
            <p:cNvSpPr txBox="1"/>
            <p:nvPr/>
          </p:nvSpPr>
          <p:spPr>
            <a:xfrm>
              <a:off x="6705602" y="39062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Storing Attendance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6145928" y="3979905"/>
              <a:ext cx="519600" cy="5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06</a:t>
              </a:r>
              <a:endParaRPr sz="1200" b="1">
                <a:solidFill>
                  <a:schemeClr val="lt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2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name="adj" fmla="val 8324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7" name="Google Shape;1437;p32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name="adj" fmla="val 1011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8" name="Google Shape;1438;p32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name="adj" fmla="val 70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9" name="Google Shape;1439;p3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Next Plans: </a:t>
            </a:r>
            <a:endParaRPr lang="en-US" altLang="en-GB"/>
          </a:p>
        </p:txBody>
      </p:sp>
      <p:grpSp>
        <p:nvGrpSpPr>
          <p:cNvPr id="1440" name="Google Shape;1440;p32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1441" name="Google Shape;1441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-2050539" y="1195241"/>
              <a:ext cx="1087557" cy="2238519"/>
            </a:xfrm>
            <a:custGeom>
              <a:avLst/>
              <a:gdLst/>
              <a:ahLst/>
              <a:cxnLst/>
              <a:rect l="l" t="t" r="r" b="b"/>
              <a:pathLst>
                <a:path w="38679" h="79613" fill="none" extrusionOk="0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-2050539" y="1195241"/>
              <a:ext cx="1087557" cy="202474"/>
            </a:xfrm>
            <a:custGeom>
              <a:avLst/>
              <a:gdLst/>
              <a:ahLst/>
              <a:cxnLst/>
              <a:rect l="l" t="t" r="r" b="b"/>
              <a:pathLst>
                <a:path w="38679" h="7201" extrusionOk="0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-1296958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-118226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32"/>
            <p:cNvSpPr/>
            <p:nvPr/>
          </p:nvSpPr>
          <p:spPr>
            <a:xfrm>
              <a:off x="-1072636" y="1251533"/>
              <a:ext cx="70603" cy="70575"/>
            </a:xfrm>
            <a:custGeom>
              <a:avLst/>
              <a:gdLst/>
              <a:ahLst/>
              <a:cxnLst/>
              <a:rect l="l" t="t" r="r" b="b"/>
              <a:pathLst>
                <a:path w="2511" h="2510" extrusionOk="0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47" name="Google Shape;1447;p32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2"/>
            </a:xfrm>
          </p:grpSpPr>
          <p:sp>
            <p:nvSpPr>
              <p:cNvPr id="1448" name="Google Shape;1448;p32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avLst/>
                <a:gdLst/>
                <a:ahLst/>
                <a:cxnLst/>
                <a:rect l="l" t="t" r="r" b="b"/>
                <a:pathLst>
                  <a:path w="43937" h="26104" extrusionOk="0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avLst/>
                <a:gdLst/>
                <a:ahLst/>
                <a:cxnLst/>
                <a:rect l="l" t="t" r="r" b="b"/>
                <a:pathLst>
                  <a:path w="28811" h="9646" extrusionOk="0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avLst/>
                <a:gdLst/>
                <a:ahLst/>
                <a:cxnLst/>
                <a:rect l="l" t="t" r="r" b="b"/>
                <a:pathLst>
                  <a:path w="16215" h="4409" extrusionOk="0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avLst/>
                <a:gdLst/>
                <a:ahLst/>
                <a:cxnLst/>
                <a:rect l="l" t="t" r="r" b="b"/>
                <a:pathLst>
                  <a:path w="6666" h="3782" extrusionOk="0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avLst/>
                <a:gdLst/>
                <a:ahLst/>
                <a:cxnLst/>
                <a:rect l="l" t="t" r="r" b="b"/>
                <a:pathLst>
                  <a:path w="11631" h="6530" extrusionOk="0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avLst/>
                <a:gdLst/>
                <a:ahLst/>
                <a:cxnLst/>
                <a:rect l="l" t="t" r="r" b="b"/>
                <a:pathLst>
                  <a:path w="12447" h="4885" extrusionOk="0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1130" extrusionOk="0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6313" extrusionOk="0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avLst/>
                <a:gdLst/>
                <a:ahLst/>
                <a:cxnLst/>
                <a:rect l="l" t="t" r="r" b="b"/>
                <a:pathLst>
                  <a:path w="8244" h="1144" extrusionOk="0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32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8407" extrusionOk="0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32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7564" extrusionOk="0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0" name="Google Shape;1460;p32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4300" extrusionOk="0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1" name="Google Shape;1461;p32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avLst/>
                <a:gdLst/>
                <a:ahLst/>
                <a:cxnLst/>
                <a:rect l="l" t="t" r="r" b="b"/>
                <a:pathLst>
                  <a:path w="11604" h="5034" extrusionOk="0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3728" extrusionOk="0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5210" extrusionOk="0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12501" extrusionOk="0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avLst/>
                <a:gdLst/>
                <a:ahLst/>
                <a:cxnLst/>
                <a:rect l="l" t="t" r="r" b="b"/>
                <a:pathLst>
                  <a:path w="3782" h="4408" extrusionOk="0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5293" extrusionOk="0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4163" extrusionOk="0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4640" extrusionOk="0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3973" extrusionOk="0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130" extrusionOk="0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avLst/>
                <a:gdLst/>
                <a:ahLst/>
                <a:cxnLst/>
                <a:rect l="l" t="t" r="r" b="b"/>
                <a:pathLst>
                  <a:path w="5578" h="2898" extrusionOk="0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3865" extrusionOk="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6" name="Google Shape;1476;p32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865" extrusionOk="0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77" name="Google Shape;1477;p32"/>
            <p:cNvSpPr/>
            <p:nvPr/>
          </p:nvSpPr>
          <p:spPr>
            <a:xfrm>
              <a:off x="-1893024" y="2339485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-1893024" y="2490701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-1893024" y="264233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-1893024" y="2793977"/>
              <a:ext cx="772528" cy="47940"/>
            </a:xfrm>
            <a:custGeom>
              <a:avLst/>
              <a:gdLst/>
              <a:ahLst/>
              <a:cxnLst/>
              <a:rect l="l" t="t" r="r" b="b"/>
              <a:pathLst>
                <a:path w="27475" h="1705" extrusionOk="0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-1893024" y="2945643"/>
              <a:ext cx="772528" cy="47490"/>
            </a:xfrm>
            <a:custGeom>
              <a:avLst/>
              <a:gdLst/>
              <a:ahLst/>
              <a:cxnLst/>
              <a:rect l="l" t="t" r="r" b="b"/>
              <a:pathLst>
                <a:path w="27475" h="1689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32"/>
            <p:cNvSpPr/>
            <p:nvPr/>
          </p:nvSpPr>
          <p:spPr>
            <a:xfrm>
              <a:off x="-1893024" y="3096859"/>
              <a:ext cx="772528" cy="47912"/>
            </a:xfrm>
            <a:custGeom>
              <a:avLst/>
              <a:gdLst/>
              <a:ahLst/>
              <a:cxnLst/>
              <a:rect l="l" t="t" r="r" b="b"/>
              <a:pathLst>
                <a:path w="27475" h="1704" extrusionOk="0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83" name="Google Shape;1483;p32"/>
          <p:cNvGrpSpPr/>
          <p:nvPr/>
        </p:nvGrpSpPr>
        <p:grpSpPr>
          <a:xfrm>
            <a:off x="457228" y="2075312"/>
            <a:ext cx="2588083" cy="2656316"/>
            <a:chOff x="-2362222" y="2639837"/>
            <a:chExt cx="2038181" cy="2091917"/>
          </a:xfrm>
        </p:grpSpPr>
        <p:sp>
          <p:nvSpPr>
            <p:cNvPr id="1484" name="Google Shape;1484;p32"/>
            <p:cNvSpPr/>
            <p:nvPr/>
          </p:nvSpPr>
          <p:spPr>
            <a:xfrm>
              <a:off x="-2362222" y="4609077"/>
              <a:ext cx="2038181" cy="122677"/>
            </a:xfrm>
            <a:custGeom>
              <a:avLst/>
              <a:gdLst/>
              <a:ahLst/>
              <a:cxnLst/>
              <a:rect l="l" t="t" r="r" b="b"/>
              <a:pathLst>
                <a:path w="72488" h="4363" extrusionOk="0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32"/>
            <p:cNvSpPr/>
            <p:nvPr/>
          </p:nvSpPr>
          <p:spPr>
            <a:xfrm>
              <a:off x="-1460771" y="3049397"/>
              <a:ext cx="729255" cy="492759"/>
            </a:xfrm>
            <a:custGeom>
              <a:avLst/>
              <a:gdLst/>
              <a:ahLst/>
              <a:cxnLst/>
              <a:rect l="l" t="t" r="r" b="b"/>
              <a:pathLst>
                <a:path w="25936" h="17525" extrusionOk="0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32"/>
            <p:cNvSpPr/>
            <p:nvPr/>
          </p:nvSpPr>
          <p:spPr>
            <a:xfrm>
              <a:off x="-1796411" y="2946065"/>
              <a:ext cx="561647" cy="1207703"/>
            </a:xfrm>
            <a:custGeom>
              <a:avLst/>
              <a:gdLst/>
              <a:ahLst/>
              <a:cxnLst/>
              <a:rect l="l" t="t" r="r" b="b"/>
              <a:pathLst>
                <a:path w="19975" h="42952" extrusionOk="0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32"/>
            <p:cNvSpPr/>
            <p:nvPr/>
          </p:nvSpPr>
          <p:spPr>
            <a:xfrm>
              <a:off x="-1507812" y="2639837"/>
              <a:ext cx="362547" cy="154168"/>
            </a:xfrm>
            <a:custGeom>
              <a:avLst/>
              <a:gdLst/>
              <a:ahLst/>
              <a:cxnLst/>
              <a:rect l="l" t="t" r="r" b="b"/>
              <a:pathLst>
                <a:path w="12894" h="5483" extrusionOk="0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32"/>
            <p:cNvSpPr/>
            <p:nvPr/>
          </p:nvSpPr>
          <p:spPr>
            <a:xfrm>
              <a:off x="-1527157" y="2833060"/>
              <a:ext cx="200843" cy="225587"/>
            </a:xfrm>
            <a:custGeom>
              <a:avLst/>
              <a:gdLst/>
              <a:ahLst/>
              <a:cxnLst/>
              <a:rect l="l" t="t" r="r" b="b"/>
              <a:pathLst>
                <a:path w="7143" h="8023" extrusionOk="0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32"/>
            <p:cNvSpPr/>
            <p:nvPr/>
          </p:nvSpPr>
          <p:spPr>
            <a:xfrm>
              <a:off x="-1383054" y="2933018"/>
              <a:ext cx="44960" cy="78588"/>
            </a:xfrm>
            <a:custGeom>
              <a:avLst/>
              <a:gdLst/>
              <a:ahLst/>
              <a:cxnLst/>
              <a:rect l="l" t="t" r="r" b="b"/>
              <a:pathLst>
                <a:path w="1599" h="2795" extrusionOk="0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32"/>
            <p:cNvSpPr/>
            <p:nvPr/>
          </p:nvSpPr>
          <p:spPr>
            <a:xfrm>
              <a:off x="-1506575" y="2672172"/>
              <a:ext cx="314663" cy="342387"/>
            </a:xfrm>
            <a:custGeom>
              <a:avLst/>
              <a:gdLst/>
              <a:ahLst/>
              <a:cxnLst/>
              <a:rect l="l" t="t" r="r" b="b"/>
              <a:pathLst>
                <a:path w="11191" h="12177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32"/>
            <p:cNvSpPr/>
            <p:nvPr/>
          </p:nvSpPr>
          <p:spPr>
            <a:xfrm>
              <a:off x="-1271737" y="2927142"/>
              <a:ext cx="31098" cy="27752"/>
            </a:xfrm>
            <a:custGeom>
              <a:avLst/>
              <a:gdLst/>
              <a:ahLst/>
              <a:cxnLst/>
              <a:rect l="l" t="t" r="r" b="b"/>
              <a:pathLst>
                <a:path w="1106" h="987" extrusionOk="0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32"/>
            <p:cNvSpPr/>
            <p:nvPr/>
          </p:nvSpPr>
          <p:spPr>
            <a:xfrm>
              <a:off x="-1314166" y="2856567"/>
              <a:ext cx="53789" cy="35316"/>
            </a:xfrm>
            <a:custGeom>
              <a:avLst/>
              <a:gdLst/>
              <a:ahLst/>
              <a:cxnLst/>
              <a:rect l="l" t="t" r="r" b="b"/>
              <a:pathLst>
                <a:path w="1913" h="1256" extrusionOk="0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32"/>
            <p:cNvSpPr/>
            <p:nvPr/>
          </p:nvSpPr>
          <p:spPr>
            <a:xfrm>
              <a:off x="-1239401" y="2838937"/>
              <a:ext cx="13047" cy="23562"/>
            </a:xfrm>
            <a:custGeom>
              <a:avLst/>
              <a:gdLst/>
              <a:ahLst/>
              <a:cxnLst/>
              <a:rect l="l" t="t" r="r" b="b"/>
              <a:pathLst>
                <a:path w="464" h="838" extrusionOk="0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32"/>
            <p:cNvSpPr/>
            <p:nvPr/>
          </p:nvSpPr>
          <p:spPr>
            <a:xfrm>
              <a:off x="-1264595" y="2809104"/>
              <a:ext cx="51680" cy="24828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32"/>
            <p:cNvSpPr/>
            <p:nvPr/>
          </p:nvSpPr>
          <p:spPr>
            <a:xfrm>
              <a:off x="-1374647" y="2801119"/>
              <a:ext cx="25221" cy="55082"/>
            </a:xfrm>
            <a:custGeom>
              <a:avLst/>
              <a:gdLst/>
              <a:ahLst/>
              <a:cxnLst/>
              <a:rect l="l" t="t" r="r" b="b"/>
              <a:pathLst>
                <a:path w="897" h="1959" extrusionOk="0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2"/>
            <p:cNvSpPr/>
            <p:nvPr/>
          </p:nvSpPr>
          <p:spPr>
            <a:xfrm>
              <a:off x="-1383054" y="2821701"/>
              <a:ext cx="29439" cy="9701"/>
            </a:xfrm>
            <a:custGeom>
              <a:avLst/>
              <a:gdLst/>
              <a:ahLst/>
              <a:cxnLst/>
              <a:rect l="l" t="t" r="r" b="b"/>
              <a:pathLst>
                <a:path w="1047" h="345" extrusionOk="0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2"/>
            <p:cNvSpPr/>
            <p:nvPr/>
          </p:nvSpPr>
          <p:spPr>
            <a:xfrm>
              <a:off x="-1506575" y="2672172"/>
              <a:ext cx="289048" cy="210488"/>
            </a:xfrm>
            <a:custGeom>
              <a:avLst/>
              <a:gdLst/>
              <a:ahLst/>
              <a:cxnLst/>
              <a:rect l="l" t="t" r="r" b="b"/>
              <a:pathLst>
                <a:path w="10280" h="7486" extrusionOk="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32"/>
            <p:cNvSpPr/>
            <p:nvPr/>
          </p:nvSpPr>
          <p:spPr>
            <a:xfrm>
              <a:off x="-1254950" y="2797773"/>
              <a:ext cx="50865" cy="99592"/>
            </a:xfrm>
            <a:custGeom>
              <a:avLst/>
              <a:gdLst/>
              <a:ahLst/>
              <a:cxnLst/>
              <a:rect l="l" t="t" r="r" b="b"/>
              <a:pathLst>
                <a:path w="1809" h="3542" extrusionOk="0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32"/>
            <p:cNvSpPr/>
            <p:nvPr/>
          </p:nvSpPr>
          <p:spPr>
            <a:xfrm>
              <a:off x="-1213364" y="2850268"/>
              <a:ext cx="11388" cy="8435"/>
            </a:xfrm>
            <a:custGeom>
              <a:avLst/>
              <a:gdLst/>
              <a:ahLst/>
              <a:cxnLst/>
              <a:rect l="l" t="t" r="r" b="b"/>
              <a:pathLst>
                <a:path w="405" h="300" extrusionOk="0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32"/>
            <p:cNvSpPr/>
            <p:nvPr/>
          </p:nvSpPr>
          <p:spPr>
            <a:xfrm>
              <a:off x="-1310820" y="2817933"/>
              <a:ext cx="65148" cy="22297"/>
            </a:xfrm>
            <a:custGeom>
              <a:avLst/>
              <a:gdLst/>
              <a:ahLst/>
              <a:cxnLst/>
              <a:rect l="l" t="t" r="r" b="b"/>
              <a:pathLst>
                <a:path w="2317" h="793" extrusionOk="0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32"/>
            <p:cNvSpPr/>
            <p:nvPr/>
          </p:nvSpPr>
          <p:spPr>
            <a:xfrm>
              <a:off x="-1845561" y="4073494"/>
              <a:ext cx="930464" cy="580148"/>
            </a:xfrm>
            <a:custGeom>
              <a:avLst/>
              <a:gdLst/>
              <a:ahLst/>
              <a:cxnLst/>
              <a:rect l="l" t="t" r="r" b="b"/>
              <a:pathLst>
                <a:path w="33092" h="20633" extrusionOk="0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32"/>
            <p:cNvSpPr/>
            <p:nvPr/>
          </p:nvSpPr>
          <p:spPr>
            <a:xfrm>
              <a:off x="-1989636" y="4530938"/>
              <a:ext cx="144102" cy="100436"/>
            </a:xfrm>
            <a:custGeom>
              <a:avLst/>
              <a:gdLst/>
              <a:ahLst/>
              <a:cxnLst/>
              <a:rect l="l" t="t" r="r" b="b"/>
              <a:pathLst>
                <a:path w="5125" h="3572" extrusionOk="0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32"/>
            <p:cNvSpPr/>
            <p:nvPr/>
          </p:nvSpPr>
          <p:spPr>
            <a:xfrm>
              <a:off x="-1876209" y="4511622"/>
              <a:ext cx="67229" cy="128581"/>
            </a:xfrm>
            <a:custGeom>
              <a:avLst/>
              <a:gdLst/>
              <a:ahLst/>
              <a:cxnLst/>
              <a:rect l="l" t="t" r="r" b="b"/>
              <a:pathLst>
                <a:path w="2391" h="4573" extrusionOk="0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-2237465" y="4441890"/>
              <a:ext cx="346576" cy="242401"/>
            </a:xfrm>
            <a:custGeom>
              <a:avLst/>
              <a:gdLst/>
              <a:ahLst/>
              <a:cxnLst/>
              <a:rect l="l" t="t" r="r" b="b"/>
              <a:pathLst>
                <a:path w="12326" h="8621" extrusionOk="0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-2078263" y="4599826"/>
              <a:ext cx="27752" cy="61802"/>
            </a:xfrm>
            <a:custGeom>
              <a:avLst/>
              <a:gdLst/>
              <a:ahLst/>
              <a:cxnLst/>
              <a:rect l="l" t="t" r="r" b="b"/>
              <a:pathLst>
                <a:path w="987" h="2198" extrusionOk="0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-2048458" y="4601513"/>
              <a:ext cx="22297" cy="57163"/>
            </a:xfrm>
            <a:custGeom>
              <a:avLst/>
              <a:gdLst/>
              <a:ahLst/>
              <a:cxnLst/>
              <a:rect l="l" t="t" r="r" b="b"/>
              <a:pathLst>
                <a:path w="793" h="2033" extrusionOk="0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-2102640" y="4604466"/>
              <a:ext cx="24828" cy="60509"/>
            </a:xfrm>
            <a:custGeom>
              <a:avLst/>
              <a:gdLst/>
              <a:ahLst/>
              <a:cxnLst/>
              <a:rect l="l" t="t" r="r" b="b"/>
              <a:pathLst>
                <a:path w="883" h="2152" extrusionOk="0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-1755669" y="3757621"/>
              <a:ext cx="969548" cy="699845"/>
            </a:xfrm>
            <a:custGeom>
              <a:avLst/>
              <a:gdLst/>
              <a:ahLst/>
              <a:cxnLst/>
              <a:rect l="l" t="t" r="r" b="b"/>
              <a:pathLst>
                <a:path w="34482" h="24890" extrusionOk="0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-884023" y="4442734"/>
              <a:ext cx="123520" cy="121861"/>
            </a:xfrm>
            <a:custGeom>
              <a:avLst/>
              <a:gdLst/>
              <a:ahLst/>
              <a:cxnLst/>
              <a:rect l="l" t="t" r="r" b="b"/>
              <a:pathLst>
                <a:path w="4393" h="4334" extrusionOk="0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32"/>
            <p:cNvSpPr/>
            <p:nvPr/>
          </p:nvSpPr>
          <p:spPr>
            <a:xfrm>
              <a:off x="-918467" y="4407868"/>
              <a:ext cx="163841" cy="97905"/>
            </a:xfrm>
            <a:custGeom>
              <a:avLst/>
              <a:gdLst/>
              <a:ahLst/>
              <a:cxnLst/>
              <a:rect l="l" t="t" r="r" b="b"/>
              <a:pathLst>
                <a:path w="5827" h="3482" extrusionOk="0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-905870" y="4511622"/>
              <a:ext cx="371376" cy="177731"/>
            </a:xfrm>
            <a:custGeom>
              <a:avLst/>
              <a:gdLst/>
              <a:ahLst/>
              <a:cxnLst/>
              <a:rect l="l" t="t" r="r" b="b"/>
              <a:pathLst>
                <a:path w="13208" h="6321" extrusionOk="0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-726929" y="4560349"/>
              <a:ext cx="58428" cy="47490"/>
            </a:xfrm>
            <a:custGeom>
              <a:avLst/>
              <a:gdLst/>
              <a:ahLst/>
              <a:cxnLst/>
              <a:rect l="l" t="t" r="r" b="b"/>
              <a:pathLst>
                <a:path w="2078" h="1689" extrusionOk="0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32"/>
            <p:cNvSpPr/>
            <p:nvPr/>
          </p:nvSpPr>
          <p:spPr>
            <a:xfrm>
              <a:off x="-745824" y="4544379"/>
              <a:ext cx="50443" cy="45832"/>
            </a:xfrm>
            <a:custGeom>
              <a:avLst/>
              <a:gdLst/>
              <a:ahLst/>
              <a:cxnLst/>
              <a:rect l="l" t="t" r="r" b="b"/>
              <a:pathLst>
                <a:path w="1794" h="1630" extrusionOk="0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32"/>
            <p:cNvSpPr/>
            <p:nvPr/>
          </p:nvSpPr>
          <p:spPr>
            <a:xfrm>
              <a:off x="-700864" y="4575055"/>
              <a:ext cx="54211" cy="47069"/>
            </a:xfrm>
            <a:custGeom>
              <a:avLst/>
              <a:gdLst/>
              <a:ahLst/>
              <a:cxnLst/>
              <a:rect l="l" t="t" r="r" b="b"/>
              <a:pathLst>
                <a:path w="1928" h="1674" extrusionOk="0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-765563" y="2987229"/>
              <a:ext cx="62618" cy="161732"/>
            </a:xfrm>
            <a:custGeom>
              <a:avLst/>
              <a:gdLst/>
              <a:ahLst/>
              <a:cxnLst/>
              <a:rect l="l" t="t" r="r" b="b"/>
              <a:pathLst>
                <a:path w="2227" h="5752" extrusionOk="0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-711802" y="2966225"/>
              <a:ext cx="134880" cy="168874"/>
            </a:xfrm>
            <a:custGeom>
              <a:avLst/>
              <a:gdLst/>
              <a:ahLst/>
              <a:cxnLst/>
              <a:rect l="l" t="t" r="r" b="b"/>
              <a:pathLst>
                <a:path w="4797" h="6006" extrusionOk="0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-639118" y="2997295"/>
              <a:ext cx="137382" cy="166793"/>
            </a:xfrm>
            <a:custGeom>
              <a:avLst/>
              <a:gdLst/>
              <a:ahLst/>
              <a:cxnLst/>
              <a:rect l="l" t="t" r="r" b="b"/>
              <a:pathLst>
                <a:path w="4886" h="5932" extrusionOk="0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-598797" y="3059885"/>
              <a:ext cx="141178" cy="164291"/>
            </a:xfrm>
            <a:custGeom>
              <a:avLst/>
              <a:gdLst/>
              <a:ahLst/>
              <a:cxnLst/>
              <a:rect l="l" t="t" r="r" b="b"/>
              <a:pathLst>
                <a:path w="5021" h="5843" extrusionOk="0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32"/>
            <p:cNvSpPr/>
            <p:nvPr/>
          </p:nvSpPr>
          <p:spPr>
            <a:xfrm>
              <a:off x="-1202427" y="3395524"/>
              <a:ext cx="431013" cy="371770"/>
            </a:xfrm>
            <a:custGeom>
              <a:avLst/>
              <a:gdLst/>
              <a:ahLst/>
              <a:cxnLst/>
              <a:rect l="l" t="t" r="r" b="b"/>
              <a:pathLst>
                <a:path w="15329" h="13222" extrusionOk="0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32"/>
            <p:cNvSpPr/>
            <p:nvPr/>
          </p:nvSpPr>
          <p:spPr>
            <a:xfrm>
              <a:off x="-844545" y="3068292"/>
              <a:ext cx="304597" cy="316744"/>
            </a:xfrm>
            <a:custGeom>
              <a:avLst/>
              <a:gdLst/>
              <a:ahLst/>
              <a:cxnLst/>
              <a:rect l="l" t="t" r="r" b="b"/>
              <a:pathLst>
                <a:path w="10833" h="11265" extrusionOk="0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-926874" y="3266970"/>
              <a:ext cx="240320" cy="240320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-871848" y="3322418"/>
              <a:ext cx="129847" cy="129847"/>
            </a:xfrm>
            <a:custGeom>
              <a:avLst/>
              <a:gdLst/>
              <a:ahLst/>
              <a:cxnLst/>
              <a:rect l="l" t="t" r="r" b="b"/>
              <a:pathLst>
                <a:path w="4618" h="4618" extrusionOk="0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-1215445" y="3622770"/>
              <a:ext cx="240714" cy="240714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-1159997" y="3678218"/>
              <a:ext cx="129818" cy="129818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-820589" y="3348483"/>
              <a:ext cx="139913" cy="171404"/>
            </a:xfrm>
            <a:custGeom>
              <a:avLst/>
              <a:gdLst/>
              <a:ahLst/>
              <a:cxnLst/>
              <a:rect l="l" t="t" r="r" b="b"/>
              <a:pathLst>
                <a:path w="4976" h="6096" extrusionOk="0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-1829168" y="3041411"/>
              <a:ext cx="719583" cy="785125"/>
            </a:xfrm>
            <a:custGeom>
              <a:avLst/>
              <a:gdLst/>
              <a:ahLst/>
              <a:cxnLst/>
              <a:rect l="l" t="t" r="r" b="b"/>
              <a:pathLst>
                <a:path w="25592" h="27923" extrusionOk="0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-1170513" y="3700908"/>
              <a:ext cx="234022" cy="152509"/>
            </a:xfrm>
            <a:custGeom>
              <a:avLst/>
              <a:gdLst/>
              <a:ahLst/>
              <a:cxnLst/>
              <a:rect l="l" t="t" r="r" b="b"/>
              <a:pathLst>
                <a:path w="8323" h="5424" extrusionOk="0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28" name="Google Shape;1528;p32"/>
          <p:cNvSpPr txBox="1"/>
          <p:nvPr/>
        </p:nvSpPr>
        <p:spPr>
          <a:xfrm>
            <a:off x="2987675" y="2383790"/>
            <a:ext cx="1744345" cy="111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Next Plans: </a:t>
            </a:r>
            <a:endParaRPr lang="en-US" sz="2400" b="1">
              <a:solidFill>
                <a:srgbClr val="000000"/>
              </a:solidFill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grpSp>
        <p:nvGrpSpPr>
          <p:cNvPr id="1529" name="Google Shape;1529;p32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1530" name="Google Shape;1530;p32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Look for false results and bugs</a:t>
              </a:r>
              <a:endParaRPr lang="en-US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531" name="Google Shape;1531;p32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Debugging</a:t>
              </a:r>
              <a:endParaRPr lang="en-US" sz="1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532" name="Google Shape;1532;p32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chemeClr val="accent4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01</a:t>
              </a:r>
              <a:endParaRPr sz="2400" b="1">
                <a:solidFill>
                  <a:schemeClr val="accent4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grpSp>
        <p:nvGrpSpPr>
          <p:cNvPr id="1533" name="Google Shape;1533;p32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1534" name="Google Shape;1534;p32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Student Dashboard, Module sharing etc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535" name="Google Shape;1535;p32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New Small Functionalities</a:t>
              </a:r>
              <a:endParaRPr lang="en-US" sz="1800" b="1">
                <a:solidFill>
                  <a:schemeClr val="dk1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536" name="Google Shape;1536;p32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chemeClr val="accent5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02</a:t>
              </a:r>
              <a:endParaRPr sz="2400" b="1">
                <a:solidFill>
                  <a:schemeClr val="accent5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</p:grpSp>
      <p:cxnSp>
        <p:nvCxnSpPr>
          <p:cNvPr id="1537" name="Google Shape;1537;p32"/>
          <p:cNvCxnSpPr>
            <a:stCxn id="1438" idx="3"/>
            <a:endCxn id="1437" idx="1"/>
          </p:cNvCxnSpPr>
          <p:nvPr/>
        </p:nvCxnSpPr>
        <p:spPr>
          <a:xfrm rot="10800000" flipH="1">
            <a:off x="4572300" y="18098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8" name="Google Shape;1538;p32"/>
          <p:cNvCxnSpPr>
            <a:stCxn id="1438" idx="3"/>
            <a:endCxn id="1436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2123440" y="2067560"/>
            <a:ext cx="4572000" cy="1637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 b="1"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rPr>
              <a:t>Thank You!</a:t>
            </a:r>
            <a:endParaRPr lang="en-US" altLang="en-GB" sz="7200" b="1">
              <a:latin typeface="Fira Sans Extra Condensed" panose="020B0603050000020004"/>
              <a:ea typeface="Fira Sans Extra Condensed" panose="020B0603050000020004"/>
              <a:cs typeface="Fira Sans Extra Condensed" panose="020B0603050000020004"/>
              <a:sym typeface="Fira Sans Extra Condensed" panose="020B0603050000020004"/>
            </a:endParaRPr>
          </a:p>
        </p:txBody>
      </p:sp>
      <p:grpSp>
        <p:nvGrpSpPr>
          <p:cNvPr id="2534" name="Google Shape;2534;p49"/>
          <p:cNvGrpSpPr/>
          <p:nvPr/>
        </p:nvGrpSpPr>
        <p:grpSpPr>
          <a:xfrm>
            <a:off x="6968937" y="1103327"/>
            <a:ext cx="1446116" cy="2863897"/>
            <a:chOff x="6529419" y="1724307"/>
            <a:chExt cx="1480463" cy="2931917"/>
          </a:xfrm>
        </p:grpSpPr>
        <p:grpSp>
          <p:nvGrpSpPr>
            <p:cNvPr id="2535" name="Google Shape;2535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536" name="Google Shape;2536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537" name="Google Shape;2537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38" name="Google Shape;2538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539" name="Google Shape;2539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0" name="Google Shape;2540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541" name="Google Shape;2541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542" name="Google Shape;2542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3" name="Google Shape;2543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44" name="Google Shape;2544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545" name="Google Shape;2545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6" name="Google Shape;2546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7" name="Google Shape;2547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8" name="Google Shape;2548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549" name="Google Shape;2549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550" name="Google Shape;2550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551" name="Google Shape;2551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2" name="Google Shape;2552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53" name="Google Shape;2553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554" name="Google Shape;2554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5" name="Google Shape;2555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6" name="Google Shape;2556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7" name="Google Shape;2557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558" name="Google Shape;2558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559" name="Google Shape;2559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560" name="Google Shape;2560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1" name="Google Shape;2561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62" name="Google Shape;2562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563" name="Google Shape;2563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4" name="Google Shape;2564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565" name="Google Shape;2565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566" name="Google Shape;2566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567" name="Google Shape;2567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8" name="Google Shape;2568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69" name="Google Shape;2569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570" name="Google Shape;2570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1" name="Google Shape;2571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2" name="Google Shape;2572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3" name="Google Shape;2573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4" name="Google Shape;2574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00" y="1198245"/>
            <a:ext cx="2628900" cy="115951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245"/>
            <a:ext cx="2637790" cy="122110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5" name="Google Shape;1085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First two weeks!</a:t>
            </a:r>
            <a:endParaRPr lang="en-US" altLang="en-GB"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2223770" cy="782955"/>
            <a:chOff x="6053048" y="700371"/>
            <a:chExt cx="2223770" cy="782955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Basic front end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40096"/>
              <a:ext cx="2223770" cy="44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*User and Admin login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*Interactive dashboard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677551" y="1373521"/>
            <a:ext cx="2254885" cy="915035"/>
            <a:chOff x="5949543" y="700371"/>
            <a:chExt cx="2254885" cy="915035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Database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5949543" y="1040096"/>
              <a:ext cx="2254885" cy="575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*Database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*Face encodings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02</a:t>
              </a:r>
              <a:endParaRPr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Created interactive front end for users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2009140" cy="952500"/>
            <a:chOff x="781048" y="4055013"/>
            <a:chExt cx="2009140" cy="95250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01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738"/>
              <a:ext cx="2009140" cy="612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Created database and stored face encodings as BLOB files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rot="10800000" flipH="1">
            <a:off x="1561465" y="2812415"/>
            <a:ext cx="1981200" cy="1409065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79" name="Google Shape;1179;p28"/>
          <p:cNvCxnSpPr>
            <a:endCxn id="1178" idx="6"/>
          </p:cNvCxnSpPr>
          <p:nvPr/>
        </p:nvCxnSpPr>
        <p:spPr>
          <a:xfrm rot="10800000" flipV="1">
            <a:off x="5285740" y="1707515"/>
            <a:ext cx="798195" cy="3175"/>
          </a:xfrm>
          <a:prstGeom prst="curvedConnector3">
            <a:avLst>
              <a:gd name="adj1" fmla="val 499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" name="Google Shape;1179;p28"/>
          <p:cNvCxnSpPr/>
          <p:nvPr/>
        </p:nvCxnSpPr>
        <p:spPr>
          <a:xfrm>
            <a:off x="3084745" y="1779635"/>
            <a:ext cx="771000" cy="600"/>
          </a:xfrm>
          <a:prstGeom prst="curvedConnector3">
            <a:avLst>
              <a:gd name="adj1" fmla="val 471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8"/>
          <p:cNvSpPr/>
          <p:nvPr/>
        </p:nvSpPr>
        <p:spPr>
          <a:xfrm>
            <a:off x="6057900" y="1198245"/>
            <a:ext cx="2628900" cy="115951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4" name="Google Shape;1084;p28"/>
          <p:cNvSpPr/>
          <p:nvPr/>
        </p:nvSpPr>
        <p:spPr>
          <a:xfrm>
            <a:off x="457200" y="1198245"/>
            <a:ext cx="2637790" cy="1221105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5" name="Google Shape;1085;p2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Second two weeks!</a:t>
            </a:r>
            <a:endParaRPr lang="en-US" altLang="en-GB"/>
          </a:p>
        </p:txBody>
      </p:sp>
      <p:grpSp>
        <p:nvGrpSpPr>
          <p:cNvPr id="1086" name="Google Shape;1086;p28"/>
          <p:cNvGrpSpPr/>
          <p:nvPr/>
        </p:nvGrpSpPr>
        <p:grpSpPr>
          <a:xfrm>
            <a:off x="6381773" y="1373513"/>
            <a:ext cx="2223770" cy="782955"/>
            <a:chOff x="6053048" y="700371"/>
            <a:chExt cx="2223770" cy="782955"/>
          </a:xfrm>
        </p:grpSpPr>
        <p:sp>
          <p:nvSpPr>
            <p:cNvPr id="1087" name="Google Shape;1087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 Front end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88" name="Google Shape;1088;p28"/>
            <p:cNvSpPr txBox="1"/>
            <p:nvPr/>
          </p:nvSpPr>
          <p:spPr>
            <a:xfrm>
              <a:off x="6053048" y="1040096"/>
              <a:ext cx="2223770" cy="44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*Faculty dashboard 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*New Admin dashboard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089" name="Google Shape;1089;p28"/>
          <p:cNvGrpSpPr/>
          <p:nvPr/>
        </p:nvGrpSpPr>
        <p:grpSpPr>
          <a:xfrm>
            <a:off x="677551" y="1373521"/>
            <a:ext cx="2254885" cy="915035"/>
            <a:chOff x="5949543" y="700371"/>
            <a:chExt cx="2254885" cy="915035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Functionality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5949543" y="1040096"/>
              <a:ext cx="2254885" cy="575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*Attendance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*Storing into database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092" name="Google Shape;1092;p28"/>
          <p:cNvGrpSpPr/>
          <p:nvPr/>
        </p:nvGrpSpPr>
        <p:grpSpPr>
          <a:xfrm>
            <a:off x="5601165" y="4055029"/>
            <a:ext cx="1981204" cy="671250"/>
            <a:chOff x="6381765" y="4055029"/>
            <a:chExt cx="1981204" cy="671250"/>
          </a:xfrm>
        </p:grpSpPr>
        <p:sp>
          <p:nvSpPr>
            <p:cNvPr id="1093" name="Google Shape;1093;p28"/>
            <p:cNvSpPr txBox="1"/>
            <p:nvPr/>
          </p:nvSpPr>
          <p:spPr>
            <a:xfrm>
              <a:off x="6381769" y="405502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04</a:t>
              </a:r>
              <a:endParaRPr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94" name="Google Shape;1094;p28"/>
            <p:cNvSpPr txBox="1"/>
            <p:nvPr/>
          </p:nvSpPr>
          <p:spPr>
            <a:xfrm>
              <a:off x="6381765" y="43944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New front end for faculty and admin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1561648" y="4055013"/>
            <a:ext cx="2009140" cy="952500"/>
            <a:chOff x="781048" y="4055013"/>
            <a:chExt cx="2009140" cy="952500"/>
          </a:xfrm>
        </p:grpSpPr>
        <p:sp>
          <p:nvSpPr>
            <p:cNvPr id="1096" name="Google Shape;1096;p28"/>
            <p:cNvSpPr txBox="1"/>
            <p:nvPr/>
          </p:nvSpPr>
          <p:spPr>
            <a:xfrm>
              <a:off x="781052" y="405501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0000"/>
                  </a:solidFill>
                  <a:latin typeface="Fira Sans Extra Condensed" panose="020B0603050000020004"/>
                  <a:ea typeface="Fira Sans Extra Condensed" panose="020B0603050000020004"/>
                  <a:cs typeface="Fira Sans Extra Condensed" panose="020B0603050000020004"/>
                  <a:sym typeface="Fira Sans Extra Condensed" panose="020B0603050000020004"/>
                </a:rPr>
                <a:t>Week 03</a:t>
              </a:r>
              <a:endParaRPr lang="en-US" sz="1800" b="1">
                <a:solidFill>
                  <a:srgbClr val="000000"/>
                </a:solidFill>
                <a:latin typeface="Fira Sans Extra Condensed" panose="020B0603050000020004"/>
                <a:ea typeface="Fira Sans Extra Condensed" panose="020B0603050000020004"/>
                <a:cs typeface="Fira Sans Extra Condensed" panose="020B0603050000020004"/>
                <a:sym typeface="Fira Sans Extra Condensed" panose="020B0603050000020004"/>
              </a:endParaRPr>
            </a:p>
          </p:txBody>
        </p:sp>
        <p:sp>
          <p:nvSpPr>
            <p:cNvPr id="1097" name="Google Shape;1097;p28"/>
            <p:cNvSpPr txBox="1"/>
            <p:nvPr/>
          </p:nvSpPr>
          <p:spPr>
            <a:xfrm>
              <a:off x="781048" y="4394738"/>
              <a:ext cx="2009140" cy="612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Created functionality to take attendance from the interface</a:t>
              </a:r>
              <a:endParaRPr 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cxnSp>
        <p:nvCxnSpPr>
          <p:cNvPr id="1098" name="Google Shape;1098;p28"/>
          <p:cNvCxnSpPr>
            <a:stCxn id="1096" idx="1"/>
            <a:endCxn id="1099" idx="2"/>
          </p:cNvCxnSpPr>
          <p:nvPr/>
        </p:nvCxnSpPr>
        <p:spPr>
          <a:xfrm rot="10800000" flipH="1">
            <a:off x="1561465" y="2812415"/>
            <a:ext cx="1981200" cy="1409065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00" name="Google Shape;1100;p28"/>
          <p:cNvCxnSpPr>
            <a:stCxn id="1093" idx="3"/>
            <a:endCxn id="1101" idx="6"/>
          </p:cNvCxnSpPr>
          <p:nvPr/>
        </p:nvCxnSpPr>
        <p:spPr>
          <a:xfrm rot="10800000">
            <a:off x="5601169" y="2812729"/>
            <a:ext cx="1981200" cy="1408200"/>
          </a:xfrm>
          <a:prstGeom prst="curvedConnector3">
            <a:avLst>
              <a:gd name="adj1" fmla="val -12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79" name="Google Shape;1179;p28"/>
          <p:cNvCxnSpPr>
            <a:endCxn id="1178" idx="6"/>
          </p:cNvCxnSpPr>
          <p:nvPr/>
        </p:nvCxnSpPr>
        <p:spPr>
          <a:xfrm rot="10800000" flipV="1">
            <a:off x="5285740" y="1707515"/>
            <a:ext cx="798195" cy="3175"/>
          </a:xfrm>
          <a:prstGeom prst="curvedConnector3">
            <a:avLst>
              <a:gd name="adj1" fmla="val 499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" name="Google Shape;1179;p28"/>
          <p:cNvCxnSpPr/>
          <p:nvPr/>
        </p:nvCxnSpPr>
        <p:spPr>
          <a:xfrm>
            <a:off x="3084745" y="1779635"/>
            <a:ext cx="771000" cy="600"/>
          </a:xfrm>
          <a:prstGeom prst="curvedConnector3">
            <a:avLst>
              <a:gd name="adj1" fmla="val 471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Database</a:t>
            </a:r>
            <a:endParaRPr lang="en-US" altLang="en-GB"/>
          </a:p>
        </p:txBody>
      </p:sp>
      <p:pic>
        <p:nvPicPr>
          <p:cNvPr id="3" name="Picture 2" descr="CSE299 Project E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265" y="987425"/>
            <a:ext cx="3801110" cy="2042795"/>
          </a:xfrm>
          <a:prstGeom prst="rect">
            <a:avLst/>
          </a:prstGeom>
        </p:spPr>
      </p:pic>
      <p:pic>
        <p:nvPicPr>
          <p:cNvPr id="4" name="Picture 3" descr="WhatsApp Image 2025-03-08 at 16.08.05_cef8403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075940"/>
            <a:ext cx="8405495" cy="1757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Storing Face Encoding</a:t>
            </a:r>
            <a:endParaRPr lang="en-US" altLang="en-GB"/>
          </a:p>
        </p:txBody>
      </p:sp>
      <p:pic>
        <p:nvPicPr>
          <p:cNvPr id="3" name="Picture 2" descr="WhatsApp Image 2025-03-08 at 16.09.50_7b7ea3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1635760"/>
            <a:ext cx="3571875" cy="2114550"/>
          </a:xfrm>
          <a:prstGeom prst="rect">
            <a:avLst/>
          </a:prstGeom>
        </p:spPr>
      </p:pic>
      <p:grpSp>
        <p:nvGrpSpPr>
          <p:cNvPr id="1186" name="Google Shape;1186;p29"/>
          <p:cNvGrpSpPr/>
          <p:nvPr/>
        </p:nvGrpSpPr>
        <p:grpSpPr>
          <a:xfrm>
            <a:off x="4683125" y="1138555"/>
            <a:ext cx="3812540" cy="3435350"/>
            <a:chOff x="457200" y="997005"/>
            <a:chExt cx="4114785" cy="3734967"/>
          </a:xfrm>
        </p:grpSpPr>
        <p:sp>
          <p:nvSpPr>
            <p:cNvPr id="1187" name="Google Shape;1187;p29"/>
            <p:cNvSpPr/>
            <p:nvPr/>
          </p:nvSpPr>
          <p:spPr>
            <a:xfrm>
              <a:off x="457200" y="4475703"/>
              <a:ext cx="3036451" cy="256268"/>
            </a:xfrm>
            <a:custGeom>
              <a:avLst/>
              <a:gdLst/>
              <a:ahLst/>
              <a:cxnLst/>
              <a:rect l="l" t="t" r="r" b="b"/>
              <a:pathLst>
                <a:path w="85915" h="7251" extrusionOk="0">
                  <a:moveTo>
                    <a:pt x="40754" y="1"/>
                  </a:moveTo>
                  <a:lnTo>
                    <a:pt x="38564" y="14"/>
                  </a:lnTo>
                  <a:lnTo>
                    <a:pt x="36414" y="42"/>
                  </a:lnTo>
                  <a:lnTo>
                    <a:pt x="34306" y="69"/>
                  </a:lnTo>
                  <a:lnTo>
                    <a:pt x="32225" y="110"/>
                  </a:lnTo>
                  <a:lnTo>
                    <a:pt x="30184" y="164"/>
                  </a:lnTo>
                  <a:lnTo>
                    <a:pt x="28185" y="219"/>
                  </a:lnTo>
                  <a:lnTo>
                    <a:pt x="26240" y="287"/>
                  </a:lnTo>
                  <a:lnTo>
                    <a:pt x="24335" y="355"/>
                  </a:lnTo>
                  <a:lnTo>
                    <a:pt x="22485" y="436"/>
                  </a:lnTo>
                  <a:lnTo>
                    <a:pt x="20690" y="518"/>
                  </a:lnTo>
                  <a:lnTo>
                    <a:pt x="18935" y="613"/>
                  </a:lnTo>
                  <a:lnTo>
                    <a:pt x="17262" y="722"/>
                  </a:lnTo>
                  <a:lnTo>
                    <a:pt x="15630" y="831"/>
                  </a:lnTo>
                  <a:lnTo>
                    <a:pt x="14079" y="939"/>
                  </a:lnTo>
                  <a:lnTo>
                    <a:pt x="12583" y="1062"/>
                  </a:lnTo>
                  <a:lnTo>
                    <a:pt x="11168" y="1184"/>
                  </a:lnTo>
                  <a:lnTo>
                    <a:pt x="9808" y="1320"/>
                  </a:lnTo>
                  <a:lnTo>
                    <a:pt x="8543" y="1456"/>
                  </a:lnTo>
                  <a:lnTo>
                    <a:pt x="7332" y="1592"/>
                  </a:lnTo>
                  <a:lnTo>
                    <a:pt x="6217" y="1742"/>
                  </a:lnTo>
                  <a:lnTo>
                    <a:pt x="5183" y="1892"/>
                  </a:lnTo>
                  <a:lnTo>
                    <a:pt x="4244" y="2055"/>
                  </a:lnTo>
                  <a:lnTo>
                    <a:pt x="3374" y="2218"/>
                  </a:lnTo>
                  <a:lnTo>
                    <a:pt x="2612" y="2381"/>
                  </a:lnTo>
                  <a:lnTo>
                    <a:pt x="1932" y="2545"/>
                  </a:lnTo>
                  <a:lnTo>
                    <a:pt x="1361" y="2721"/>
                  </a:lnTo>
                  <a:lnTo>
                    <a:pt x="1102" y="2803"/>
                  </a:lnTo>
                  <a:lnTo>
                    <a:pt x="871" y="2898"/>
                  </a:lnTo>
                  <a:lnTo>
                    <a:pt x="667" y="2980"/>
                  </a:lnTo>
                  <a:lnTo>
                    <a:pt x="504" y="3075"/>
                  </a:lnTo>
                  <a:lnTo>
                    <a:pt x="354" y="3157"/>
                  </a:lnTo>
                  <a:lnTo>
                    <a:pt x="218" y="3252"/>
                  </a:lnTo>
                  <a:lnTo>
                    <a:pt x="123" y="3347"/>
                  </a:lnTo>
                  <a:lnTo>
                    <a:pt x="55" y="3442"/>
                  </a:lnTo>
                  <a:lnTo>
                    <a:pt x="14" y="3538"/>
                  </a:lnTo>
                  <a:lnTo>
                    <a:pt x="0" y="3619"/>
                  </a:lnTo>
                  <a:lnTo>
                    <a:pt x="14" y="3714"/>
                  </a:lnTo>
                  <a:lnTo>
                    <a:pt x="55" y="3810"/>
                  </a:lnTo>
                  <a:lnTo>
                    <a:pt x="123" y="3905"/>
                  </a:lnTo>
                  <a:lnTo>
                    <a:pt x="218" y="4000"/>
                  </a:lnTo>
                  <a:lnTo>
                    <a:pt x="354" y="4082"/>
                  </a:lnTo>
                  <a:lnTo>
                    <a:pt x="504" y="4177"/>
                  </a:lnTo>
                  <a:lnTo>
                    <a:pt x="667" y="4272"/>
                  </a:lnTo>
                  <a:lnTo>
                    <a:pt x="871" y="4354"/>
                  </a:lnTo>
                  <a:lnTo>
                    <a:pt x="1102" y="4449"/>
                  </a:lnTo>
                  <a:lnTo>
                    <a:pt x="1361" y="4531"/>
                  </a:lnTo>
                  <a:lnTo>
                    <a:pt x="1932" y="4707"/>
                  </a:lnTo>
                  <a:lnTo>
                    <a:pt x="2612" y="4871"/>
                  </a:lnTo>
                  <a:lnTo>
                    <a:pt x="3374" y="5034"/>
                  </a:lnTo>
                  <a:lnTo>
                    <a:pt x="4244" y="5197"/>
                  </a:lnTo>
                  <a:lnTo>
                    <a:pt x="5183" y="5360"/>
                  </a:lnTo>
                  <a:lnTo>
                    <a:pt x="6217" y="5510"/>
                  </a:lnTo>
                  <a:lnTo>
                    <a:pt x="7332" y="5646"/>
                  </a:lnTo>
                  <a:lnTo>
                    <a:pt x="8543" y="5796"/>
                  </a:lnTo>
                  <a:lnTo>
                    <a:pt x="9808" y="5932"/>
                  </a:lnTo>
                  <a:lnTo>
                    <a:pt x="11168" y="6068"/>
                  </a:lnTo>
                  <a:lnTo>
                    <a:pt x="12583" y="6190"/>
                  </a:lnTo>
                  <a:lnTo>
                    <a:pt x="14079" y="6312"/>
                  </a:lnTo>
                  <a:lnTo>
                    <a:pt x="15630" y="6421"/>
                  </a:lnTo>
                  <a:lnTo>
                    <a:pt x="17262" y="6530"/>
                  </a:lnTo>
                  <a:lnTo>
                    <a:pt x="18935" y="6639"/>
                  </a:lnTo>
                  <a:lnTo>
                    <a:pt x="20690" y="6721"/>
                  </a:lnTo>
                  <a:lnTo>
                    <a:pt x="22485" y="6816"/>
                  </a:lnTo>
                  <a:lnTo>
                    <a:pt x="24335" y="6897"/>
                  </a:lnTo>
                  <a:lnTo>
                    <a:pt x="26240" y="6965"/>
                  </a:lnTo>
                  <a:lnTo>
                    <a:pt x="28185" y="7033"/>
                  </a:lnTo>
                  <a:lnTo>
                    <a:pt x="30184" y="7088"/>
                  </a:lnTo>
                  <a:lnTo>
                    <a:pt x="32225" y="7142"/>
                  </a:lnTo>
                  <a:lnTo>
                    <a:pt x="34306" y="7183"/>
                  </a:lnTo>
                  <a:lnTo>
                    <a:pt x="36414" y="7210"/>
                  </a:lnTo>
                  <a:lnTo>
                    <a:pt x="38564" y="7237"/>
                  </a:lnTo>
                  <a:lnTo>
                    <a:pt x="40754" y="7251"/>
                  </a:lnTo>
                  <a:lnTo>
                    <a:pt x="45175" y="7251"/>
                  </a:lnTo>
                  <a:lnTo>
                    <a:pt x="47351" y="7237"/>
                  </a:lnTo>
                  <a:lnTo>
                    <a:pt x="49500" y="7210"/>
                  </a:lnTo>
                  <a:lnTo>
                    <a:pt x="51622" y="7183"/>
                  </a:lnTo>
                  <a:lnTo>
                    <a:pt x="53690" y="7142"/>
                  </a:lnTo>
                  <a:lnTo>
                    <a:pt x="55730" y="7088"/>
                  </a:lnTo>
                  <a:lnTo>
                    <a:pt x="57730" y="7033"/>
                  </a:lnTo>
                  <a:lnTo>
                    <a:pt x="59675" y="6965"/>
                  </a:lnTo>
                  <a:lnTo>
                    <a:pt x="61579" y="6897"/>
                  </a:lnTo>
                  <a:lnTo>
                    <a:pt x="63429" y="6816"/>
                  </a:lnTo>
                  <a:lnTo>
                    <a:pt x="65238" y="6721"/>
                  </a:lnTo>
                  <a:lnTo>
                    <a:pt x="66980" y="6639"/>
                  </a:lnTo>
                  <a:lnTo>
                    <a:pt x="68666" y="6530"/>
                  </a:lnTo>
                  <a:lnTo>
                    <a:pt x="70285" y="6421"/>
                  </a:lnTo>
                  <a:lnTo>
                    <a:pt x="71836" y="6312"/>
                  </a:lnTo>
                  <a:lnTo>
                    <a:pt x="73332" y="6190"/>
                  </a:lnTo>
                  <a:lnTo>
                    <a:pt x="74760" y="6068"/>
                  </a:lnTo>
                  <a:lnTo>
                    <a:pt x="76107" y="5932"/>
                  </a:lnTo>
                  <a:lnTo>
                    <a:pt x="77386" y="5796"/>
                  </a:lnTo>
                  <a:lnTo>
                    <a:pt x="78583" y="5646"/>
                  </a:lnTo>
                  <a:lnTo>
                    <a:pt x="79698" y="5510"/>
                  </a:lnTo>
                  <a:lnTo>
                    <a:pt x="80732" y="5360"/>
                  </a:lnTo>
                  <a:lnTo>
                    <a:pt x="81684" y="5197"/>
                  </a:lnTo>
                  <a:lnTo>
                    <a:pt x="82541" y="5034"/>
                  </a:lnTo>
                  <a:lnTo>
                    <a:pt x="83303" y="4871"/>
                  </a:lnTo>
                  <a:lnTo>
                    <a:pt x="83983" y="4707"/>
                  </a:lnTo>
                  <a:lnTo>
                    <a:pt x="84568" y="4531"/>
                  </a:lnTo>
                  <a:lnTo>
                    <a:pt x="84813" y="4449"/>
                  </a:lnTo>
                  <a:lnTo>
                    <a:pt x="85044" y="4354"/>
                  </a:lnTo>
                  <a:lnTo>
                    <a:pt x="85248" y="4272"/>
                  </a:lnTo>
                  <a:lnTo>
                    <a:pt x="85425" y="4177"/>
                  </a:lnTo>
                  <a:lnTo>
                    <a:pt x="85574" y="4082"/>
                  </a:lnTo>
                  <a:lnTo>
                    <a:pt x="85697" y="4000"/>
                  </a:lnTo>
                  <a:lnTo>
                    <a:pt x="85792" y="3905"/>
                  </a:lnTo>
                  <a:lnTo>
                    <a:pt x="85860" y="3810"/>
                  </a:lnTo>
                  <a:lnTo>
                    <a:pt x="85901" y="3714"/>
                  </a:lnTo>
                  <a:lnTo>
                    <a:pt x="85914" y="3619"/>
                  </a:lnTo>
                  <a:lnTo>
                    <a:pt x="85901" y="3538"/>
                  </a:lnTo>
                  <a:lnTo>
                    <a:pt x="85860" y="3442"/>
                  </a:lnTo>
                  <a:lnTo>
                    <a:pt x="85792" y="3347"/>
                  </a:lnTo>
                  <a:lnTo>
                    <a:pt x="85697" y="3252"/>
                  </a:lnTo>
                  <a:lnTo>
                    <a:pt x="85574" y="3157"/>
                  </a:lnTo>
                  <a:lnTo>
                    <a:pt x="85425" y="3075"/>
                  </a:lnTo>
                  <a:lnTo>
                    <a:pt x="85248" y="2980"/>
                  </a:lnTo>
                  <a:lnTo>
                    <a:pt x="85044" y="2898"/>
                  </a:lnTo>
                  <a:lnTo>
                    <a:pt x="84813" y="2803"/>
                  </a:lnTo>
                  <a:lnTo>
                    <a:pt x="84568" y="2721"/>
                  </a:lnTo>
                  <a:lnTo>
                    <a:pt x="83983" y="2545"/>
                  </a:lnTo>
                  <a:lnTo>
                    <a:pt x="83303" y="2381"/>
                  </a:lnTo>
                  <a:lnTo>
                    <a:pt x="82541" y="2218"/>
                  </a:lnTo>
                  <a:lnTo>
                    <a:pt x="81684" y="2055"/>
                  </a:lnTo>
                  <a:lnTo>
                    <a:pt x="80732" y="1892"/>
                  </a:lnTo>
                  <a:lnTo>
                    <a:pt x="79698" y="1742"/>
                  </a:lnTo>
                  <a:lnTo>
                    <a:pt x="78583" y="1592"/>
                  </a:lnTo>
                  <a:lnTo>
                    <a:pt x="77386" y="1456"/>
                  </a:lnTo>
                  <a:lnTo>
                    <a:pt x="76107" y="1320"/>
                  </a:lnTo>
                  <a:lnTo>
                    <a:pt x="74760" y="1184"/>
                  </a:lnTo>
                  <a:lnTo>
                    <a:pt x="73332" y="1062"/>
                  </a:lnTo>
                  <a:lnTo>
                    <a:pt x="71836" y="939"/>
                  </a:lnTo>
                  <a:lnTo>
                    <a:pt x="70285" y="831"/>
                  </a:lnTo>
                  <a:lnTo>
                    <a:pt x="68666" y="722"/>
                  </a:lnTo>
                  <a:lnTo>
                    <a:pt x="66980" y="613"/>
                  </a:lnTo>
                  <a:lnTo>
                    <a:pt x="65238" y="518"/>
                  </a:lnTo>
                  <a:lnTo>
                    <a:pt x="63429" y="436"/>
                  </a:lnTo>
                  <a:lnTo>
                    <a:pt x="61579" y="355"/>
                  </a:lnTo>
                  <a:lnTo>
                    <a:pt x="59675" y="287"/>
                  </a:lnTo>
                  <a:lnTo>
                    <a:pt x="57730" y="219"/>
                  </a:lnTo>
                  <a:lnTo>
                    <a:pt x="55730" y="164"/>
                  </a:lnTo>
                  <a:lnTo>
                    <a:pt x="53690" y="110"/>
                  </a:lnTo>
                  <a:lnTo>
                    <a:pt x="51622" y="69"/>
                  </a:lnTo>
                  <a:lnTo>
                    <a:pt x="49500" y="42"/>
                  </a:lnTo>
                  <a:lnTo>
                    <a:pt x="47351" y="14"/>
                  </a:lnTo>
                  <a:lnTo>
                    <a:pt x="45175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1125429" y="3092593"/>
              <a:ext cx="204386" cy="1191325"/>
            </a:xfrm>
            <a:custGeom>
              <a:avLst/>
              <a:gdLst/>
              <a:ahLst/>
              <a:cxnLst/>
              <a:rect l="l" t="t" r="r" b="b"/>
              <a:pathLst>
                <a:path w="5783" h="33708" extrusionOk="0">
                  <a:moveTo>
                    <a:pt x="531" y="0"/>
                  </a:moveTo>
                  <a:lnTo>
                    <a:pt x="423" y="14"/>
                  </a:lnTo>
                  <a:lnTo>
                    <a:pt x="327" y="41"/>
                  </a:lnTo>
                  <a:lnTo>
                    <a:pt x="232" y="96"/>
                  </a:lnTo>
                  <a:lnTo>
                    <a:pt x="151" y="164"/>
                  </a:lnTo>
                  <a:lnTo>
                    <a:pt x="96" y="245"/>
                  </a:lnTo>
                  <a:lnTo>
                    <a:pt x="42" y="327"/>
                  </a:lnTo>
                  <a:lnTo>
                    <a:pt x="15" y="422"/>
                  </a:lnTo>
                  <a:lnTo>
                    <a:pt x="1" y="531"/>
                  </a:lnTo>
                  <a:lnTo>
                    <a:pt x="1" y="10420"/>
                  </a:lnTo>
                  <a:lnTo>
                    <a:pt x="15" y="10529"/>
                  </a:lnTo>
                  <a:lnTo>
                    <a:pt x="42" y="10624"/>
                  </a:lnTo>
                  <a:lnTo>
                    <a:pt x="83" y="10719"/>
                  </a:lnTo>
                  <a:lnTo>
                    <a:pt x="151" y="10801"/>
                  </a:lnTo>
                  <a:lnTo>
                    <a:pt x="4721" y="15371"/>
                  </a:lnTo>
                  <a:lnTo>
                    <a:pt x="4721" y="19983"/>
                  </a:lnTo>
                  <a:lnTo>
                    <a:pt x="341" y="24376"/>
                  </a:lnTo>
                  <a:lnTo>
                    <a:pt x="273" y="24444"/>
                  </a:lnTo>
                  <a:lnTo>
                    <a:pt x="219" y="24539"/>
                  </a:lnTo>
                  <a:lnTo>
                    <a:pt x="191" y="24635"/>
                  </a:lnTo>
                  <a:lnTo>
                    <a:pt x="178" y="24743"/>
                  </a:lnTo>
                  <a:lnTo>
                    <a:pt x="178" y="33177"/>
                  </a:lnTo>
                  <a:lnTo>
                    <a:pt x="191" y="33286"/>
                  </a:lnTo>
                  <a:lnTo>
                    <a:pt x="219" y="33395"/>
                  </a:lnTo>
                  <a:lnTo>
                    <a:pt x="273" y="33476"/>
                  </a:lnTo>
                  <a:lnTo>
                    <a:pt x="341" y="33558"/>
                  </a:lnTo>
                  <a:lnTo>
                    <a:pt x="409" y="33626"/>
                  </a:lnTo>
                  <a:lnTo>
                    <a:pt x="504" y="33667"/>
                  </a:lnTo>
                  <a:lnTo>
                    <a:pt x="599" y="33707"/>
                  </a:lnTo>
                  <a:lnTo>
                    <a:pt x="817" y="33707"/>
                  </a:lnTo>
                  <a:lnTo>
                    <a:pt x="912" y="33667"/>
                  </a:lnTo>
                  <a:lnTo>
                    <a:pt x="1007" y="33626"/>
                  </a:lnTo>
                  <a:lnTo>
                    <a:pt x="1089" y="33558"/>
                  </a:lnTo>
                  <a:lnTo>
                    <a:pt x="1144" y="33476"/>
                  </a:lnTo>
                  <a:lnTo>
                    <a:pt x="1198" y="33395"/>
                  </a:lnTo>
                  <a:lnTo>
                    <a:pt x="1225" y="33286"/>
                  </a:lnTo>
                  <a:lnTo>
                    <a:pt x="1239" y="33177"/>
                  </a:lnTo>
                  <a:lnTo>
                    <a:pt x="1239" y="24961"/>
                  </a:lnTo>
                  <a:lnTo>
                    <a:pt x="5632" y="20581"/>
                  </a:lnTo>
                  <a:lnTo>
                    <a:pt x="5700" y="20499"/>
                  </a:lnTo>
                  <a:lnTo>
                    <a:pt x="5741" y="20404"/>
                  </a:lnTo>
                  <a:lnTo>
                    <a:pt x="5768" y="20309"/>
                  </a:lnTo>
                  <a:lnTo>
                    <a:pt x="5782" y="20200"/>
                  </a:lnTo>
                  <a:lnTo>
                    <a:pt x="5782" y="15154"/>
                  </a:lnTo>
                  <a:lnTo>
                    <a:pt x="5768" y="15045"/>
                  </a:lnTo>
                  <a:lnTo>
                    <a:pt x="5741" y="14950"/>
                  </a:lnTo>
                  <a:lnTo>
                    <a:pt x="5700" y="14854"/>
                  </a:lnTo>
                  <a:lnTo>
                    <a:pt x="5632" y="14773"/>
                  </a:lnTo>
                  <a:lnTo>
                    <a:pt x="1062" y="10202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45"/>
                  </a:lnTo>
                  <a:lnTo>
                    <a:pt x="899" y="164"/>
                  </a:lnTo>
                  <a:lnTo>
                    <a:pt x="831" y="96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1484583" y="3638253"/>
              <a:ext cx="111541" cy="667302"/>
            </a:xfrm>
            <a:custGeom>
              <a:avLst/>
              <a:gdLst/>
              <a:ahLst/>
              <a:cxnLst/>
              <a:rect l="l" t="t" r="r" b="b"/>
              <a:pathLst>
                <a:path w="3156" h="18881" extrusionOk="0">
                  <a:moveTo>
                    <a:pt x="2517" y="0"/>
                  </a:moveTo>
                  <a:lnTo>
                    <a:pt x="2421" y="41"/>
                  </a:lnTo>
                  <a:lnTo>
                    <a:pt x="2326" y="82"/>
                  </a:lnTo>
                  <a:lnTo>
                    <a:pt x="2244" y="150"/>
                  </a:lnTo>
                  <a:lnTo>
                    <a:pt x="2176" y="232"/>
                  </a:lnTo>
                  <a:lnTo>
                    <a:pt x="2136" y="313"/>
                  </a:lnTo>
                  <a:lnTo>
                    <a:pt x="2108" y="422"/>
                  </a:lnTo>
                  <a:lnTo>
                    <a:pt x="2095" y="531"/>
                  </a:lnTo>
                  <a:lnTo>
                    <a:pt x="2095" y="6489"/>
                  </a:lnTo>
                  <a:lnTo>
                    <a:pt x="163" y="8420"/>
                  </a:lnTo>
                  <a:lnTo>
                    <a:pt x="95" y="8502"/>
                  </a:lnTo>
                  <a:lnTo>
                    <a:pt x="41" y="8583"/>
                  </a:lnTo>
                  <a:lnTo>
                    <a:pt x="14" y="8692"/>
                  </a:lnTo>
                  <a:lnTo>
                    <a:pt x="0" y="8787"/>
                  </a:lnTo>
                  <a:lnTo>
                    <a:pt x="0" y="18350"/>
                  </a:lnTo>
                  <a:lnTo>
                    <a:pt x="14" y="18459"/>
                  </a:lnTo>
                  <a:lnTo>
                    <a:pt x="41" y="18568"/>
                  </a:lnTo>
                  <a:lnTo>
                    <a:pt x="95" y="18649"/>
                  </a:lnTo>
                  <a:lnTo>
                    <a:pt x="163" y="18731"/>
                  </a:lnTo>
                  <a:lnTo>
                    <a:pt x="245" y="18799"/>
                  </a:lnTo>
                  <a:lnTo>
                    <a:pt x="327" y="18840"/>
                  </a:lnTo>
                  <a:lnTo>
                    <a:pt x="422" y="18881"/>
                  </a:lnTo>
                  <a:lnTo>
                    <a:pt x="639" y="18881"/>
                  </a:lnTo>
                  <a:lnTo>
                    <a:pt x="735" y="18840"/>
                  </a:lnTo>
                  <a:lnTo>
                    <a:pt x="830" y="18799"/>
                  </a:lnTo>
                  <a:lnTo>
                    <a:pt x="911" y="18731"/>
                  </a:lnTo>
                  <a:lnTo>
                    <a:pt x="979" y="18649"/>
                  </a:lnTo>
                  <a:lnTo>
                    <a:pt x="1020" y="18568"/>
                  </a:lnTo>
                  <a:lnTo>
                    <a:pt x="1047" y="18459"/>
                  </a:lnTo>
                  <a:lnTo>
                    <a:pt x="1061" y="18350"/>
                  </a:lnTo>
                  <a:lnTo>
                    <a:pt x="1061" y="9005"/>
                  </a:lnTo>
                  <a:lnTo>
                    <a:pt x="2993" y="7074"/>
                  </a:lnTo>
                  <a:lnTo>
                    <a:pt x="3061" y="6992"/>
                  </a:lnTo>
                  <a:lnTo>
                    <a:pt x="3115" y="6910"/>
                  </a:lnTo>
                  <a:lnTo>
                    <a:pt x="3142" y="6802"/>
                  </a:lnTo>
                  <a:lnTo>
                    <a:pt x="3156" y="6706"/>
                  </a:lnTo>
                  <a:lnTo>
                    <a:pt x="3156" y="531"/>
                  </a:lnTo>
                  <a:lnTo>
                    <a:pt x="3142" y="422"/>
                  </a:lnTo>
                  <a:lnTo>
                    <a:pt x="3115" y="313"/>
                  </a:lnTo>
                  <a:lnTo>
                    <a:pt x="3061" y="232"/>
                  </a:lnTo>
                  <a:lnTo>
                    <a:pt x="2993" y="150"/>
                  </a:lnTo>
                  <a:lnTo>
                    <a:pt x="2925" y="82"/>
                  </a:lnTo>
                  <a:lnTo>
                    <a:pt x="2829" y="41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1689360" y="3070009"/>
              <a:ext cx="205799" cy="1235538"/>
            </a:xfrm>
            <a:custGeom>
              <a:avLst/>
              <a:gdLst/>
              <a:ahLst/>
              <a:cxnLst/>
              <a:rect l="l" t="t" r="r" b="b"/>
              <a:pathLst>
                <a:path w="5823" h="34959" extrusionOk="0">
                  <a:moveTo>
                    <a:pt x="531" y="0"/>
                  </a:moveTo>
                  <a:lnTo>
                    <a:pt x="422" y="14"/>
                  </a:lnTo>
                  <a:lnTo>
                    <a:pt x="327" y="41"/>
                  </a:lnTo>
                  <a:lnTo>
                    <a:pt x="232" y="95"/>
                  </a:lnTo>
                  <a:lnTo>
                    <a:pt x="164" y="150"/>
                  </a:lnTo>
                  <a:lnTo>
                    <a:pt x="96" y="231"/>
                  </a:lnTo>
                  <a:lnTo>
                    <a:pt x="42" y="327"/>
                  </a:lnTo>
                  <a:lnTo>
                    <a:pt x="14" y="422"/>
                  </a:lnTo>
                  <a:lnTo>
                    <a:pt x="1" y="531"/>
                  </a:lnTo>
                  <a:lnTo>
                    <a:pt x="1" y="7726"/>
                  </a:lnTo>
                  <a:lnTo>
                    <a:pt x="14" y="7835"/>
                  </a:lnTo>
                  <a:lnTo>
                    <a:pt x="42" y="7930"/>
                  </a:lnTo>
                  <a:lnTo>
                    <a:pt x="96" y="8026"/>
                  </a:lnTo>
                  <a:lnTo>
                    <a:pt x="164" y="8107"/>
                  </a:lnTo>
                  <a:lnTo>
                    <a:pt x="4762" y="12705"/>
                  </a:lnTo>
                  <a:lnTo>
                    <a:pt x="4762" y="34428"/>
                  </a:lnTo>
                  <a:lnTo>
                    <a:pt x="4775" y="34537"/>
                  </a:lnTo>
                  <a:lnTo>
                    <a:pt x="4802" y="34646"/>
                  </a:lnTo>
                  <a:lnTo>
                    <a:pt x="4857" y="34727"/>
                  </a:lnTo>
                  <a:lnTo>
                    <a:pt x="4911" y="34809"/>
                  </a:lnTo>
                  <a:lnTo>
                    <a:pt x="4993" y="34877"/>
                  </a:lnTo>
                  <a:lnTo>
                    <a:pt x="5088" y="34918"/>
                  </a:lnTo>
                  <a:lnTo>
                    <a:pt x="5183" y="34959"/>
                  </a:lnTo>
                  <a:lnTo>
                    <a:pt x="5401" y="34959"/>
                  </a:lnTo>
                  <a:lnTo>
                    <a:pt x="5496" y="34918"/>
                  </a:lnTo>
                  <a:lnTo>
                    <a:pt x="5591" y="34877"/>
                  </a:lnTo>
                  <a:lnTo>
                    <a:pt x="5673" y="34809"/>
                  </a:lnTo>
                  <a:lnTo>
                    <a:pt x="5727" y="34727"/>
                  </a:lnTo>
                  <a:lnTo>
                    <a:pt x="5782" y="34646"/>
                  </a:lnTo>
                  <a:lnTo>
                    <a:pt x="5809" y="34537"/>
                  </a:lnTo>
                  <a:lnTo>
                    <a:pt x="5823" y="34428"/>
                  </a:lnTo>
                  <a:lnTo>
                    <a:pt x="5823" y="12487"/>
                  </a:lnTo>
                  <a:lnTo>
                    <a:pt x="5809" y="12392"/>
                  </a:lnTo>
                  <a:lnTo>
                    <a:pt x="5782" y="12283"/>
                  </a:lnTo>
                  <a:lnTo>
                    <a:pt x="5727" y="12202"/>
                  </a:lnTo>
                  <a:lnTo>
                    <a:pt x="5673" y="12120"/>
                  </a:lnTo>
                  <a:lnTo>
                    <a:pt x="1062" y="7509"/>
                  </a:lnTo>
                  <a:lnTo>
                    <a:pt x="1062" y="531"/>
                  </a:lnTo>
                  <a:lnTo>
                    <a:pt x="1048" y="422"/>
                  </a:lnTo>
                  <a:lnTo>
                    <a:pt x="1021" y="327"/>
                  </a:lnTo>
                  <a:lnTo>
                    <a:pt x="967" y="231"/>
                  </a:lnTo>
                  <a:lnTo>
                    <a:pt x="912" y="150"/>
                  </a:lnTo>
                  <a:lnTo>
                    <a:pt x="831" y="95"/>
                  </a:lnTo>
                  <a:lnTo>
                    <a:pt x="735" y="41"/>
                  </a:lnTo>
                  <a:lnTo>
                    <a:pt x="640" y="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2097995" y="3230077"/>
              <a:ext cx="167842" cy="1103852"/>
            </a:xfrm>
            <a:custGeom>
              <a:avLst/>
              <a:gdLst/>
              <a:ahLst/>
              <a:cxnLst/>
              <a:rect l="l" t="t" r="r" b="b"/>
              <a:pathLst>
                <a:path w="4749" h="31233" extrusionOk="0">
                  <a:moveTo>
                    <a:pt x="4041" y="1"/>
                  </a:moveTo>
                  <a:lnTo>
                    <a:pt x="3932" y="14"/>
                  </a:lnTo>
                  <a:lnTo>
                    <a:pt x="3823" y="42"/>
                  </a:lnTo>
                  <a:lnTo>
                    <a:pt x="3742" y="96"/>
                  </a:lnTo>
                  <a:lnTo>
                    <a:pt x="3660" y="150"/>
                  </a:lnTo>
                  <a:lnTo>
                    <a:pt x="3592" y="232"/>
                  </a:lnTo>
                  <a:lnTo>
                    <a:pt x="3551" y="327"/>
                  </a:lnTo>
                  <a:lnTo>
                    <a:pt x="3510" y="422"/>
                  </a:lnTo>
                  <a:lnTo>
                    <a:pt x="3510" y="531"/>
                  </a:lnTo>
                  <a:lnTo>
                    <a:pt x="3510" y="6856"/>
                  </a:lnTo>
                  <a:lnTo>
                    <a:pt x="151" y="10203"/>
                  </a:lnTo>
                  <a:lnTo>
                    <a:pt x="96" y="10284"/>
                  </a:lnTo>
                  <a:lnTo>
                    <a:pt x="42" y="10379"/>
                  </a:lnTo>
                  <a:lnTo>
                    <a:pt x="15" y="10475"/>
                  </a:lnTo>
                  <a:lnTo>
                    <a:pt x="1" y="10570"/>
                  </a:lnTo>
                  <a:lnTo>
                    <a:pt x="1" y="20731"/>
                  </a:lnTo>
                  <a:lnTo>
                    <a:pt x="15" y="20826"/>
                  </a:lnTo>
                  <a:lnTo>
                    <a:pt x="42" y="20921"/>
                  </a:lnTo>
                  <a:lnTo>
                    <a:pt x="96" y="21017"/>
                  </a:lnTo>
                  <a:lnTo>
                    <a:pt x="151" y="21098"/>
                  </a:lnTo>
                  <a:lnTo>
                    <a:pt x="3701" y="24635"/>
                  </a:lnTo>
                  <a:lnTo>
                    <a:pt x="3701" y="30702"/>
                  </a:lnTo>
                  <a:lnTo>
                    <a:pt x="3701" y="30810"/>
                  </a:lnTo>
                  <a:lnTo>
                    <a:pt x="3742" y="30919"/>
                  </a:lnTo>
                  <a:lnTo>
                    <a:pt x="3783" y="31001"/>
                  </a:lnTo>
                  <a:lnTo>
                    <a:pt x="3851" y="31082"/>
                  </a:lnTo>
                  <a:lnTo>
                    <a:pt x="3932" y="31151"/>
                  </a:lnTo>
                  <a:lnTo>
                    <a:pt x="4014" y="31191"/>
                  </a:lnTo>
                  <a:lnTo>
                    <a:pt x="4123" y="31232"/>
                  </a:lnTo>
                  <a:lnTo>
                    <a:pt x="4327" y="31232"/>
                  </a:lnTo>
                  <a:lnTo>
                    <a:pt x="4435" y="31191"/>
                  </a:lnTo>
                  <a:lnTo>
                    <a:pt x="4517" y="31151"/>
                  </a:lnTo>
                  <a:lnTo>
                    <a:pt x="4599" y="31082"/>
                  </a:lnTo>
                  <a:lnTo>
                    <a:pt x="4667" y="31001"/>
                  </a:lnTo>
                  <a:lnTo>
                    <a:pt x="4707" y="30919"/>
                  </a:lnTo>
                  <a:lnTo>
                    <a:pt x="4748" y="30810"/>
                  </a:lnTo>
                  <a:lnTo>
                    <a:pt x="4748" y="30702"/>
                  </a:lnTo>
                  <a:lnTo>
                    <a:pt x="4748" y="24417"/>
                  </a:lnTo>
                  <a:lnTo>
                    <a:pt x="4748" y="24308"/>
                  </a:lnTo>
                  <a:lnTo>
                    <a:pt x="4721" y="24213"/>
                  </a:lnTo>
                  <a:lnTo>
                    <a:pt x="4667" y="24118"/>
                  </a:lnTo>
                  <a:lnTo>
                    <a:pt x="4599" y="24050"/>
                  </a:lnTo>
                  <a:lnTo>
                    <a:pt x="1062" y="20500"/>
                  </a:lnTo>
                  <a:lnTo>
                    <a:pt x="1062" y="10801"/>
                  </a:lnTo>
                  <a:lnTo>
                    <a:pt x="4408" y="7441"/>
                  </a:lnTo>
                  <a:lnTo>
                    <a:pt x="4476" y="7360"/>
                  </a:lnTo>
                  <a:lnTo>
                    <a:pt x="4531" y="7278"/>
                  </a:lnTo>
                  <a:lnTo>
                    <a:pt x="4558" y="7183"/>
                  </a:lnTo>
                  <a:lnTo>
                    <a:pt x="4558" y="7074"/>
                  </a:lnTo>
                  <a:lnTo>
                    <a:pt x="4558" y="531"/>
                  </a:lnTo>
                  <a:lnTo>
                    <a:pt x="4558" y="422"/>
                  </a:lnTo>
                  <a:lnTo>
                    <a:pt x="4517" y="327"/>
                  </a:lnTo>
                  <a:lnTo>
                    <a:pt x="4476" y="232"/>
                  </a:lnTo>
                  <a:lnTo>
                    <a:pt x="4408" y="150"/>
                  </a:lnTo>
                  <a:lnTo>
                    <a:pt x="4327" y="96"/>
                  </a:lnTo>
                  <a:lnTo>
                    <a:pt x="4245" y="42"/>
                  </a:lnTo>
                  <a:lnTo>
                    <a:pt x="4136" y="14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2493659" y="3432946"/>
              <a:ext cx="163989" cy="913003"/>
            </a:xfrm>
            <a:custGeom>
              <a:avLst/>
              <a:gdLst/>
              <a:ahLst/>
              <a:cxnLst/>
              <a:rect l="l" t="t" r="r" b="b"/>
              <a:pathLst>
                <a:path w="4640" h="25833" extrusionOk="0">
                  <a:moveTo>
                    <a:pt x="599" y="1"/>
                  </a:moveTo>
                  <a:lnTo>
                    <a:pt x="504" y="42"/>
                  </a:lnTo>
                  <a:lnTo>
                    <a:pt x="423" y="83"/>
                  </a:lnTo>
                  <a:lnTo>
                    <a:pt x="341" y="151"/>
                  </a:lnTo>
                  <a:lnTo>
                    <a:pt x="273" y="232"/>
                  </a:lnTo>
                  <a:lnTo>
                    <a:pt x="219" y="314"/>
                  </a:lnTo>
                  <a:lnTo>
                    <a:pt x="191" y="423"/>
                  </a:lnTo>
                  <a:lnTo>
                    <a:pt x="178" y="531"/>
                  </a:lnTo>
                  <a:lnTo>
                    <a:pt x="178" y="9577"/>
                  </a:lnTo>
                  <a:lnTo>
                    <a:pt x="191" y="9672"/>
                  </a:lnTo>
                  <a:lnTo>
                    <a:pt x="219" y="9768"/>
                  </a:lnTo>
                  <a:lnTo>
                    <a:pt x="273" y="9863"/>
                  </a:lnTo>
                  <a:lnTo>
                    <a:pt x="341" y="9944"/>
                  </a:lnTo>
                  <a:lnTo>
                    <a:pt x="3578" y="13182"/>
                  </a:lnTo>
                  <a:lnTo>
                    <a:pt x="3578" y="18473"/>
                  </a:lnTo>
                  <a:lnTo>
                    <a:pt x="151" y="21901"/>
                  </a:lnTo>
                  <a:lnTo>
                    <a:pt x="83" y="21983"/>
                  </a:lnTo>
                  <a:lnTo>
                    <a:pt x="42" y="22064"/>
                  </a:lnTo>
                  <a:lnTo>
                    <a:pt x="1" y="22173"/>
                  </a:lnTo>
                  <a:lnTo>
                    <a:pt x="1" y="22268"/>
                  </a:lnTo>
                  <a:lnTo>
                    <a:pt x="1" y="25302"/>
                  </a:lnTo>
                  <a:lnTo>
                    <a:pt x="1" y="25411"/>
                  </a:lnTo>
                  <a:lnTo>
                    <a:pt x="42" y="25506"/>
                  </a:lnTo>
                  <a:lnTo>
                    <a:pt x="83" y="25601"/>
                  </a:lnTo>
                  <a:lnTo>
                    <a:pt x="151" y="25669"/>
                  </a:lnTo>
                  <a:lnTo>
                    <a:pt x="232" y="25737"/>
                  </a:lnTo>
                  <a:lnTo>
                    <a:pt x="314" y="25791"/>
                  </a:lnTo>
                  <a:lnTo>
                    <a:pt x="423" y="25819"/>
                  </a:lnTo>
                  <a:lnTo>
                    <a:pt x="531" y="25832"/>
                  </a:lnTo>
                  <a:lnTo>
                    <a:pt x="627" y="25819"/>
                  </a:lnTo>
                  <a:lnTo>
                    <a:pt x="735" y="25791"/>
                  </a:lnTo>
                  <a:lnTo>
                    <a:pt x="817" y="25737"/>
                  </a:lnTo>
                  <a:lnTo>
                    <a:pt x="899" y="25669"/>
                  </a:lnTo>
                  <a:lnTo>
                    <a:pt x="967" y="25601"/>
                  </a:lnTo>
                  <a:lnTo>
                    <a:pt x="1021" y="25506"/>
                  </a:lnTo>
                  <a:lnTo>
                    <a:pt x="1048" y="25411"/>
                  </a:lnTo>
                  <a:lnTo>
                    <a:pt x="1062" y="25302"/>
                  </a:lnTo>
                  <a:lnTo>
                    <a:pt x="1062" y="22486"/>
                  </a:lnTo>
                  <a:lnTo>
                    <a:pt x="4476" y="19072"/>
                  </a:lnTo>
                  <a:lnTo>
                    <a:pt x="4544" y="18990"/>
                  </a:lnTo>
                  <a:lnTo>
                    <a:pt x="4599" y="18895"/>
                  </a:lnTo>
                  <a:lnTo>
                    <a:pt x="4626" y="18800"/>
                  </a:lnTo>
                  <a:lnTo>
                    <a:pt x="4639" y="18691"/>
                  </a:lnTo>
                  <a:lnTo>
                    <a:pt x="4639" y="12964"/>
                  </a:lnTo>
                  <a:lnTo>
                    <a:pt x="4626" y="12855"/>
                  </a:lnTo>
                  <a:lnTo>
                    <a:pt x="4599" y="12760"/>
                  </a:lnTo>
                  <a:lnTo>
                    <a:pt x="4544" y="12665"/>
                  </a:lnTo>
                  <a:lnTo>
                    <a:pt x="4476" y="12597"/>
                  </a:lnTo>
                  <a:lnTo>
                    <a:pt x="1239" y="9346"/>
                  </a:lnTo>
                  <a:lnTo>
                    <a:pt x="1239" y="531"/>
                  </a:lnTo>
                  <a:lnTo>
                    <a:pt x="1225" y="423"/>
                  </a:lnTo>
                  <a:lnTo>
                    <a:pt x="1198" y="314"/>
                  </a:lnTo>
                  <a:lnTo>
                    <a:pt x="1157" y="232"/>
                  </a:lnTo>
                  <a:lnTo>
                    <a:pt x="1089" y="151"/>
                  </a:lnTo>
                  <a:lnTo>
                    <a:pt x="1008" y="83"/>
                  </a:lnTo>
                  <a:lnTo>
                    <a:pt x="912" y="42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2641251" y="3274786"/>
              <a:ext cx="118786" cy="1009134"/>
            </a:xfrm>
            <a:custGeom>
              <a:avLst/>
              <a:gdLst/>
              <a:ahLst/>
              <a:cxnLst/>
              <a:rect l="l" t="t" r="r" b="b"/>
              <a:pathLst>
                <a:path w="3361" h="28553" extrusionOk="0">
                  <a:moveTo>
                    <a:pt x="2545" y="1"/>
                  </a:moveTo>
                  <a:lnTo>
                    <a:pt x="2449" y="14"/>
                  </a:lnTo>
                  <a:lnTo>
                    <a:pt x="2341" y="42"/>
                  </a:lnTo>
                  <a:lnTo>
                    <a:pt x="2259" y="96"/>
                  </a:lnTo>
                  <a:lnTo>
                    <a:pt x="2177" y="150"/>
                  </a:lnTo>
                  <a:lnTo>
                    <a:pt x="2109" y="232"/>
                  </a:lnTo>
                  <a:lnTo>
                    <a:pt x="2069" y="327"/>
                  </a:lnTo>
                  <a:lnTo>
                    <a:pt x="2028" y="422"/>
                  </a:lnTo>
                  <a:lnTo>
                    <a:pt x="2028" y="531"/>
                  </a:lnTo>
                  <a:lnTo>
                    <a:pt x="2028" y="7441"/>
                  </a:lnTo>
                  <a:lnTo>
                    <a:pt x="151" y="9318"/>
                  </a:lnTo>
                  <a:lnTo>
                    <a:pt x="83" y="9400"/>
                  </a:lnTo>
                  <a:lnTo>
                    <a:pt x="42" y="9482"/>
                  </a:lnTo>
                  <a:lnTo>
                    <a:pt x="15" y="9591"/>
                  </a:lnTo>
                  <a:lnTo>
                    <a:pt x="1" y="9686"/>
                  </a:lnTo>
                  <a:lnTo>
                    <a:pt x="1" y="12284"/>
                  </a:lnTo>
                  <a:lnTo>
                    <a:pt x="15" y="12379"/>
                  </a:lnTo>
                  <a:lnTo>
                    <a:pt x="42" y="12488"/>
                  </a:lnTo>
                  <a:lnTo>
                    <a:pt x="83" y="12569"/>
                  </a:lnTo>
                  <a:lnTo>
                    <a:pt x="151" y="12651"/>
                  </a:lnTo>
                  <a:lnTo>
                    <a:pt x="2300" y="14800"/>
                  </a:lnTo>
                  <a:lnTo>
                    <a:pt x="2300" y="28022"/>
                  </a:lnTo>
                  <a:lnTo>
                    <a:pt x="2313" y="28131"/>
                  </a:lnTo>
                  <a:lnTo>
                    <a:pt x="2341" y="28240"/>
                  </a:lnTo>
                  <a:lnTo>
                    <a:pt x="2395" y="28321"/>
                  </a:lnTo>
                  <a:lnTo>
                    <a:pt x="2463" y="28403"/>
                  </a:lnTo>
                  <a:lnTo>
                    <a:pt x="2545" y="28471"/>
                  </a:lnTo>
                  <a:lnTo>
                    <a:pt x="2626" y="28512"/>
                  </a:lnTo>
                  <a:lnTo>
                    <a:pt x="2721" y="28552"/>
                  </a:lnTo>
                  <a:lnTo>
                    <a:pt x="2939" y="28552"/>
                  </a:lnTo>
                  <a:lnTo>
                    <a:pt x="3034" y="28512"/>
                  </a:lnTo>
                  <a:lnTo>
                    <a:pt x="3130" y="28471"/>
                  </a:lnTo>
                  <a:lnTo>
                    <a:pt x="3211" y="28403"/>
                  </a:lnTo>
                  <a:lnTo>
                    <a:pt x="3279" y="28321"/>
                  </a:lnTo>
                  <a:lnTo>
                    <a:pt x="3320" y="28240"/>
                  </a:lnTo>
                  <a:lnTo>
                    <a:pt x="3347" y="28131"/>
                  </a:lnTo>
                  <a:lnTo>
                    <a:pt x="3361" y="28022"/>
                  </a:lnTo>
                  <a:lnTo>
                    <a:pt x="3361" y="14583"/>
                  </a:lnTo>
                  <a:lnTo>
                    <a:pt x="3361" y="14487"/>
                  </a:lnTo>
                  <a:lnTo>
                    <a:pt x="3320" y="14379"/>
                  </a:lnTo>
                  <a:lnTo>
                    <a:pt x="3279" y="14297"/>
                  </a:lnTo>
                  <a:lnTo>
                    <a:pt x="3211" y="14215"/>
                  </a:lnTo>
                  <a:lnTo>
                    <a:pt x="1062" y="12066"/>
                  </a:lnTo>
                  <a:lnTo>
                    <a:pt x="1062" y="9903"/>
                  </a:lnTo>
                  <a:lnTo>
                    <a:pt x="2925" y="8040"/>
                  </a:lnTo>
                  <a:lnTo>
                    <a:pt x="2994" y="7958"/>
                  </a:lnTo>
                  <a:lnTo>
                    <a:pt x="3034" y="7877"/>
                  </a:lnTo>
                  <a:lnTo>
                    <a:pt x="3075" y="7768"/>
                  </a:lnTo>
                  <a:lnTo>
                    <a:pt x="3075" y="7673"/>
                  </a:lnTo>
                  <a:lnTo>
                    <a:pt x="3075" y="531"/>
                  </a:lnTo>
                  <a:lnTo>
                    <a:pt x="3075" y="422"/>
                  </a:lnTo>
                  <a:lnTo>
                    <a:pt x="3034" y="327"/>
                  </a:lnTo>
                  <a:lnTo>
                    <a:pt x="2994" y="232"/>
                  </a:lnTo>
                  <a:lnTo>
                    <a:pt x="2925" y="150"/>
                  </a:lnTo>
                  <a:lnTo>
                    <a:pt x="2844" y="96"/>
                  </a:lnTo>
                  <a:lnTo>
                    <a:pt x="2762" y="42"/>
                  </a:lnTo>
                  <a:lnTo>
                    <a:pt x="2653" y="14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1060539" y="3002222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41"/>
                  </a:lnTo>
                  <a:lnTo>
                    <a:pt x="1660" y="109"/>
                  </a:lnTo>
                  <a:lnTo>
                    <a:pt x="1442" y="177"/>
                  </a:lnTo>
                  <a:lnTo>
                    <a:pt x="1238" y="286"/>
                  </a:lnTo>
                  <a:lnTo>
                    <a:pt x="1048" y="395"/>
                  </a:lnTo>
                  <a:lnTo>
                    <a:pt x="858" y="531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34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77"/>
                  </a:lnTo>
                  <a:lnTo>
                    <a:pt x="14" y="2122"/>
                  </a:lnTo>
                  <a:lnTo>
                    <a:pt x="1" y="2353"/>
                  </a:lnTo>
                  <a:lnTo>
                    <a:pt x="14" y="2598"/>
                  </a:lnTo>
                  <a:lnTo>
                    <a:pt x="55" y="2829"/>
                  </a:lnTo>
                  <a:lnTo>
                    <a:pt x="109" y="3061"/>
                  </a:lnTo>
                  <a:lnTo>
                    <a:pt x="191" y="3278"/>
                  </a:lnTo>
                  <a:lnTo>
                    <a:pt x="286" y="3482"/>
                  </a:lnTo>
                  <a:lnTo>
                    <a:pt x="409" y="3673"/>
                  </a:lnTo>
                  <a:lnTo>
                    <a:pt x="545" y="3863"/>
                  </a:lnTo>
                  <a:lnTo>
                    <a:pt x="694" y="4026"/>
                  </a:lnTo>
                  <a:lnTo>
                    <a:pt x="858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1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0"/>
                  </a:lnTo>
                  <a:lnTo>
                    <a:pt x="2612" y="4707"/>
                  </a:lnTo>
                  <a:lnTo>
                    <a:pt x="2843" y="4666"/>
                  </a:lnTo>
                  <a:lnTo>
                    <a:pt x="3061" y="4611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6"/>
                  </a:lnTo>
                  <a:lnTo>
                    <a:pt x="4190" y="3863"/>
                  </a:lnTo>
                  <a:lnTo>
                    <a:pt x="4326" y="3673"/>
                  </a:lnTo>
                  <a:lnTo>
                    <a:pt x="4435" y="3482"/>
                  </a:lnTo>
                  <a:lnTo>
                    <a:pt x="4544" y="3278"/>
                  </a:lnTo>
                  <a:lnTo>
                    <a:pt x="4612" y="3061"/>
                  </a:lnTo>
                  <a:lnTo>
                    <a:pt x="4680" y="2829"/>
                  </a:lnTo>
                  <a:lnTo>
                    <a:pt x="4707" y="2598"/>
                  </a:lnTo>
                  <a:lnTo>
                    <a:pt x="4721" y="2353"/>
                  </a:lnTo>
                  <a:lnTo>
                    <a:pt x="4707" y="2122"/>
                  </a:lnTo>
                  <a:lnTo>
                    <a:pt x="4680" y="1877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34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31"/>
                  </a:lnTo>
                  <a:lnTo>
                    <a:pt x="3687" y="395"/>
                  </a:lnTo>
                  <a:lnTo>
                    <a:pt x="3483" y="286"/>
                  </a:lnTo>
                  <a:lnTo>
                    <a:pt x="3279" y="177"/>
                  </a:lnTo>
                  <a:lnTo>
                    <a:pt x="3061" y="109"/>
                  </a:lnTo>
                  <a:lnTo>
                    <a:pt x="2843" y="41"/>
                  </a:lnTo>
                  <a:lnTo>
                    <a:pt x="2612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1493702" y="3526711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0"/>
                  </a:moveTo>
                  <a:lnTo>
                    <a:pt x="2123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5" y="857"/>
                  </a:lnTo>
                  <a:lnTo>
                    <a:pt x="409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1" y="2354"/>
                  </a:lnTo>
                  <a:lnTo>
                    <a:pt x="14" y="2599"/>
                  </a:lnTo>
                  <a:lnTo>
                    <a:pt x="55" y="2830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9" y="3673"/>
                  </a:lnTo>
                  <a:lnTo>
                    <a:pt x="545" y="3864"/>
                  </a:lnTo>
                  <a:lnTo>
                    <a:pt x="694" y="4027"/>
                  </a:lnTo>
                  <a:lnTo>
                    <a:pt x="857" y="4176"/>
                  </a:lnTo>
                  <a:lnTo>
                    <a:pt x="1048" y="4312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66"/>
                  </a:lnTo>
                  <a:lnTo>
                    <a:pt x="2123" y="4707"/>
                  </a:lnTo>
                  <a:lnTo>
                    <a:pt x="2367" y="4721"/>
                  </a:lnTo>
                  <a:lnTo>
                    <a:pt x="2599" y="4707"/>
                  </a:lnTo>
                  <a:lnTo>
                    <a:pt x="2843" y="4666"/>
                  </a:lnTo>
                  <a:lnTo>
                    <a:pt x="3061" y="4612"/>
                  </a:lnTo>
                  <a:lnTo>
                    <a:pt x="3279" y="4530"/>
                  </a:lnTo>
                  <a:lnTo>
                    <a:pt x="3483" y="4435"/>
                  </a:lnTo>
                  <a:lnTo>
                    <a:pt x="3687" y="4312"/>
                  </a:lnTo>
                  <a:lnTo>
                    <a:pt x="3864" y="4176"/>
                  </a:lnTo>
                  <a:lnTo>
                    <a:pt x="4027" y="4027"/>
                  </a:lnTo>
                  <a:lnTo>
                    <a:pt x="4190" y="3864"/>
                  </a:lnTo>
                  <a:lnTo>
                    <a:pt x="4326" y="3673"/>
                  </a:lnTo>
                  <a:lnTo>
                    <a:pt x="4435" y="3483"/>
                  </a:lnTo>
                  <a:lnTo>
                    <a:pt x="4544" y="3279"/>
                  </a:lnTo>
                  <a:lnTo>
                    <a:pt x="4612" y="3061"/>
                  </a:lnTo>
                  <a:lnTo>
                    <a:pt x="4680" y="2830"/>
                  </a:lnTo>
                  <a:lnTo>
                    <a:pt x="4707" y="2599"/>
                  </a:lnTo>
                  <a:lnTo>
                    <a:pt x="4721" y="2354"/>
                  </a:lnTo>
                  <a:lnTo>
                    <a:pt x="4707" y="2122"/>
                  </a:lnTo>
                  <a:lnTo>
                    <a:pt x="4680" y="1891"/>
                  </a:lnTo>
                  <a:lnTo>
                    <a:pt x="4612" y="1660"/>
                  </a:lnTo>
                  <a:lnTo>
                    <a:pt x="4544" y="1442"/>
                  </a:lnTo>
                  <a:lnTo>
                    <a:pt x="4435" y="1238"/>
                  </a:lnTo>
                  <a:lnTo>
                    <a:pt x="4326" y="1048"/>
                  </a:lnTo>
                  <a:lnTo>
                    <a:pt x="4190" y="857"/>
                  </a:lnTo>
                  <a:lnTo>
                    <a:pt x="4027" y="694"/>
                  </a:lnTo>
                  <a:lnTo>
                    <a:pt x="3864" y="545"/>
                  </a:lnTo>
                  <a:lnTo>
                    <a:pt x="3687" y="409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9" y="14"/>
                  </a:lnTo>
                  <a:lnTo>
                    <a:pt x="2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1624966" y="2976245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1"/>
                  </a:moveTo>
                  <a:lnTo>
                    <a:pt x="2108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24" y="286"/>
                  </a:lnTo>
                  <a:lnTo>
                    <a:pt x="1034" y="409"/>
                  </a:lnTo>
                  <a:lnTo>
                    <a:pt x="857" y="545"/>
                  </a:lnTo>
                  <a:lnTo>
                    <a:pt x="680" y="694"/>
                  </a:lnTo>
                  <a:lnTo>
                    <a:pt x="531" y="858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95" y="1660"/>
                  </a:lnTo>
                  <a:lnTo>
                    <a:pt x="41" y="1891"/>
                  </a:lnTo>
                  <a:lnTo>
                    <a:pt x="14" y="2123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4"/>
                  </a:lnTo>
                  <a:lnTo>
                    <a:pt x="95" y="3061"/>
                  </a:lnTo>
                  <a:lnTo>
                    <a:pt x="177" y="3279"/>
                  </a:lnTo>
                  <a:lnTo>
                    <a:pt x="286" y="3483"/>
                  </a:lnTo>
                  <a:lnTo>
                    <a:pt x="394" y="3687"/>
                  </a:lnTo>
                  <a:lnTo>
                    <a:pt x="531" y="3864"/>
                  </a:lnTo>
                  <a:lnTo>
                    <a:pt x="680" y="4027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24" y="4435"/>
                  </a:lnTo>
                  <a:lnTo>
                    <a:pt x="1442" y="4544"/>
                  </a:lnTo>
                  <a:lnTo>
                    <a:pt x="1660" y="4612"/>
                  </a:lnTo>
                  <a:lnTo>
                    <a:pt x="1877" y="4680"/>
                  </a:lnTo>
                  <a:lnTo>
                    <a:pt x="2108" y="4707"/>
                  </a:lnTo>
                  <a:lnTo>
                    <a:pt x="2353" y="4721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12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50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4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50" y="545"/>
                  </a:lnTo>
                  <a:lnTo>
                    <a:pt x="3673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2157159" y="3143063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7" y="1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48" y="409"/>
                  </a:lnTo>
                  <a:lnTo>
                    <a:pt x="857" y="545"/>
                  </a:lnTo>
                  <a:lnTo>
                    <a:pt x="694" y="694"/>
                  </a:lnTo>
                  <a:lnTo>
                    <a:pt x="544" y="858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3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3"/>
                  </a:lnTo>
                  <a:lnTo>
                    <a:pt x="0" y="2368"/>
                  </a:lnTo>
                  <a:lnTo>
                    <a:pt x="14" y="2599"/>
                  </a:lnTo>
                  <a:lnTo>
                    <a:pt x="55" y="2844"/>
                  </a:lnTo>
                  <a:lnTo>
                    <a:pt x="109" y="3061"/>
                  </a:lnTo>
                  <a:lnTo>
                    <a:pt x="191" y="3279"/>
                  </a:lnTo>
                  <a:lnTo>
                    <a:pt x="286" y="3483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27"/>
                  </a:lnTo>
                  <a:lnTo>
                    <a:pt x="857" y="4190"/>
                  </a:lnTo>
                  <a:lnTo>
                    <a:pt x="1048" y="4326"/>
                  </a:lnTo>
                  <a:lnTo>
                    <a:pt x="1238" y="4435"/>
                  </a:lnTo>
                  <a:lnTo>
                    <a:pt x="1442" y="4530"/>
                  </a:lnTo>
                  <a:lnTo>
                    <a:pt x="1660" y="4612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67" y="4721"/>
                  </a:lnTo>
                  <a:lnTo>
                    <a:pt x="2598" y="4707"/>
                  </a:lnTo>
                  <a:lnTo>
                    <a:pt x="2843" y="4680"/>
                  </a:lnTo>
                  <a:lnTo>
                    <a:pt x="3061" y="4612"/>
                  </a:lnTo>
                  <a:lnTo>
                    <a:pt x="3278" y="4530"/>
                  </a:lnTo>
                  <a:lnTo>
                    <a:pt x="3482" y="4435"/>
                  </a:lnTo>
                  <a:lnTo>
                    <a:pt x="3686" y="4326"/>
                  </a:lnTo>
                  <a:lnTo>
                    <a:pt x="3863" y="4190"/>
                  </a:lnTo>
                  <a:lnTo>
                    <a:pt x="4026" y="4027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83"/>
                  </a:lnTo>
                  <a:lnTo>
                    <a:pt x="4530" y="3279"/>
                  </a:lnTo>
                  <a:lnTo>
                    <a:pt x="4611" y="3061"/>
                  </a:lnTo>
                  <a:lnTo>
                    <a:pt x="4666" y="2844"/>
                  </a:lnTo>
                  <a:lnTo>
                    <a:pt x="4707" y="2599"/>
                  </a:lnTo>
                  <a:lnTo>
                    <a:pt x="4720" y="2368"/>
                  </a:lnTo>
                  <a:lnTo>
                    <a:pt x="4707" y="2123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3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58"/>
                  </a:lnTo>
                  <a:lnTo>
                    <a:pt x="4026" y="694"/>
                  </a:lnTo>
                  <a:lnTo>
                    <a:pt x="3863" y="545"/>
                  </a:lnTo>
                  <a:lnTo>
                    <a:pt x="3686" y="409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43" y="55"/>
                  </a:lnTo>
                  <a:lnTo>
                    <a:pt x="2598" y="14"/>
                  </a:lnTo>
                  <a:lnTo>
                    <a:pt x="236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29"/>
            <p:cNvSpPr/>
            <p:nvPr/>
          </p:nvSpPr>
          <p:spPr>
            <a:xfrm>
              <a:off x="2435520" y="3343069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3" y="0"/>
                  </a:moveTo>
                  <a:lnTo>
                    <a:pt x="2122" y="14"/>
                  </a:lnTo>
                  <a:lnTo>
                    <a:pt x="1877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31" y="871"/>
                  </a:lnTo>
                  <a:lnTo>
                    <a:pt x="394" y="1048"/>
                  </a:lnTo>
                  <a:lnTo>
                    <a:pt x="286" y="1238"/>
                  </a:lnTo>
                  <a:lnTo>
                    <a:pt x="177" y="1442"/>
                  </a:lnTo>
                  <a:lnTo>
                    <a:pt x="109" y="1660"/>
                  </a:lnTo>
                  <a:lnTo>
                    <a:pt x="41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41" y="2843"/>
                  </a:lnTo>
                  <a:lnTo>
                    <a:pt x="109" y="3074"/>
                  </a:lnTo>
                  <a:lnTo>
                    <a:pt x="177" y="3279"/>
                  </a:lnTo>
                  <a:lnTo>
                    <a:pt x="286" y="3496"/>
                  </a:lnTo>
                  <a:lnTo>
                    <a:pt x="394" y="3687"/>
                  </a:lnTo>
                  <a:lnTo>
                    <a:pt x="531" y="3863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77" y="4680"/>
                  </a:lnTo>
                  <a:lnTo>
                    <a:pt x="2122" y="4707"/>
                  </a:lnTo>
                  <a:lnTo>
                    <a:pt x="2353" y="4720"/>
                  </a:lnTo>
                  <a:lnTo>
                    <a:pt x="2598" y="4707"/>
                  </a:lnTo>
                  <a:lnTo>
                    <a:pt x="2829" y="4680"/>
                  </a:lnTo>
                  <a:lnTo>
                    <a:pt x="3061" y="4625"/>
                  </a:lnTo>
                  <a:lnTo>
                    <a:pt x="3278" y="4544"/>
                  </a:lnTo>
                  <a:lnTo>
                    <a:pt x="3482" y="4435"/>
                  </a:lnTo>
                  <a:lnTo>
                    <a:pt x="3673" y="4326"/>
                  </a:lnTo>
                  <a:lnTo>
                    <a:pt x="3863" y="4190"/>
                  </a:lnTo>
                  <a:lnTo>
                    <a:pt x="4026" y="4040"/>
                  </a:lnTo>
                  <a:lnTo>
                    <a:pt x="4176" y="3863"/>
                  </a:lnTo>
                  <a:lnTo>
                    <a:pt x="4312" y="3687"/>
                  </a:lnTo>
                  <a:lnTo>
                    <a:pt x="4434" y="3496"/>
                  </a:lnTo>
                  <a:lnTo>
                    <a:pt x="4530" y="3279"/>
                  </a:lnTo>
                  <a:lnTo>
                    <a:pt x="4611" y="3074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1" y="1660"/>
                  </a:lnTo>
                  <a:lnTo>
                    <a:pt x="4530" y="1442"/>
                  </a:lnTo>
                  <a:lnTo>
                    <a:pt x="4434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6" y="694"/>
                  </a:lnTo>
                  <a:lnTo>
                    <a:pt x="3863" y="544"/>
                  </a:lnTo>
                  <a:lnTo>
                    <a:pt x="3673" y="408"/>
                  </a:lnTo>
                  <a:lnTo>
                    <a:pt x="3482" y="286"/>
                  </a:lnTo>
                  <a:lnTo>
                    <a:pt x="3278" y="191"/>
                  </a:lnTo>
                  <a:lnTo>
                    <a:pt x="3061" y="109"/>
                  </a:lnTo>
                  <a:lnTo>
                    <a:pt x="2829" y="55"/>
                  </a:lnTo>
                  <a:lnTo>
                    <a:pt x="2598" y="14"/>
                  </a:lnTo>
                  <a:lnTo>
                    <a:pt x="235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29"/>
            <p:cNvSpPr/>
            <p:nvPr/>
          </p:nvSpPr>
          <p:spPr>
            <a:xfrm>
              <a:off x="2648002" y="3165188"/>
              <a:ext cx="166852" cy="166852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54" y="0"/>
                  </a:moveTo>
                  <a:lnTo>
                    <a:pt x="2122" y="14"/>
                  </a:lnTo>
                  <a:lnTo>
                    <a:pt x="1891" y="55"/>
                  </a:lnTo>
                  <a:lnTo>
                    <a:pt x="1660" y="109"/>
                  </a:lnTo>
                  <a:lnTo>
                    <a:pt x="1442" y="191"/>
                  </a:lnTo>
                  <a:lnTo>
                    <a:pt x="1238" y="286"/>
                  </a:lnTo>
                  <a:lnTo>
                    <a:pt x="1034" y="408"/>
                  </a:lnTo>
                  <a:lnTo>
                    <a:pt x="857" y="544"/>
                  </a:lnTo>
                  <a:lnTo>
                    <a:pt x="694" y="694"/>
                  </a:lnTo>
                  <a:lnTo>
                    <a:pt x="544" y="871"/>
                  </a:lnTo>
                  <a:lnTo>
                    <a:pt x="408" y="1048"/>
                  </a:lnTo>
                  <a:lnTo>
                    <a:pt x="286" y="1238"/>
                  </a:lnTo>
                  <a:lnTo>
                    <a:pt x="191" y="1442"/>
                  </a:lnTo>
                  <a:lnTo>
                    <a:pt x="109" y="1660"/>
                  </a:lnTo>
                  <a:lnTo>
                    <a:pt x="55" y="1891"/>
                  </a:lnTo>
                  <a:lnTo>
                    <a:pt x="14" y="2122"/>
                  </a:lnTo>
                  <a:lnTo>
                    <a:pt x="0" y="2367"/>
                  </a:lnTo>
                  <a:lnTo>
                    <a:pt x="14" y="2612"/>
                  </a:lnTo>
                  <a:lnTo>
                    <a:pt x="55" y="2843"/>
                  </a:lnTo>
                  <a:lnTo>
                    <a:pt x="109" y="3075"/>
                  </a:lnTo>
                  <a:lnTo>
                    <a:pt x="191" y="3279"/>
                  </a:lnTo>
                  <a:lnTo>
                    <a:pt x="286" y="3496"/>
                  </a:lnTo>
                  <a:lnTo>
                    <a:pt x="408" y="3687"/>
                  </a:lnTo>
                  <a:lnTo>
                    <a:pt x="544" y="3864"/>
                  </a:lnTo>
                  <a:lnTo>
                    <a:pt x="694" y="4040"/>
                  </a:lnTo>
                  <a:lnTo>
                    <a:pt x="857" y="4190"/>
                  </a:lnTo>
                  <a:lnTo>
                    <a:pt x="1034" y="4326"/>
                  </a:lnTo>
                  <a:lnTo>
                    <a:pt x="1238" y="4435"/>
                  </a:lnTo>
                  <a:lnTo>
                    <a:pt x="1442" y="4544"/>
                  </a:lnTo>
                  <a:lnTo>
                    <a:pt x="1660" y="4625"/>
                  </a:lnTo>
                  <a:lnTo>
                    <a:pt x="1891" y="4680"/>
                  </a:lnTo>
                  <a:lnTo>
                    <a:pt x="2122" y="4707"/>
                  </a:lnTo>
                  <a:lnTo>
                    <a:pt x="2354" y="4720"/>
                  </a:lnTo>
                  <a:lnTo>
                    <a:pt x="2598" y="4707"/>
                  </a:lnTo>
                  <a:lnTo>
                    <a:pt x="2830" y="4680"/>
                  </a:lnTo>
                  <a:lnTo>
                    <a:pt x="3061" y="4625"/>
                  </a:lnTo>
                  <a:lnTo>
                    <a:pt x="3279" y="4544"/>
                  </a:lnTo>
                  <a:lnTo>
                    <a:pt x="3483" y="4435"/>
                  </a:lnTo>
                  <a:lnTo>
                    <a:pt x="3673" y="4326"/>
                  </a:lnTo>
                  <a:lnTo>
                    <a:pt x="3864" y="4190"/>
                  </a:lnTo>
                  <a:lnTo>
                    <a:pt x="4027" y="4040"/>
                  </a:lnTo>
                  <a:lnTo>
                    <a:pt x="4176" y="3864"/>
                  </a:lnTo>
                  <a:lnTo>
                    <a:pt x="4312" y="3687"/>
                  </a:lnTo>
                  <a:lnTo>
                    <a:pt x="4435" y="3496"/>
                  </a:lnTo>
                  <a:lnTo>
                    <a:pt x="4530" y="3279"/>
                  </a:lnTo>
                  <a:lnTo>
                    <a:pt x="4612" y="3075"/>
                  </a:lnTo>
                  <a:lnTo>
                    <a:pt x="4666" y="2843"/>
                  </a:lnTo>
                  <a:lnTo>
                    <a:pt x="4707" y="2612"/>
                  </a:lnTo>
                  <a:lnTo>
                    <a:pt x="4720" y="2367"/>
                  </a:lnTo>
                  <a:lnTo>
                    <a:pt x="4707" y="2122"/>
                  </a:lnTo>
                  <a:lnTo>
                    <a:pt x="4666" y="1891"/>
                  </a:lnTo>
                  <a:lnTo>
                    <a:pt x="4612" y="1660"/>
                  </a:lnTo>
                  <a:lnTo>
                    <a:pt x="4530" y="1442"/>
                  </a:lnTo>
                  <a:lnTo>
                    <a:pt x="4435" y="1238"/>
                  </a:lnTo>
                  <a:lnTo>
                    <a:pt x="4312" y="1048"/>
                  </a:lnTo>
                  <a:lnTo>
                    <a:pt x="4176" y="871"/>
                  </a:lnTo>
                  <a:lnTo>
                    <a:pt x="4027" y="694"/>
                  </a:lnTo>
                  <a:lnTo>
                    <a:pt x="3864" y="544"/>
                  </a:lnTo>
                  <a:lnTo>
                    <a:pt x="3673" y="408"/>
                  </a:lnTo>
                  <a:lnTo>
                    <a:pt x="3483" y="286"/>
                  </a:lnTo>
                  <a:lnTo>
                    <a:pt x="3279" y="191"/>
                  </a:lnTo>
                  <a:lnTo>
                    <a:pt x="3061" y="109"/>
                  </a:lnTo>
                  <a:lnTo>
                    <a:pt x="2830" y="55"/>
                  </a:lnTo>
                  <a:lnTo>
                    <a:pt x="2598" y="14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658160" y="4315141"/>
              <a:ext cx="2634536" cy="317340"/>
            </a:xfrm>
            <a:custGeom>
              <a:avLst/>
              <a:gdLst/>
              <a:ahLst/>
              <a:cxnLst/>
              <a:rect l="l" t="t" r="r" b="b"/>
              <a:pathLst>
                <a:path w="74543" h="8979" extrusionOk="0">
                  <a:moveTo>
                    <a:pt x="2830" y="1"/>
                  </a:moveTo>
                  <a:lnTo>
                    <a:pt x="2544" y="28"/>
                  </a:lnTo>
                  <a:lnTo>
                    <a:pt x="2258" y="69"/>
                  </a:lnTo>
                  <a:lnTo>
                    <a:pt x="1986" y="137"/>
                  </a:lnTo>
                  <a:lnTo>
                    <a:pt x="1728" y="232"/>
                  </a:lnTo>
                  <a:lnTo>
                    <a:pt x="1483" y="354"/>
                  </a:lnTo>
                  <a:lnTo>
                    <a:pt x="1252" y="490"/>
                  </a:lnTo>
                  <a:lnTo>
                    <a:pt x="1034" y="654"/>
                  </a:lnTo>
                  <a:lnTo>
                    <a:pt x="830" y="844"/>
                  </a:lnTo>
                  <a:lnTo>
                    <a:pt x="639" y="1034"/>
                  </a:lnTo>
                  <a:lnTo>
                    <a:pt x="476" y="1252"/>
                  </a:lnTo>
                  <a:lnTo>
                    <a:pt x="340" y="1497"/>
                  </a:lnTo>
                  <a:lnTo>
                    <a:pt x="218" y="1742"/>
                  </a:lnTo>
                  <a:lnTo>
                    <a:pt x="123" y="2000"/>
                  </a:lnTo>
                  <a:lnTo>
                    <a:pt x="55" y="2272"/>
                  </a:lnTo>
                  <a:lnTo>
                    <a:pt x="14" y="2544"/>
                  </a:lnTo>
                  <a:lnTo>
                    <a:pt x="0" y="2844"/>
                  </a:lnTo>
                  <a:lnTo>
                    <a:pt x="0" y="6135"/>
                  </a:lnTo>
                  <a:lnTo>
                    <a:pt x="14" y="6435"/>
                  </a:lnTo>
                  <a:lnTo>
                    <a:pt x="55" y="6707"/>
                  </a:lnTo>
                  <a:lnTo>
                    <a:pt x="123" y="6979"/>
                  </a:lnTo>
                  <a:lnTo>
                    <a:pt x="218" y="7237"/>
                  </a:lnTo>
                  <a:lnTo>
                    <a:pt x="340" y="7482"/>
                  </a:lnTo>
                  <a:lnTo>
                    <a:pt x="476" y="7727"/>
                  </a:lnTo>
                  <a:lnTo>
                    <a:pt x="639" y="7944"/>
                  </a:lnTo>
                  <a:lnTo>
                    <a:pt x="830" y="8135"/>
                  </a:lnTo>
                  <a:lnTo>
                    <a:pt x="1034" y="8325"/>
                  </a:lnTo>
                  <a:lnTo>
                    <a:pt x="1252" y="8489"/>
                  </a:lnTo>
                  <a:lnTo>
                    <a:pt x="1483" y="8625"/>
                  </a:lnTo>
                  <a:lnTo>
                    <a:pt x="1728" y="8747"/>
                  </a:lnTo>
                  <a:lnTo>
                    <a:pt x="1986" y="8842"/>
                  </a:lnTo>
                  <a:lnTo>
                    <a:pt x="2258" y="8910"/>
                  </a:lnTo>
                  <a:lnTo>
                    <a:pt x="2544" y="8951"/>
                  </a:lnTo>
                  <a:lnTo>
                    <a:pt x="2830" y="8978"/>
                  </a:lnTo>
                  <a:lnTo>
                    <a:pt x="71713" y="8978"/>
                  </a:lnTo>
                  <a:lnTo>
                    <a:pt x="72012" y="8951"/>
                  </a:lnTo>
                  <a:lnTo>
                    <a:pt x="72284" y="8910"/>
                  </a:lnTo>
                  <a:lnTo>
                    <a:pt x="72556" y="8842"/>
                  </a:lnTo>
                  <a:lnTo>
                    <a:pt x="72815" y="8747"/>
                  </a:lnTo>
                  <a:lnTo>
                    <a:pt x="73060" y="8625"/>
                  </a:lnTo>
                  <a:lnTo>
                    <a:pt x="73291" y="8489"/>
                  </a:lnTo>
                  <a:lnTo>
                    <a:pt x="73509" y="8325"/>
                  </a:lnTo>
                  <a:lnTo>
                    <a:pt x="73713" y="8135"/>
                  </a:lnTo>
                  <a:lnTo>
                    <a:pt x="73903" y="7944"/>
                  </a:lnTo>
                  <a:lnTo>
                    <a:pt x="74066" y="7727"/>
                  </a:lnTo>
                  <a:lnTo>
                    <a:pt x="74202" y="7482"/>
                  </a:lnTo>
                  <a:lnTo>
                    <a:pt x="74325" y="7237"/>
                  </a:lnTo>
                  <a:lnTo>
                    <a:pt x="74420" y="6979"/>
                  </a:lnTo>
                  <a:lnTo>
                    <a:pt x="74488" y="6707"/>
                  </a:lnTo>
                  <a:lnTo>
                    <a:pt x="74529" y="6435"/>
                  </a:lnTo>
                  <a:lnTo>
                    <a:pt x="74542" y="6135"/>
                  </a:lnTo>
                  <a:lnTo>
                    <a:pt x="74542" y="2844"/>
                  </a:lnTo>
                  <a:lnTo>
                    <a:pt x="74529" y="2544"/>
                  </a:lnTo>
                  <a:lnTo>
                    <a:pt x="74488" y="2272"/>
                  </a:lnTo>
                  <a:lnTo>
                    <a:pt x="74420" y="2000"/>
                  </a:lnTo>
                  <a:lnTo>
                    <a:pt x="74325" y="1742"/>
                  </a:lnTo>
                  <a:lnTo>
                    <a:pt x="74202" y="1497"/>
                  </a:lnTo>
                  <a:lnTo>
                    <a:pt x="74066" y="1252"/>
                  </a:lnTo>
                  <a:lnTo>
                    <a:pt x="73903" y="1034"/>
                  </a:lnTo>
                  <a:lnTo>
                    <a:pt x="73713" y="844"/>
                  </a:lnTo>
                  <a:lnTo>
                    <a:pt x="73509" y="654"/>
                  </a:lnTo>
                  <a:lnTo>
                    <a:pt x="73291" y="490"/>
                  </a:lnTo>
                  <a:lnTo>
                    <a:pt x="73060" y="354"/>
                  </a:lnTo>
                  <a:lnTo>
                    <a:pt x="72815" y="232"/>
                  </a:lnTo>
                  <a:lnTo>
                    <a:pt x="72556" y="137"/>
                  </a:lnTo>
                  <a:lnTo>
                    <a:pt x="72284" y="69"/>
                  </a:lnTo>
                  <a:lnTo>
                    <a:pt x="72012" y="28"/>
                  </a:lnTo>
                  <a:lnTo>
                    <a:pt x="717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658160" y="4469483"/>
              <a:ext cx="2634536" cy="163000"/>
            </a:xfrm>
            <a:custGeom>
              <a:avLst/>
              <a:gdLst/>
              <a:ahLst/>
              <a:cxnLst/>
              <a:rect l="l" t="t" r="r" b="b"/>
              <a:pathLst>
                <a:path w="74543" h="4612" extrusionOk="0">
                  <a:moveTo>
                    <a:pt x="0" y="0"/>
                  </a:moveTo>
                  <a:lnTo>
                    <a:pt x="0" y="1768"/>
                  </a:lnTo>
                  <a:lnTo>
                    <a:pt x="14" y="2068"/>
                  </a:lnTo>
                  <a:lnTo>
                    <a:pt x="55" y="2340"/>
                  </a:lnTo>
                  <a:lnTo>
                    <a:pt x="123" y="2612"/>
                  </a:lnTo>
                  <a:lnTo>
                    <a:pt x="218" y="2870"/>
                  </a:lnTo>
                  <a:lnTo>
                    <a:pt x="340" y="3115"/>
                  </a:lnTo>
                  <a:lnTo>
                    <a:pt x="476" y="3360"/>
                  </a:lnTo>
                  <a:lnTo>
                    <a:pt x="639" y="3577"/>
                  </a:lnTo>
                  <a:lnTo>
                    <a:pt x="830" y="3768"/>
                  </a:lnTo>
                  <a:lnTo>
                    <a:pt x="1034" y="3958"/>
                  </a:lnTo>
                  <a:lnTo>
                    <a:pt x="1252" y="4122"/>
                  </a:lnTo>
                  <a:lnTo>
                    <a:pt x="1483" y="4258"/>
                  </a:lnTo>
                  <a:lnTo>
                    <a:pt x="1728" y="4380"/>
                  </a:lnTo>
                  <a:lnTo>
                    <a:pt x="1986" y="4475"/>
                  </a:lnTo>
                  <a:lnTo>
                    <a:pt x="2258" y="4543"/>
                  </a:lnTo>
                  <a:lnTo>
                    <a:pt x="2544" y="4584"/>
                  </a:lnTo>
                  <a:lnTo>
                    <a:pt x="2830" y="4611"/>
                  </a:lnTo>
                  <a:lnTo>
                    <a:pt x="71713" y="4611"/>
                  </a:lnTo>
                  <a:lnTo>
                    <a:pt x="72012" y="4584"/>
                  </a:lnTo>
                  <a:lnTo>
                    <a:pt x="72284" y="4543"/>
                  </a:lnTo>
                  <a:lnTo>
                    <a:pt x="72556" y="4475"/>
                  </a:lnTo>
                  <a:lnTo>
                    <a:pt x="72815" y="4380"/>
                  </a:lnTo>
                  <a:lnTo>
                    <a:pt x="73060" y="4258"/>
                  </a:lnTo>
                  <a:lnTo>
                    <a:pt x="73291" y="4122"/>
                  </a:lnTo>
                  <a:lnTo>
                    <a:pt x="73509" y="3958"/>
                  </a:lnTo>
                  <a:lnTo>
                    <a:pt x="73713" y="3768"/>
                  </a:lnTo>
                  <a:lnTo>
                    <a:pt x="73903" y="3577"/>
                  </a:lnTo>
                  <a:lnTo>
                    <a:pt x="74066" y="3360"/>
                  </a:lnTo>
                  <a:lnTo>
                    <a:pt x="74202" y="3115"/>
                  </a:lnTo>
                  <a:lnTo>
                    <a:pt x="74325" y="2870"/>
                  </a:lnTo>
                  <a:lnTo>
                    <a:pt x="74420" y="2612"/>
                  </a:lnTo>
                  <a:lnTo>
                    <a:pt x="74488" y="2340"/>
                  </a:lnTo>
                  <a:lnTo>
                    <a:pt x="74529" y="2068"/>
                  </a:lnTo>
                  <a:lnTo>
                    <a:pt x="74542" y="1768"/>
                  </a:lnTo>
                  <a:lnTo>
                    <a:pt x="745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883153" y="997005"/>
              <a:ext cx="2198975" cy="3376799"/>
            </a:xfrm>
            <a:custGeom>
              <a:avLst/>
              <a:gdLst/>
              <a:ahLst/>
              <a:cxnLst/>
              <a:rect l="l" t="t" r="r" b="b"/>
              <a:pathLst>
                <a:path w="62219" h="95545" extrusionOk="0">
                  <a:moveTo>
                    <a:pt x="31273" y="3061"/>
                  </a:moveTo>
                  <a:lnTo>
                    <a:pt x="31994" y="3074"/>
                  </a:lnTo>
                  <a:lnTo>
                    <a:pt x="32714" y="3101"/>
                  </a:lnTo>
                  <a:lnTo>
                    <a:pt x="33435" y="3156"/>
                  </a:lnTo>
                  <a:lnTo>
                    <a:pt x="34143" y="3224"/>
                  </a:lnTo>
                  <a:lnTo>
                    <a:pt x="34836" y="3305"/>
                  </a:lnTo>
                  <a:lnTo>
                    <a:pt x="35544" y="3414"/>
                  </a:lnTo>
                  <a:lnTo>
                    <a:pt x="36238" y="3537"/>
                  </a:lnTo>
                  <a:lnTo>
                    <a:pt x="36918" y="3673"/>
                  </a:lnTo>
                  <a:lnTo>
                    <a:pt x="37598" y="3822"/>
                  </a:lnTo>
                  <a:lnTo>
                    <a:pt x="38264" y="3999"/>
                  </a:lnTo>
                  <a:lnTo>
                    <a:pt x="38931" y="4190"/>
                  </a:lnTo>
                  <a:lnTo>
                    <a:pt x="39597" y="4380"/>
                  </a:lnTo>
                  <a:lnTo>
                    <a:pt x="40250" y="4611"/>
                  </a:lnTo>
                  <a:lnTo>
                    <a:pt x="40890" y="4842"/>
                  </a:lnTo>
                  <a:lnTo>
                    <a:pt x="41529" y="5087"/>
                  </a:lnTo>
                  <a:lnTo>
                    <a:pt x="42155" y="5359"/>
                  </a:lnTo>
                  <a:lnTo>
                    <a:pt x="42780" y="5631"/>
                  </a:lnTo>
                  <a:lnTo>
                    <a:pt x="43393" y="5931"/>
                  </a:lnTo>
                  <a:lnTo>
                    <a:pt x="44005" y="6244"/>
                  </a:lnTo>
                  <a:lnTo>
                    <a:pt x="44603" y="6556"/>
                  </a:lnTo>
                  <a:lnTo>
                    <a:pt x="45188" y="6896"/>
                  </a:lnTo>
                  <a:lnTo>
                    <a:pt x="45773" y="7250"/>
                  </a:lnTo>
                  <a:lnTo>
                    <a:pt x="46331" y="7617"/>
                  </a:lnTo>
                  <a:lnTo>
                    <a:pt x="46902" y="7998"/>
                  </a:lnTo>
                  <a:lnTo>
                    <a:pt x="47446" y="8379"/>
                  </a:lnTo>
                  <a:lnTo>
                    <a:pt x="47990" y="8787"/>
                  </a:lnTo>
                  <a:lnTo>
                    <a:pt x="48521" y="9209"/>
                  </a:lnTo>
                  <a:lnTo>
                    <a:pt x="49038" y="9631"/>
                  </a:lnTo>
                  <a:lnTo>
                    <a:pt x="49554" y="10079"/>
                  </a:lnTo>
                  <a:lnTo>
                    <a:pt x="50058" y="10528"/>
                  </a:lnTo>
                  <a:lnTo>
                    <a:pt x="50547" y="10991"/>
                  </a:lnTo>
                  <a:lnTo>
                    <a:pt x="51024" y="11467"/>
                  </a:lnTo>
                  <a:lnTo>
                    <a:pt x="51486" y="11957"/>
                  </a:lnTo>
                  <a:lnTo>
                    <a:pt x="51935" y="12460"/>
                  </a:lnTo>
                  <a:lnTo>
                    <a:pt x="52384" y="12963"/>
                  </a:lnTo>
                  <a:lnTo>
                    <a:pt x="52819" y="13480"/>
                  </a:lnTo>
                  <a:lnTo>
                    <a:pt x="53227" y="14011"/>
                  </a:lnTo>
                  <a:lnTo>
                    <a:pt x="53635" y="14555"/>
                  </a:lnTo>
                  <a:lnTo>
                    <a:pt x="54030" y="15112"/>
                  </a:lnTo>
                  <a:lnTo>
                    <a:pt x="54411" y="15670"/>
                  </a:lnTo>
                  <a:lnTo>
                    <a:pt x="54778" y="16241"/>
                  </a:lnTo>
                  <a:lnTo>
                    <a:pt x="55132" y="16813"/>
                  </a:lnTo>
                  <a:lnTo>
                    <a:pt x="55485" y="17398"/>
                  </a:lnTo>
                  <a:lnTo>
                    <a:pt x="55812" y="17996"/>
                  </a:lnTo>
                  <a:lnTo>
                    <a:pt x="56125" y="18608"/>
                  </a:lnTo>
                  <a:lnTo>
                    <a:pt x="56424" y="19220"/>
                  </a:lnTo>
                  <a:lnTo>
                    <a:pt x="56709" y="19832"/>
                  </a:lnTo>
                  <a:lnTo>
                    <a:pt x="56982" y="20472"/>
                  </a:lnTo>
                  <a:lnTo>
                    <a:pt x="57226" y="21111"/>
                  </a:lnTo>
                  <a:lnTo>
                    <a:pt x="57471" y="21750"/>
                  </a:lnTo>
                  <a:lnTo>
                    <a:pt x="57702" y="22403"/>
                  </a:lnTo>
                  <a:lnTo>
                    <a:pt x="57906" y="23056"/>
                  </a:lnTo>
                  <a:lnTo>
                    <a:pt x="58097" y="23723"/>
                  </a:lnTo>
                  <a:lnTo>
                    <a:pt x="58287" y="24389"/>
                  </a:lnTo>
                  <a:lnTo>
                    <a:pt x="58451" y="25069"/>
                  </a:lnTo>
                  <a:lnTo>
                    <a:pt x="58587" y="25763"/>
                  </a:lnTo>
                  <a:lnTo>
                    <a:pt x="58723" y="26443"/>
                  </a:lnTo>
                  <a:lnTo>
                    <a:pt x="58831" y="27137"/>
                  </a:lnTo>
                  <a:lnTo>
                    <a:pt x="58927" y="27844"/>
                  </a:lnTo>
                  <a:lnTo>
                    <a:pt x="59008" y="28552"/>
                  </a:lnTo>
                  <a:lnTo>
                    <a:pt x="59076" y="29259"/>
                  </a:lnTo>
                  <a:lnTo>
                    <a:pt x="59117" y="29966"/>
                  </a:lnTo>
                  <a:lnTo>
                    <a:pt x="59144" y="30687"/>
                  </a:lnTo>
                  <a:lnTo>
                    <a:pt x="59158" y="31408"/>
                  </a:lnTo>
                  <a:lnTo>
                    <a:pt x="59158" y="90634"/>
                  </a:lnTo>
                  <a:lnTo>
                    <a:pt x="59144" y="90810"/>
                  </a:lnTo>
                  <a:lnTo>
                    <a:pt x="59117" y="91001"/>
                  </a:lnTo>
                  <a:lnTo>
                    <a:pt x="59076" y="91178"/>
                  </a:lnTo>
                  <a:lnTo>
                    <a:pt x="59008" y="91341"/>
                  </a:lnTo>
                  <a:lnTo>
                    <a:pt x="58927" y="91504"/>
                  </a:lnTo>
                  <a:lnTo>
                    <a:pt x="58845" y="91667"/>
                  </a:lnTo>
                  <a:lnTo>
                    <a:pt x="58736" y="91803"/>
                  </a:lnTo>
                  <a:lnTo>
                    <a:pt x="58614" y="91939"/>
                  </a:lnTo>
                  <a:lnTo>
                    <a:pt x="58478" y="92048"/>
                  </a:lnTo>
                  <a:lnTo>
                    <a:pt x="58342" y="92157"/>
                  </a:lnTo>
                  <a:lnTo>
                    <a:pt x="58192" y="92252"/>
                  </a:lnTo>
                  <a:lnTo>
                    <a:pt x="58029" y="92334"/>
                  </a:lnTo>
                  <a:lnTo>
                    <a:pt x="57852" y="92388"/>
                  </a:lnTo>
                  <a:lnTo>
                    <a:pt x="57675" y="92443"/>
                  </a:lnTo>
                  <a:lnTo>
                    <a:pt x="57498" y="92470"/>
                  </a:lnTo>
                  <a:lnTo>
                    <a:pt x="4720" y="92470"/>
                  </a:lnTo>
                  <a:lnTo>
                    <a:pt x="4543" y="92443"/>
                  </a:lnTo>
                  <a:lnTo>
                    <a:pt x="4367" y="92388"/>
                  </a:lnTo>
                  <a:lnTo>
                    <a:pt x="4203" y="92334"/>
                  </a:lnTo>
                  <a:lnTo>
                    <a:pt x="4040" y="92252"/>
                  </a:lnTo>
                  <a:lnTo>
                    <a:pt x="3877" y="92157"/>
                  </a:lnTo>
                  <a:lnTo>
                    <a:pt x="3741" y="92048"/>
                  </a:lnTo>
                  <a:lnTo>
                    <a:pt x="3605" y="91939"/>
                  </a:lnTo>
                  <a:lnTo>
                    <a:pt x="3496" y="91803"/>
                  </a:lnTo>
                  <a:lnTo>
                    <a:pt x="3387" y="91667"/>
                  </a:lnTo>
                  <a:lnTo>
                    <a:pt x="3292" y="91504"/>
                  </a:lnTo>
                  <a:lnTo>
                    <a:pt x="3210" y="91341"/>
                  </a:lnTo>
                  <a:lnTo>
                    <a:pt x="3156" y="91178"/>
                  </a:lnTo>
                  <a:lnTo>
                    <a:pt x="3102" y="91001"/>
                  </a:lnTo>
                  <a:lnTo>
                    <a:pt x="3074" y="90810"/>
                  </a:lnTo>
                  <a:lnTo>
                    <a:pt x="3074" y="90634"/>
                  </a:lnTo>
                  <a:lnTo>
                    <a:pt x="3074" y="31109"/>
                  </a:lnTo>
                  <a:lnTo>
                    <a:pt x="3074" y="30374"/>
                  </a:lnTo>
                  <a:lnTo>
                    <a:pt x="3102" y="29654"/>
                  </a:lnTo>
                  <a:lnTo>
                    <a:pt x="3156" y="28946"/>
                  </a:lnTo>
                  <a:lnTo>
                    <a:pt x="3210" y="28239"/>
                  </a:lnTo>
                  <a:lnTo>
                    <a:pt x="3292" y="27532"/>
                  </a:lnTo>
                  <a:lnTo>
                    <a:pt x="3387" y="26824"/>
                  </a:lnTo>
                  <a:lnTo>
                    <a:pt x="3510" y="26130"/>
                  </a:lnTo>
                  <a:lnTo>
                    <a:pt x="3646" y="25437"/>
                  </a:lnTo>
                  <a:lnTo>
                    <a:pt x="3795" y="24757"/>
                  </a:lnTo>
                  <a:lnTo>
                    <a:pt x="3959" y="24076"/>
                  </a:lnTo>
                  <a:lnTo>
                    <a:pt x="4135" y="23410"/>
                  </a:lnTo>
                  <a:lnTo>
                    <a:pt x="4339" y="22743"/>
                  </a:lnTo>
                  <a:lnTo>
                    <a:pt x="4557" y="22090"/>
                  </a:lnTo>
                  <a:lnTo>
                    <a:pt x="4788" y="21438"/>
                  </a:lnTo>
                  <a:lnTo>
                    <a:pt x="5033" y="20798"/>
                  </a:lnTo>
                  <a:lnTo>
                    <a:pt x="5292" y="20159"/>
                  </a:lnTo>
                  <a:lnTo>
                    <a:pt x="5564" y="19533"/>
                  </a:lnTo>
                  <a:lnTo>
                    <a:pt x="5863" y="18921"/>
                  </a:lnTo>
                  <a:lnTo>
                    <a:pt x="6162" y="18309"/>
                  </a:lnTo>
                  <a:lnTo>
                    <a:pt x="6475" y="17710"/>
                  </a:lnTo>
                  <a:lnTo>
                    <a:pt x="6815" y="17112"/>
                  </a:lnTo>
                  <a:lnTo>
                    <a:pt x="7155" y="16527"/>
                  </a:lnTo>
                  <a:lnTo>
                    <a:pt x="7522" y="15956"/>
                  </a:lnTo>
                  <a:lnTo>
                    <a:pt x="7890" y="15384"/>
                  </a:lnTo>
                  <a:lnTo>
                    <a:pt x="8284" y="14840"/>
                  </a:lnTo>
                  <a:lnTo>
                    <a:pt x="8679" y="14283"/>
                  </a:lnTo>
                  <a:lnTo>
                    <a:pt x="9100" y="13752"/>
                  </a:lnTo>
                  <a:lnTo>
                    <a:pt x="9522" y="13222"/>
                  </a:lnTo>
                  <a:lnTo>
                    <a:pt x="9957" y="12705"/>
                  </a:lnTo>
                  <a:lnTo>
                    <a:pt x="10406" y="12201"/>
                  </a:lnTo>
                  <a:lnTo>
                    <a:pt x="10869" y="11712"/>
                  </a:lnTo>
                  <a:lnTo>
                    <a:pt x="11345" y="11236"/>
                  </a:lnTo>
                  <a:lnTo>
                    <a:pt x="11834" y="10760"/>
                  </a:lnTo>
                  <a:lnTo>
                    <a:pt x="12324" y="10297"/>
                  </a:lnTo>
                  <a:lnTo>
                    <a:pt x="12827" y="9848"/>
                  </a:lnTo>
                  <a:lnTo>
                    <a:pt x="13344" y="9413"/>
                  </a:lnTo>
                  <a:lnTo>
                    <a:pt x="13875" y="8991"/>
                  </a:lnTo>
                  <a:lnTo>
                    <a:pt x="14419" y="8583"/>
                  </a:lnTo>
                  <a:lnTo>
                    <a:pt x="14963" y="8189"/>
                  </a:lnTo>
                  <a:lnTo>
                    <a:pt x="15521" y="7808"/>
                  </a:lnTo>
                  <a:lnTo>
                    <a:pt x="16092" y="7427"/>
                  </a:lnTo>
                  <a:lnTo>
                    <a:pt x="16663" y="7073"/>
                  </a:lnTo>
                  <a:lnTo>
                    <a:pt x="17248" y="6733"/>
                  </a:lnTo>
                  <a:lnTo>
                    <a:pt x="17847" y="6407"/>
                  </a:lnTo>
                  <a:lnTo>
                    <a:pt x="18445" y="6080"/>
                  </a:lnTo>
                  <a:lnTo>
                    <a:pt x="19057" y="5781"/>
                  </a:lnTo>
                  <a:lnTo>
                    <a:pt x="19683" y="5495"/>
                  </a:lnTo>
                  <a:lnTo>
                    <a:pt x="20309" y="5223"/>
                  </a:lnTo>
                  <a:lnTo>
                    <a:pt x="20948" y="4965"/>
                  </a:lnTo>
                  <a:lnTo>
                    <a:pt x="21588" y="4720"/>
                  </a:lnTo>
                  <a:lnTo>
                    <a:pt x="22240" y="4502"/>
                  </a:lnTo>
                  <a:lnTo>
                    <a:pt x="22907" y="4285"/>
                  </a:lnTo>
                  <a:lnTo>
                    <a:pt x="23574" y="4094"/>
                  </a:lnTo>
                  <a:lnTo>
                    <a:pt x="24240" y="3918"/>
                  </a:lnTo>
                  <a:lnTo>
                    <a:pt x="24920" y="3754"/>
                  </a:lnTo>
                  <a:lnTo>
                    <a:pt x="25600" y="3605"/>
                  </a:lnTo>
                  <a:lnTo>
                    <a:pt x="26294" y="3482"/>
                  </a:lnTo>
                  <a:lnTo>
                    <a:pt x="26988" y="3360"/>
                  </a:lnTo>
                  <a:lnTo>
                    <a:pt x="27695" y="3265"/>
                  </a:lnTo>
                  <a:lnTo>
                    <a:pt x="28402" y="3197"/>
                  </a:lnTo>
                  <a:lnTo>
                    <a:pt x="29110" y="3129"/>
                  </a:lnTo>
                  <a:lnTo>
                    <a:pt x="29831" y="3088"/>
                  </a:lnTo>
                  <a:lnTo>
                    <a:pt x="30552" y="3074"/>
                  </a:lnTo>
                  <a:lnTo>
                    <a:pt x="31273" y="3061"/>
                  </a:lnTo>
                  <a:close/>
                  <a:moveTo>
                    <a:pt x="30933" y="0"/>
                  </a:moveTo>
                  <a:lnTo>
                    <a:pt x="30130" y="14"/>
                  </a:lnTo>
                  <a:lnTo>
                    <a:pt x="29327" y="41"/>
                  </a:lnTo>
                  <a:lnTo>
                    <a:pt x="28538" y="95"/>
                  </a:lnTo>
                  <a:lnTo>
                    <a:pt x="27750" y="177"/>
                  </a:lnTo>
                  <a:lnTo>
                    <a:pt x="26974" y="272"/>
                  </a:lnTo>
                  <a:lnTo>
                    <a:pt x="26199" y="381"/>
                  </a:lnTo>
                  <a:lnTo>
                    <a:pt x="25437" y="517"/>
                  </a:lnTo>
                  <a:lnTo>
                    <a:pt x="24675" y="667"/>
                  </a:lnTo>
                  <a:lnTo>
                    <a:pt x="23914" y="843"/>
                  </a:lnTo>
                  <a:lnTo>
                    <a:pt x="23165" y="1034"/>
                  </a:lnTo>
                  <a:lnTo>
                    <a:pt x="22431" y="1238"/>
                  </a:lnTo>
                  <a:lnTo>
                    <a:pt x="21696" y="1469"/>
                  </a:lnTo>
                  <a:lnTo>
                    <a:pt x="20975" y="1700"/>
                  </a:lnTo>
                  <a:lnTo>
                    <a:pt x="20268" y="1972"/>
                  </a:lnTo>
                  <a:lnTo>
                    <a:pt x="19547" y="2244"/>
                  </a:lnTo>
                  <a:lnTo>
                    <a:pt x="18853" y="2544"/>
                  </a:lnTo>
                  <a:lnTo>
                    <a:pt x="18160" y="2843"/>
                  </a:lnTo>
                  <a:lnTo>
                    <a:pt x="17480" y="3169"/>
                  </a:lnTo>
                  <a:lnTo>
                    <a:pt x="16813" y="3523"/>
                  </a:lnTo>
                  <a:lnTo>
                    <a:pt x="16146" y="3877"/>
                  </a:lnTo>
                  <a:lnTo>
                    <a:pt x="15494" y="4258"/>
                  </a:lnTo>
                  <a:lnTo>
                    <a:pt x="14854" y="4638"/>
                  </a:lnTo>
                  <a:lnTo>
                    <a:pt x="14229" y="5047"/>
                  </a:lnTo>
                  <a:lnTo>
                    <a:pt x="13603" y="5468"/>
                  </a:lnTo>
                  <a:lnTo>
                    <a:pt x="12991" y="5903"/>
                  </a:lnTo>
                  <a:lnTo>
                    <a:pt x="12392" y="6352"/>
                  </a:lnTo>
                  <a:lnTo>
                    <a:pt x="11794" y="6815"/>
                  </a:lnTo>
                  <a:lnTo>
                    <a:pt x="11222" y="7291"/>
                  </a:lnTo>
                  <a:lnTo>
                    <a:pt x="10651" y="7781"/>
                  </a:lnTo>
                  <a:lnTo>
                    <a:pt x="10107" y="8270"/>
                  </a:lnTo>
                  <a:lnTo>
                    <a:pt x="9563" y="8787"/>
                  </a:lnTo>
                  <a:lnTo>
                    <a:pt x="9032" y="9318"/>
                  </a:lnTo>
                  <a:lnTo>
                    <a:pt x="8515" y="9862"/>
                  </a:lnTo>
                  <a:lnTo>
                    <a:pt x="8012" y="10420"/>
                  </a:lnTo>
                  <a:lnTo>
                    <a:pt x="7509" y="10977"/>
                  </a:lnTo>
                  <a:lnTo>
                    <a:pt x="7033" y="11562"/>
                  </a:lnTo>
                  <a:lnTo>
                    <a:pt x="6570" y="12147"/>
                  </a:lnTo>
                  <a:lnTo>
                    <a:pt x="6121" y="12746"/>
                  </a:lnTo>
                  <a:lnTo>
                    <a:pt x="5686" y="13358"/>
                  </a:lnTo>
                  <a:lnTo>
                    <a:pt x="5264" y="13983"/>
                  </a:lnTo>
                  <a:lnTo>
                    <a:pt x="4856" y="14609"/>
                  </a:lnTo>
                  <a:lnTo>
                    <a:pt x="4462" y="15248"/>
                  </a:lnTo>
                  <a:lnTo>
                    <a:pt x="4081" y="15901"/>
                  </a:lnTo>
                  <a:lnTo>
                    <a:pt x="3714" y="16568"/>
                  </a:lnTo>
                  <a:lnTo>
                    <a:pt x="3374" y="17234"/>
                  </a:lnTo>
                  <a:lnTo>
                    <a:pt x="3034" y="17915"/>
                  </a:lnTo>
                  <a:lnTo>
                    <a:pt x="2721" y="18608"/>
                  </a:lnTo>
                  <a:lnTo>
                    <a:pt x="2421" y="19302"/>
                  </a:lnTo>
                  <a:lnTo>
                    <a:pt x="2136" y="20009"/>
                  </a:lnTo>
                  <a:lnTo>
                    <a:pt x="1864" y="20730"/>
                  </a:lnTo>
                  <a:lnTo>
                    <a:pt x="1619" y="21451"/>
                  </a:lnTo>
                  <a:lnTo>
                    <a:pt x="1388" y="22186"/>
                  </a:lnTo>
                  <a:lnTo>
                    <a:pt x="1170" y="22920"/>
                  </a:lnTo>
                  <a:lnTo>
                    <a:pt x="966" y="23668"/>
                  </a:lnTo>
                  <a:lnTo>
                    <a:pt x="789" y="24417"/>
                  </a:lnTo>
                  <a:lnTo>
                    <a:pt x="626" y="25178"/>
                  </a:lnTo>
                  <a:lnTo>
                    <a:pt x="476" y="25940"/>
                  </a:lnTo>
                  <a:lnTo>
                    <a:pt x="354" y="26702"/>
                  </a:lnTo>
                  <a:lnTo>
                    <a:pt x="245" y="27491"/>
                  </a:lnTo>
                  <a:lnTo>
                    <a:pt x="163" y="28266"/>
                  </a:lnTo>
                  <a:lnTo>
                    <a:pt x="95" y="29055"/>
                  </a:lnTo>
                  <a:lnTo>
                    <a:pt x="41" y="29844"/>
                  </a:lnTo>
                  <a:lnTo>
                    <a:pt x="14" y="30646"/>
                  </a:lnTo>
                  <a:lnTo>
                    <a:pt x="0" y="31449"/>
                  </a:lnTo>
                  <a:lnTo>
                    <a:pt x="0" y="92048"/>
                  </a:lnTo>
                  <a:lnTo>
                    <a:pt x="0" y="92225"/>
                  </a:lnTo>
                  <a:lnTo>
                    <a:pt x="14" y="92402"/>
                  </a:lnTo>
                  <a:lnTo>
                    <a:pt x="41" y="92579"/>
                  </a:lnTo>
                  <a:lnTo>
                    <a:pt x="68" y="92742"/>
                  </a:lnTo>
                  <a:lnTo>
                    <a:pt x="109" y="92919"/>
                  </a:lnTo>
                  <a:lnTo>
                    <a:pt x="163" y="93082"/>
                  </a:lnTo>
                  <a:lnTo>
                    <a:pt x="218" y="93245"/>
                  </a:lnTo>
                  <a:lnTo>
                    <a:pt x="272" y="93409"/>
                  </a:lnTo>
                  <a:lnTo>
                    <a:pt x="340" y="93558"/>
                  </a:lnTo>
                  <a:lnTo>
                    <a:pt x="422" y="93708"/>
                  </a:lnTo>
                  <a:lnTo>
                    <a:pt x="503" y="93857"/>
                  </a:lnTo>
                  <a:lnTo>
                    <a:pt x="599" y="93993"/>
                  </a:lnTo>
                  <a:lnTo>
                    <a:pt x="803" y="94265"/>
                  </a:lnTo>
                  <a:lnTo>
                    <a:pt x="1020" y="94524"/>
                  </a:lnTo>
                  <a:lnTo>
                    <a:pt x="1279" y="94742"/>
                  </a:lnTo>
                  <a:lnTo>
                    <a:pt x="1537" y="94946"/>
                  </a:lnTo>
                  <a:lnTo>
                    <a:pt x="1687" y="95041"/>
                  </a:lnTo>
                  <a:lnTo>
                    <a:pt x="1837" y="95122"/>
                  </a:lnTo>
                  <a:lnTo>
                    <a:pt x="1986" y="95204"/>
                  </a:lnTo>
                  <a:lnTo>
                    <a:pt x="2136" y="95272"/>
                  </a:lnTo>
                  <a:lnTo>
                    <a:pt x="2299" y="95326"/>
                  </a:lnTo>
                  <a:lnTo>
                    <a:pt x="2462" y="95381"/>
                  </a:lnTo>
                  <a:lnTo>
                    <a:pt x="2625" y="95435"/>
                  </a:lnTo>
                  <a:lnTo>
                    <a:pt x="2789" y="95476"/>
                  </a:lnTo>
                  <a:lnTo>
                    <a:pt x="2966" y="95503"/>
                  </a:lnTo>
                  <a:lnTo>
                    <a:pt x="3142" y="95531"/>
                  </a:lnTo>
                  <a:lnTo>
                    <a:pt x="3319" y="95544"/>
                  </a:lnTo>
                  <a:lnTo>
                    <a:pt x="58899" y="95544"/>
                  </a:lnTo>
                  <a:lnTo>
                    <a:pt x="59076" y="95531"/>
                  </a:lnTo>
                  <a:lnTo>
                    <a:pt x="59253" y="95503"/>
                  </a:lnTo>
                  <a:lnTo>
                    <a:pt x="59430" y="95476"/>
                  </a:lnTo>
                  <a:lnTo>
                    <a:pt x="59593" y="95435"/>
                  </a:lnTo>
                  <a:lnTo>
                    <a:pt x="59770" y="95381"/>
                  </a:lnTo>
                  <a:lnTo>
                    <a:pt x="59920" y="95326"/>
                  </a:lnTo>
                  <a:lnTo>
                    <a:pt x="60083" y="95272"/>
                  </a:lnTo>
                  <a:lnTo>
                    <a:pt x="60246" y="95204"/>
                  </a:lnTo>
                  <a:lnTo>
                    <a:pt x="60396" y="95122"/>
                  </a:lnTo>
                  <a:lnTo>
                    <a:pt x="60532" y="95041"/>
                  </a:lnTo>
                  <a:lnTo>
                    <a:pt x="60681" y="94946"/>
                  </a:lnTo>
                  <a:lnTo>
                    <a:pt x="60953" y="94742"/>
                  </a:lnTo>
                  <a:lnTo>
                    <a:pt x="61198" y="94524"/>
                  </a:lnTo>
                  <a:lnTo>
                    <a:pt x="61430" y="94265"/>
                  </a:lnTo>
                  <a:lnTo>
                    <a:pt x="61620" y="93993"/>
                  </a:lnTo>
                  <a:lnTo>
                    <a:pt x="61715" y="93857"/>
                  </a:lnTo>
                  <a:lnTo>
                    <a:pt x="61797" y="93708"/>
                  </a:lnTo>
                  <a:lnTo>
                    <a:pt x="61878" y="93558"/>
                  </a:lnTo>
                  <a:lnTo>
                    <a:pt x="61946" y="93409"/>
                  </a:lnTo>
                  <a:lnTo>
                    <a:pt x="62014" y="93245"/>
                  </a:lnTo>
                  <a:lnTo>
                    <a:pt x="62069" y="93082"/>
                  </a:lnTo>
                  <a:lnTo>
                    <a:pt x="62110" y="92919"/>
                  </a:lnTo>
                  <a:lnTo>
                    <a:pt x="62151" y="92742"/>
                  </a:lnTo>
                  <a:lnTo>
                    <a:pt x="62178" y="92579"/>
                  </a:lnTo>
                  <a:lnTo>
                    <a:pt x="62205" y="92402"/>
                  </a:lnTo>
                  <a:lnTo>
                    <a:pt x="62219" y="92225"/>
                  </a:lnTo>
                  <a:lnTo>
                    <a:pt x="62219" y="92048"/>
                  </a:lnTo>
                  <a:lnTo>
                    <a:pt x="62219" y="31109"/>
                  </a:lnTo>
                  <a:lnTo>
                    <a:pt x="62219" y="30306"/>
                  </a:lnTo>
                  <a:lnTo>
                    <a:pt x="62178" y="29504"/>
                  </a:lnTo>
                  <a:lnTo>
                    <a:pt x="62137" y="28701"/>
                  </a:lnTo>
                  <a:lnTo>
                    <a:pt x="62055" y="27912"/>
                  </a:lnTo>
                  <a:lnTo>
                    <a:pt x="61974" y="27137"/>
                  </a:lnTo>
                  <a:lnTo>
                    <a:pt x="61865" y="26362"/>
                  </a:lnTo>
                  <a:lnTo>
                    <a:pt x="61729" y="25586"/>
                  </a:lnTo>
                  <a:lnTo>
                    <a:pt x="61579" y="24825"/>
                  </a:lnTo>
                  <a:lnTo>
                    <a:pt x="61416" y="24063"/>
                  </a:lnTo>
                  <a:lnTo>
                    <a:pt x="61239" y="23315"/>
                  </a:lnTo>
                  <a:lnTo>
                    <a:pt x="61035" y="22567"/>
                  </a:lnTo>
                  <a:lnTo>
                    <a:pt x="60817" y="21832"/>
                  </a:lnTo>
                  <a:lnTo>
                    <a:pt x="60573" y="21111"/>
                  </a:lnTo>
                  <a:lnTo>
                    <a:pt x="60314" y="20390"/>
                  </a:lnTo>
                  <a:lnTo>
                    <a:pt x="60042" y="19669"/>
                  </a:lnTo>
                  <a:lnTo>
                    <a:pt x="59756" y="18962"/>
                  </a:lnTo>
                  <a:lnTo>
                    <a:pt x="59457" y="18268"/>
                  </a:lnTo>
                  <a:lnTo>
                    <a:pt x="59131" y="17588"/>
                  </a:lnTo>
                  <a:lnTo>
                    <a:pt x="58791" y="16908"/>
                  </a:lnTo>
                  <a:lnTo>
                    <a:pt x="58437" y="16241"/>
                  </a:lnTo>
                  <a:lnTo>
                    <a:pt x="58070" y="15588"/>
                  </a:lnTo>
                  <a:lnTo>
                    <a:pt x="57675" y="14936"/>
                  </a:lnTo>
                  <a:lnTo>
                    <a:pt x="57281" y="14296"/>
                  </a:lnTo>
                  <a:lnTo>
                    <a:pt x="56873" y="13671"/>
                  </a:lnTo>
                  <a:lnTo>
                    <a:pt x="56437" y="13058"/>
                  </a:lnTo>
                  <a:lnTo>
                    <a:pt x="55989" y="12446"/>
                  </a:lnTo>
                  <a:lnTo>
                    <a:pt x="55540" y="11848"/>
                  </a:lnTo>
                  <a:lnTo>
                    <a:pt x="55064" y="11276"/>
                  </a:lnTo>
                  <a:lnTo>
                    <a:pt x="54574" y="10705"/>
                  </a:lnTo>
                  <a:lnTo>
                    <a:pt x="54084" y="10134"/>
                  </a:lnTo>
                  <a:lnTo>
                    <a:pt x="53567" y="9590"/>
                  </a:lnTo>
                  <a:lnTo>
                    <a:pt x="53037" y="9059"/>
                  </a:lnTo>
                  <a:lnTo>
                    <a:pt x="52506" y="8542"/>
                  </a:lnTo>
                  <a:lnTo>
                    <a:pt x="51949" y="8025"/>
                  </a:lnTo>
                  <a:lnTo>
                    <a:pt x="51391" y="7536"/>
                  </a:lnTo>
                  <a:lnTo>
                    <a:pt x="50820" y="7046"/>
                  </a:lnTo>
                  <a:lnTo>
                    <a:pt x="50235" y="6584"/>
                  </a:lnTo>
                  <a:lnTo>
                    <a:pt x="49636" y="6121"/>
                  </a:lnTo>
                  <a:lnTo>
                    <a:pt x="49024" y="5686"/>
                  </a:lnTo>
                  <a:lnTo>
                    <a:pt x="48412" y="5251"/>
                  </a:lnTo>
                  <a:lnTo>
                    <a:pt x="47773" y="4842"/>
                  </a:lnTo>
                  <a:lnTo>
                    <a:pt x="47133" y="4448"/>
                  </a:lnTo>
                  <a:lnTo>
                    <a:pt x="46480" y="4067"/>
                  </a:lnTo>
                  <a:lnTo>
                    <a:pt x="45827" y="3700"/>
                  </a:lnTo>
                  <a:lnTo>
                    <a:pt x="45161" y="3346"/>
                  </a:lnTo>
                  <a:lnTo>
                    <a:pt x="44481" y="3020"/>
                  </a:lnTo>
                  <a:lnTo>
                    <a:pt x="43787" y="2693"/>
                  </a:lnTo>
                  <a:lnTo>
                    <a:pt x="43093" y="2394"/>
                  </a:lnTo>
                  <a:lnTo>
                    <a:pt x="42386" y="2108"/>
                  </a:lnTo>
                  <a:lnTo>
                    <a:pt x="41665" y="1836"/>
                  </a:lnTo>
                  <a:lnTo>
                    <a:pt x="40944" y="1591"/>
                  </a:lnTo>
                  <a:lnTo>
                    <a:pt x="40223" y="1360"/>
                  </a:lnTo>
                  <a:lnTo>
                    <a:pt x="39475" y="1143"/>
                  </a:lnTo>
                  <a:lnTo>
                    <a:pt x="38740" y="939"/>
                  </a:lnTo>
                  <a:lnTo>
                    <a:pt x="37979" y="762"/>
                  </a:lnTo>
                  <a:lnTo>
                    <a:pt x="37217" y="599"/>
                  </a:lnTo>
                  <a:lnTo>
                    <a:pt x="36455" y="449"/>
                  </a:lnTo>
                  <a:lnTo>
                    <a:pt x="35680" y="326"/>
                  </a:lnTo>
                  <a:lnTo>
                    <a:pt x="34904" y="231"/>
                  </a:lnTo>
                  <a:lnTo>
                    <a:pt x="34116" y="136"/>
                  </a:lnTo>
                  <a:lnTo>
                    <a:pt x="33327" y="68"/>
                  </a:lnTo>
                  <a:lnTo>
                    <a:pt x="32538" y="27"/>
                  </a:lnTo>
                  <a:lnTo>
                    <a:pt x="317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1217285" y="1476291"/>
              <a:ext cx="1552843" cy="922581"/>
            </a:xfrm>
            <a:custGeom>
              <a:avLst/>
              <a:gdLst/>
              <a:ahLst/>
              <a:cxnLst/>
              <a:rect l="l" t="t" r="r" b="b"/>
              <a:pathLst>
                <a:path w="43937" h="26104" extrusionOk="0">
                  <a:moveTo>
                    <a:pt x="19778" y="1"/>
                  </a:moveTo>
                  <a:lnTo>
                    <a:pt x="19207" y="28"/>
                  </a:lnTo>
                  <a:lnTo>
                    <a:pt x="18636" y="69"/>
                  </a:lnTo>
                  <a:lnTo>
                    <a:pt x="18078" y="123"/>
                  </a:lnTo>
                  <a:lnTo>
                    <a:pt x="17507" y="191"/>
                  </a:lnTo>
                  <a:lnTo>
                    <a:pt x="16935" y="273"/>
                  </a:lnTo>
                  <a:lnTo>
                    <a:pt x="16214" y="409"/>
                  </a:lnTo>
                  <a:lnTo>
                    <a:pt x="15507" y="572"/>
                  </a:lnTo>
                  <a:lnTo>
                    <a:pt x="14800" y="762"/>
                  </a:lnTo>
                  <a:lnTo>
                    <a:pt x="14120" y="966"/>
                  </a:lnTo>
                  <a:lnTo>
                    <a:pt x="13439" y="1198"/>
                  </a:lnTo>
                  <a:lnTo>
                    <a:pt x="12759" y="1456"/>
                  </a:lnTo>
                  <a:lnTo>
                    <a:pt x="12106" y="1728"/>
                  </a:lnTo>
                  <a:lnTo>
                    <a:pt x="11467" y="2027"/>
                  </a:lnTo>
                  <a:lnTo>
                    <a:pt x="10937" y="2300"/>
                  </a:lnTo>
                  <a:lnTo>
                    <a:pt x="10433" y="2572"/>
                  </a:lnTo>
                  <a:lnTo>
                    <a:pt x="9930" y="2871"/>
                  </a:lnTo>
                  <a:lnTo>
                    <a:pt x="9427" y="3170"/>
                  </a:lnTo>
                  <a:lnTo>
                    <a:pt x="8991" y="3456"/>
                  </a:lnTo>
                  <a:lnTo>
                    <a:pt x="8556" y="3755"/>
                  </a:lnTo>
                  <a:lnTo>
                    <a:pt x="8121" y="4068"/>
                  </a:lnTo>
                  <a:lnTo>
                    <a:pt x="7713" y="4394"/>
                  </a:lnTo>
                  <a:lnTo>
                    <a:pt x="7209" y="4802"/>
                  </a:lnTo>
                  <a:lnTo>
                    <a:pt x="6720" y="5238"/>
                  </a:lnTo>
                  <a:lnTo>
                    <a:pt x="6257" y="5673"/>
                  </a:lnTo>
                  <a:lnTo>
                    <a:pt x="5795" y="6135"/>
                  </a:lnTo>
                  <a:lnTo>
                    <a:pt x="5523" y="6408"/>
                  </a:lnTo>
                  <a:lnTo>
                    <a:pt x="5264" y="6693"/>
                  </a:lnTo>
                  <a:lnTo>
                    <a:pt x="4761" y="7264"/>
                  </a:lnTo>
                  <a:lnTo>
                    <a:pt x="4394" y="7713"/>
                  </a:lnTo>
                  <a:lnTo>
                    <a:pt x="4040" y="8176"/>
                  </a:lnTo>
                  <a:lnTo>
                    <a:pt x="3700" y="8638"/>
                  </a:lnTo>
                  <a:lnTo>
                    <a:pt x="3373" y="9114"/>
                  </a:lnTo>
                  <a:lnTo>
                    <a:pt x="3061" y="9604"/>
                  </a:lnTo>
                  <a:lnTo>
                    <a:pt x="2761" y="10107"/>
                  </a:lnTo>
                  <a:lnTo>
                    <a:pt x="2476" y="10611"/>
                  </a:lnTo>
                  <a:lnTo>
                    <a:pt x="2217" y="11128"/>
                  </a:lnTo>
                  <a:lnTo>
                    <a:pt x="1932" y="11685"/>
                  </a:lnTo>
                  <a:lnTo>
                    <a:pt x="1673" y="12257"/>
                  </a:lnTo>
                  <a:lnTo>
                    <a:pt x="1510" y="12665"/>
                  </a:lnTo>
                  <a:lnTo>
                    <a:pt x="1347" y="13059"/>
                  </a:lnTo>
                  <a:lnTo>
                    <a:pt x="1197" y="13467"/>
                  </a:lnTo>
                  <a:lnTo>
                    <a:pt x="1047" y="13889"/>
                  </a:lnTo>
                  <a:lnTo>
                    <a:pt x="911" y="14297"/>
                  </a:lnTo>
                  <a:lnTo>
                    <a:pt x="789" y="14719"/>
                  </a:lnTo>
                  <a:lnTo>
                    <a:pt x="680" y="15140"/>
                  </a:lnTo>
                  <a:lnTo>
                    <a:pt x="571" y="15576"/>
                  </a:lnTo>
                  <a:lnTo>
                    <a:pt x="435" y="16133"/>
                  </a:lnTo>
                  <a:lnTo>
                    <a:pt x="326" y="16705"/>
                  </a:lnTo>
                  <a:lnTo>
                    <a:pt x="245" y="17222"/>
                  </a:lnTo>
                  <a:lnTo>
                    <a:pt x="163" y="17752"/>
                  </a:lnTo>
                  <a:lnTo>
                    <a:pt x="109" y="18269"/>
                  </a:lnTo>
                  <a:lnTo>
                    <a:pt x="68" y="18799"/>
                  </a:lnTo>
                  <a:lnTo>
                    <a:pt x="27" y="19357"/>
                  </a:lnTo>
                  <a:lnTo>
                    <a:pt x="14" y="19928"/>
                  </a:lnTo>
                  <a:lnTo>
                    <a:pt x="0" y="20336"/>
                  </a:lnTo>
                  <a:lnTo>
                    <a:pt x="0" y="22690"/>
                  </a:lnTo>
                  <a:lnTo>
                    <a:pt x="14" y="22867"/>
                  </a:lnTo>
                  <a:lnTo>
                    <a:pt x="27" y="23043"/>
                  </a:lnTo>
                  <a:lnTo>
                    <a:pt x="41" y="23207"/>
                  </a:lnTo>
                  <a:lnTo>
                    <a:pt x="82" y="23383"/>
                  </a:lnTo>
                  <a:lnTo>
                    <a:pt x="109" y="23547"/>
                  </a:lnTo>
                  <a:lnTo>
                    <a:pt x="163" y="23710"/>
                  </a:lnTo>
                  <a:lnTo>
                    <a:pt x="218" y="23860"/>
                  </a:lnTo>
                  <a:lnTo>
                    <a:pt x="272" y="24023"/>
                  </a:lnTo>
                  <a:lnTo>
                    <a:pt x="422" y="24322"/>
                  </a:lnTo>
                  <a:lnTo>
                    <a:pt x="585" y="24594"/>
                  </a:lnTo>
                  <a:lnTo>
                    <a:pt x="789" y="24866"/>
                  </a:lnTo>
                  <a:lnTo>
                    <a:pt x="1007" y="25097"/>
                  </a:lnTo>
                  <a:lnTo>
                    <a:pt x="1251" y="25329"/>
                  </a:lnTo>
                  <a:lnTo>
                    <a:pt x="1510" y="25519"/>
                  </a:lnTo>
                  <a:lnTo>
                    <a:pt x="1796" y="25696"/>
                  </a:lnTo>
                  <a:lnTo>
                    <a:pt x="2095" y="25832"/>
                  </a:lnTo>
                  <a:lnTo>
                    <a:pt x="2244" y="25900"/>
                  </a:lnTo>
                  <a:lnTo>
                    <a:pt x="2408" y="25954"/>
                  </a:lnTo>
                  <a:lnTo>
                    <a:pt x="2571" y="25995"/>
                  </a:lnTo>
                  <a:lnTo>
                    <a:pt x="2734" y="26036"/>
                  </a:lnTo>
                  <a:lnTo>
                    <a:pt x="2897" y="26063"/>
                  </a:lnTo>
                  <a:lnTo>
                    <a:pt x="3074" y="26090"/>
                  </a:lnTo>
                  <a:lnTo>
                    <a:pt x="3237" y="26104"/>
                  </a:lnTo>
                  <a:lnTo>
                    <a:pt x="43936" y="26104"/>
                  </a:lnTo>
                  <a:lnTo>
                    <a:pt x="43936" y="18772"/>
                  </a:lnTo>
                  <a:lnTo>
                    <a:pt x="43936" y="18459"/>
                  </a:lnTo>
                  <a:lnTo>
                    <a:pt x="43909" y="17888"/>
                  </a:lnTo>
                  <a:lnTo>
                    <a:pt x="43882" y="17317"/>
                  </a:lnTo>
                  <a:lnTo>
                    <a:pt x="43841" y="16922"/>
                  </a:lnTo>
                  <a:lnTo>
                    <a:pt x="43800" y="16528"/>
                  </a:lnTo>
                  <a:lnTo>
                    <a:pt x="43760" y="16133"/>
                  </a:lnTo>
                  <a:lnTo>
                    <a:pt x="43692" y="15752"/>
                  </a:lnTo>
                  <a:lnTo>
                    <a:pt x="43624" y="15358"/>
                  </a:lnTo>
                  <a:lnTo>
                    <a:pt x="43556" y="14977"/>
                  </a:lnTo>
                  <a:lnTo>
                    <a:pt x="43474" y="14596"/>
                  </a:lnTo>
                  <a:lnTo>
                    <a:pt x="43379" y="14215"/>
                  </a:lnTo>
                  <a:lnTo>
                    <a:pt x="43175" y="13467"/>
                  </a:lnTo>
                  <a:lnTo>
                    <a:pt x="42943" y="12733"/>
                  </a:lnTo>
                  <a:lnTo>
                    <a:pt x="42685" y="12012"/>
                  </a:lnTo>
                  <a:lnTo>
                    <a:pt x="42399" y="11318"/>
                  </a:lnTo>
                  <a:lnTo>
                    <a:pt x="42141" y="10733"/>
                  </a:lnTo>
                  <a:lnTo>
                    <a:pt x="41855" y="10175"/>
                  </a:lnTo>
                  <a:lnTo>
                    <a:pt x="41651" y="9795"/>
                  </a:lnTo>
                  <a:lnTo>
                    <a:pt x="41447" y="9414"/>
                  </a:lnTo>
                  <a:lnTo>
                    <a:pt x="41230" y="9046"/>
                  </a:lnTo>
                  <a:lnTo>
                    <a:pt x="40998" y="8679"/>
                  </a:lnTo>
                  <a:lnTo>
                    <a:pt x="40753" y="8312"/>
                  </a:lnTo>
                  <a:lnTo>
                    <a:pt x="40509" y="7958"/>
                  </a:lnTo>
                  <a:lnTo>
                    <a:pt x="40264" y="7605"/>
                  </a:lnTo>
                  <a:lnTo>
                    <a:pt x="40005" y="7264"/>
                  </a:lnTo>
                  <a:lnTo>
                    <a:pt x="39774" y="6979"/>
                  </a:lnTo>
                  <a:lnTo>
                    <a:pt x="39529" y="6693"/>
                  </a:lnTo>
                  <a:lnTo>
                    <a:pt x="39298" y="6408"/>
                  </a:lnTo>
                  <a:lnTo>
                    <a:pt x="39039" y="6135"/>
                  </a:lnTo>
                  <a:lnTo>
                    <a:pt x="38767" y="5836"/>
                  </a:lnTo>
                  <a:lnTo>
                    <a:pt x="38495" y="5551"/>
                  </a:lnTo>
                  <a:lnTo>
                    <a:pt x="38210" y="5278"/>
                  </a:lnTo>
                  <a:lnTo>
                    <a:pt x="37924" y="5006"/>
                  </a:lnTo>
                  <a:lnTo>
                    <a:pt x="37638" y="4734"/>
                  </a:lnTo>
                  <a:lnTo>
                    <a:pt x="37339" y="4476"/>
                  </a:lnTo>
                  <a:lnTo>
                    <a:pt x="37026" y="4217"/>
                  </a:lnTo>
                  <a:lnTo>
                    <a:pt x="36713" y="3973"/>
                  </a:lnTo>
                  <a:lnTo>
                    <a:pt x="36401" y="3728"/>
                  </a:lnTo>
                  <a:lnTo>
                    <a:pt x="36088" y="3497"/>
                  </a:lnTo>
                  <a:lnTo>
                    <a:pt x="35761" y="3265"/>
                  </a:lnTo>
                  <a:lnTo>
                    <a:pt x="35421" y="3048"/>
                  </a:lnTo>
                  <a:lnTo>
                    <a:pt x="35095" y="2830"/>
                  </a:lnTo>
                  <a:lnTo>
                    <a:pt x="34755" y="2626"/>
                  </a:lnTo>
                  <a:lnTo>
                    <a:pt x="34401" y="2422"/>
                  </a:lnTo>
                  <a:lnTo>
                    <a:pt x="34061" y="2232"/>
                  </a:lnTo>
                  <a:lnTo>
                    <a:pt x="33707" y="2041"/>
                  </a:lnTo>
                  <a:lnTo>
                    <a:pt x="33340" y="1864"/>
                  </a:lnTo>
                  <a:lnTo>
                    <a:pt x="32986" y="1687"/>
                  </a:lnTo>
                  <a:lnTo>
                    <a:pt x="32619" y="1524"/>
                  </a:lnTo>
                  <a:lnTo>
                    <a:pt x="32238" y="1375"/>
                  </a:lnTo>
                  <a:lnTo>
                    <a:pt x="31871" y="1225"/>
                  </a:lnTo>
                  <a:lnTo>
                    <a:pt x="31490" y="1089"/>
                  </a:lnTo>
                  <a:lnTo>
                    <a:pt x="31109" y="953"/>
                  </a:lnTo>
                  <a:lnTo>
                    <a:pt x="30715" y="830"/>
                  </a:lnTo>
                  <a:lnTo>
                    <a:pt x="30334" y="708"/>
                  </a:lnTo>
                  <a:lnTo>
                    <a:pt x="29939" y="599"/>
                  </a:lnTo>
                  <a:lnTo>
                    <a:pt x="29531" y="504"/>
                  </a:lnTo>
                  <a:lnTo>
                    <a:pt x="29137" y="409"/>
                  </a:lnTo>
                  <a:lnTo>
                    <a:pt x="28729" y="327"/>
                  </a:lnTo>
                  <a:lnTo>
                    <a:pt x="28321" y="259"/>
                  </a:lnTo>
                  <a:lnTo>
                    <a:pt x="27913" y="191"/>
                  </a:lnTo>
                  <a:lnTo>
                    <a:pt x="27355" y="123"/>
                  </a:lnTo>
                  <a:lnTo>
                    <a:pt x="26784" y="69"/>
                  </a:lnTo>
                  <a:lnTo>
                    <a:pt x="26389" y="42"/>
                  </a:lnTo>
                  <a:lnTo>
                    <a:pt x="25981" y="14"/>
                  </a:lnTo>
                  <a:lnTo>
                    <a:pt x="255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FF5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1751882" y="2398847"/>
              <a:ext cx="1018253" cy="340914"/>
            </a:xfrm>
            <a:custGeom>
              <a:avLst/>
              <a:gdLst/>
              <a:ahLst/>
              <a:cxnLst/>
              <a:rect l="l" t="t" r="r" b="b"/>
              <a:pathLst>
                <a:path w="28811" h="9646" extrusionOk="0">
                  <a:moveTo>
                    <a:pt x="0" y="1"/>
                  </a:moveTo>
                  <a:lnTo>
                    <a:pt x="14" y="395"/>
                  </a:lnTo>
                  <a:lnTo>
                    <a:pt x="68" y="790"/>
                  </a:lnTo>
                  <a:lnTo>
                    <a:pt x="136" y="1171"/>
                  </a:lnTo>
                  <a:lnTo>
                    <a:pt x="231" y="1538"/>
                  </a:lnTo>
                  <a:lnTo>
                    <a:pt x="367" y="1905"/>
                  </a:lnTo>
                  <a:lnTo>
                    <a:pt x="517" y="2245"/>
                  </a:lnTo>
                  <a:lnTo>
                    <a:pt x="694" y="2585"/>
                  </a:lnTo>
                  <a:lnTo>
                    <a:pt x="884" y="2912"/>
                  </a:lnTo>
                  <a:lnTo>
                    <a:pt x="1075" y="3157"/>
                  </a:lnTo>
                  <a:lnTo>
                    <a:pt x="1265" y="3415"/>
                  </a:lnTo>
                  <a:lnTo>
                    <a:pt x="1483" y="3646"/>
                  </a:lnTo>
                  <a:lnTo>
                    <a:pt x="1714" y="3864"/>
                  </a:lnTo>
                  <a:lnTo>
                    <a:pt x="1945" y="4068"/>
                  </a:lnTo>
                  <a:lnTo>
                    <a:pt x="2204" y="4259"/>
                  </a:lnTo>
                  <a:lnTo>
                    <a:pt x="2462" y="4435"/>
                  </a:lnTo>
                  <a:lnTo>
                    <a:pt x="2734" y="4599"/>
                  </a:lnTo>
                  <a:lnTo>
                    <a:pt x="3020" y="4735"/>
                  </a:lnTo>
                  <a:lnTo>
                    <a:pt x="3319" y="4871"/>
                  </a:lnTo>
                  <a:lnTo>
                    <a:pt x="3618" y="4979"/>
                  </a:lnTo>
                  <a:lnTo>
                    <a:pt x="3931" y="5061"/>
                  </a:lnTo>
                  <a:lnTo>
                    <a:pt x="4244" y="5143"/>
                  </a:lnTo>
                  <a:lnTo>
                    <a:pt x="4571" y="5184"/>
                  </a:lnTo>
                  <a:lnTo>
                    <a:pt x="4897" y="5224"/>
                  </a:lnTo>
                  <a:lnTo>
                    <a:pt x="5237" y="5238"/>
                  </a:lnTo>
                  <a:lnTo>
                    <a:pt x="9155" y="5238"/>
                  </a:lnTo>
                  <a:lnTo>
                    <a:pt x="9345" y="5428"/>
                  </a:lnTo>
                  <a:lnTo>
                    <a:pt x="10120" y="6217"/>
                  </a:lnTo>
                  <a:lnTo>
                    <a:pt x="10501" y="6598"/>
                  </a:lnTo>
                  <a:lnTo>
                    <a:pt x="10882" y="6979"/>
                  </a:lnTo>
                  <a:lnTo>
                    <a:pt x="11263" y="7333"/>
                  </a:lnTo>
                  <a:lnTo>
                    <a:pt x="11658" y="7686"/>
                  </a:lnTo>
                  <a:lnTo>
                    <a:pt x="12066" y="8013"/>
                  </a:lnTo>
                  <a:lnTo>
                    <a:pt x="12501" y="8326"/>
                  </a:lnTo>
                  <a:lnTo>
                    <a:pt x="12719" y="8475"/>
                  </a:lnTo>
                  <a:lnTo>
                    <a:pt x="12936" y="8611"/>
                  </a:lnTo>
                  <a:lnTo>
                    <a:pt x="13167" y="8734"/>
                  </a:lnTo>
                  <a:lnTo>
                    <a:pt x="13412" y="8870"/>
                  </a:lnTo>
                  <a:lnTo>
                    <a:pt x="13657" y="8979"/>
                  </a:lnTo>
                  <a:lnTo>
                    <a:pt x="13902" y="9087"/>
                  </a:lnTo>
                  <a:lnTo>
                    <a:pt x="14174" y="9183"/>
                  </a:lnTo>
                  <a:lnTo>
                    <a:pt x="14432" y="9278"/>
                  </a:lnTo>
                  <a:lnTo>
                    <a:pt x="14718" y="9359"/>
                  </a:lnTo>
                  <a:lnTo>
                    <a:pt x="15004" y="9428"/>
                  </a:lnTo>
                  <a:lnTo>
                    <a:pt x="15303" y="9496"/>
                  </a:lnTo>
                  <a:lnTo>
                    <a:pt x="15602" y="9550"/>
                  </a:lnTo>
                  <a:lnTo>
                    <a:pt x="15929" y="9591"/>
                  </a:lnTo>
                  <a:lnTo>
                    <a:pt x="16255" y="9618"/>
                  </a:lnTo>
                  <a:lnTo>
                    <a:pt x="16595" y="9632"/>
                  </a:lnTo>
                  <a:lnTo>
                    <a:pt x="16949" y="9645"/>
                  </a:lnTo>
                  <a:lnTo>
                    <a:pt x="17425" y="9632"/>
                  </a:lnTo>
                  <a:lnTo>
                    <a:pt x="17901" y="9591"/>
                  </a:lnTo>
                  <a:lnTo>
                    <a:pt x="18377" y="9536"/>
                  </a:lnTo>
                  <a:lnTo>
                    <a:pt x="18840" y="9455"/>
                  </a:lnTo>
                  <a:lnTo>
                    <a:pt x="19302" y="9346"/>
                  </a:lnTo>
                  <a:lnTo>
                    <a:pt x="19765" y="9223"/>
                  </a:lnTo>
                  <a:lnTo>
                    <a:pt x="20214" y="9074"/>
                  </a:lnTo>
                  <a:lnTo>
                    <a:pt x="20649" y="8897"/>
                  </a:lnTo>
                  <a:lnTo>
                    <a:pt x="21084" y="8707"/>
                  </a:lnTo>
                  <a:lnTo>
                    <a:pt x="21506" y="8503"/>
                  </a:lnTo>
                  <a:lnTo>
                    <a:pt x="21914" y="8271"/>
                  </a:lnTo>
                  <a:lnTo>
                    <a:pt x="22322" y="8013"/>
                  </a:lnTo>
                  <a:lnTo>
                    <a:pt x="22703" y="7741"/>
                  </a:lnTo>
                  <a:lnTo>
                    <a:pt x="23084" y="7442"/>
                  </a:lnTo>
                  <a:lnTo>
                    <a:pt x="23437" y="7142"/>
                  </a:lnTo>
                  <a:lnTo>
                    <a:pt x="23791" y="6802"/>
                  </a:lnTo>
                  <a:lnTo>
                    <a:pt x="27545" y="3048"/>
                  </a:lnTo>
                  <a:lnTo>
                    <a:pt x="27654" y="2912"/>
                  </a:lnTo>
                  <a:lnTo>
                    <a:pt x="27913" y="2531"/>
                  </a:lnTo>
                  <a:lnTo>
                    <a:pt x="28130" y="2177"/>
                  </a:lnTo>
                  <a:lnTo>
                    <a:pt x="28334" y="1837"/>
                  </a:lnTo>
                  <a:lnTo>
                    <a:pt x="28498" y="1484"/>
                  </a:lnTo>
                  <a:lnTo>
                    <a:pt x="28579" y="1307"/>
                  </a:lnTo>
                  <a:lnTo>
                    <a:pt x="28634" y="1130"/>
                  </a:lnTo>
                  <a:lnTo>
                    <a:pt x="28688" y="953"/>
                  </a:lnTo>
                  <a:lnTo>
                    <a:pt x="28729" y="776"/>
                  </a:lnTo>
                  <a:lnTo>
                    <a:pt x="28770" y="586"/>
                  </a:lnTo>
                  <a:lnTo>
                    <a:pt x="28797" y="395"/>
                  </a:lnTo>
                  <a:lnTo>
                    <a:pt x="28810" y="205"/>
                  </a:lnTo>
                  <a:lnTo>
                    <a:pt x="28810" y="1"/>
                  </a:lnTo>
                  <a:close/>
                </a:path>
              </a:pathLst>
            </a:custGeom>
            <a:solidFill>
              <a:srgbClr val="E33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2075411" y="2583938"/>
              <a:ext cx="573079" cy="155825"/>
            </a:xfrm>
            <a:custGeom>
              <a:avLst/>
              <a:gdLst/>
              <a:ahLst/>
              <a:cxnLst/>
              <a:rect l="l" t="t" r="r" b="b"/>
              <a:pathLst>
                <a:path w="16215" h="4409" extrusionOk="0">
                  <a:moveTo>
                    <a:pt x="1" y="1"/>
                  </a:moveTo>
                  <a:lnTo>
                    <a:pt x="191" y="191"/>
                  </a:lnTo>
                  <a:lnTo>
                    <a:pt x="966" y="980"/>
                  </a:lnTo>
                  <a:lnTo>
                    <a:pt x="1347" y="1361"/>
                  </a:lnTo>
                  <a:lnTo>
                    <a:pt x="1728" y="1742"/>
                  </a:lnTo>
                  <a:lnTo>
                    <a:pt x="2109" y="2096"/>
                  </a:lnTo>
                  <a:lnTo>
                    <a:pt x="2504" y="2449"/>
                  </a:lnTo>
                  <a:lnTo>
                    <a:pt x="2912" y="2776"/>
                  </a:lnTo>
                  <a:lnTo>
                    <a:pt x="3347" y="3089"/>
                  </a:lnTo>
                  <a:lnTo>
                    <a:pt x="3565" y="3238"/>
                  </a:lnTo>
                  <a:lnTo>
                    <a:pt x="3782" y="3374"/>
                  </a:lnTo>
                  <a:lnTo>
                    <a:pt x="4013" y="3497"/>
                  </a:lnTo>
                  <a:lnTo>
                    <a:pt x="4258" y="3633"/>
                  </a:lnTo>
                  <a:lnTo>
                    <a:pt x="4503" y="3742"/>
                  </a:lnTo>
                  <a:lnTo>
                    <a:pt x="4748" y="3850"/>
                  </a:lnTo>
                  <a:lnTo>
                    <a:pt x="5020" y="3946"/>
                  </a:lnTo>
                  <a:lnTo>
                    <a:pt x="5278" y="4041"/>
                  </a:lnTo>
                  <a:lnTo>
                    <a:pt x="5564" y="4122"/>
                  </a:lnTo>
                  <a:lnTo>
                    <a:pt x="5850" y="4191"/>
                  </a:lnTo>
                  <a:lnTo>
                    <a:pt x="6149" y="4259"/>
                  </a:lnTo>
                  <a:lnTo>
                    <a:pt x="6448" y="4313"/>
                  </a:lnTo>
                  <a:lnTo>
                    <a:pt x="6775" y="4354"/>
                  </a:lnTo>
                  <a:lnTo>
                    <a:pt x="7101" y="4381"/>
                  </a:lnTo>
                  <a:lnTo>
                    <a:pt x="7441" y="4395"/>
                  </a:lnTo>
                  <a:lnTo>
                    <a:pt x="7795" y="4408"/>
                  </a:lnTo>
                  <a:lnTo>
                    <a:pt x="8271" y="4395"/>
                  </a:lnTo>
                  <a:lnTo>
                    <a:pt x="8747" y="4354"/>
                  </a:lnTo>
                  <a:lnTo>
                    <a:pt x="9223" y="4299"/>
                  </a:lnTo>
                  <a:lnTo>
                    <a:pt x="9686" y="4218"/>
                  </a:lnTo>
                  <a:lnTo>
                    <a:pt x="10148" y="4109"/>
                  </a:lnTo>
                  <a:lnTo>
                    <a:pt x="10611" y="3986"/>
                  </a:lnTo>
                  <a:lnTo>
                    <a:pt x="11060" y="3837"/>
                  </a:lnTo>
                  <a:lnTo>
                    <a:pt x="11495" y="3660"/>
                  </a:lnTo>
                  <a:lnTo>
                    <a:pt x="11930" y="3470"/>
                  </a:lnTo>
                  <a:lnTo>
                    <a:pt x="12352" y="3266"/>
                  </a:lnTo>
                  <a:lnTo>
                    <a:pt x="12760" y="3034"/>
                  </a:lnTo>
                  <a:lnTo>
                    <a:pt x="13168" y="2776"/>
                  </a:lnTo>
                  <a:lnTo>
                    <a:pt x="13549" y="2504"/>
                  </a:lnTo>
                  <a:lnTo>
                    <a:pt x="13930" y="2205"/>
                  </a:lnTo>
                  <a:lnTo>
                    <a:pt x="14283" y="1905"/>
                  </a:lnTo>
                  <a:lnTo>
                    <a:pt x="14637" y="1565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1217744" y="2140702"/>
              <a:ext cx="235593" cy="133665"/>
            </a:xfrm>
            <a:custGeom>
              <a:avLst/>
              <a:gdLst/>
              <a:ahLst/>
              <a:cxnLst/>
              <a:rect l="l" t="t" r="r" b="b"/>
              <a:pathLst>
                <a:path w="6666" h="3782" extrusionOk="0">
                  <a:moveTo>
                    <a:pt x="55" y="0"/>
                  </a:moveTo>
                  <a:lnTo>
                    <a:pt x="14" y="558"/>
                  </a:lnTo>
                  <a:lnTo>
                    <a:pt x="1" y="1129"/>
                  </a:lnTo>
                  <a:lnTo>
                    <a:pt x="2884" y="1129"/>
                  </a:lnTo>
                  <a:lnTo>
                    <a:pt x="3156" y="1143"/>
                  </a:lnTo>
                  <a:lnTo>
                    <a:pt x="3415" y="1184"/>
                  </a:lnTo>
                  <a:lnTo>
                    <a:pt x="3673" y="1252"/>
                  </a:lnTo>
                  <a:lnTo>
                    <a:pt x="3918" y="1347"/>
                  </a:lnTo>
                  <a:lnTo>
                    <a:pt x="4149" y="1456"/>
                  </a:lnTo>
                  <a:lnTo>
                    <a:pt x="4367" y="1592"/>
                  </a:lnTo>
                  <a:lnTo>
                    <a:pt x="4571" y="1742"/>
                  </a:lnTo>
                  <a:lnTo>
                    <a:pt x="4762" y="1905"/>
                  </a:lnTo>
                  <a:lnTo>
                    <a:pt x="4925" y="2095"/>
                  </a:lnTo>
                  <a:lnTo>
                    <a:pt x="5074" y="2299"/>
                  </a:lnTo>
                  <a:lnTo>
                    <a:pt x="5210" y="2517"/>
                  </a:lnTo>
                  <a:lnTo>
                    <a:pt x="5319" y="2748"/>
                  </a:lnTo>
                  <a:lnTo>
                    <a:pt x="5414" y="2993"/>
                  </a:lnTo>
                  <a:lnTo>
                    <a:pt x="5482" y="3251"/>
                  </a:lnTo>
                  <a:lnTo>
                    <a:pt x="5523" y="3510"/>
                  </a:lnTo>
                  <a:lnTo>
                    <a:pt x="5537" y="3782"/>
                  </a:lnTo>
                  <a:lnTo>
                    <a:pt x="6666" y="3782"/>
                  </a:lnTo>
                  <a:lnTo>
                    <a:pt x="6666" y="3591"/>
                  </a:lnTo>
                  <a:lnTo>
                    <a:pt x="6652" y="3387"/>
                  </a:lnTo>
                  <a:lnTo>
                    <a:pt x="6625" y="3211"/>
                  </a:lnTo>
                  <a:lnTo>
                    <a:pt x="6598" y="3020"/>
                  </a:lnTo>
                  <a:lnTo>
                    <a:pt x="6543" y="2830"/>
                  </a:lnTo>
                  <a:lnTo>
                    <a:pt x="6503" y="2653"/>
                  </a:lnTo>
                  <a:lnTo>
                    <a:pt x="6435" y="2476"/>
                  </a:lnTo>
                  <a:lnTo>
                    <a:pt x="6367" y="2313"/>
                  </a:lnTo>
                  <a:lnTo>
                    <a:pt x="6299" y="2136"/>
                  </a:lnTo>
                  <a:lnTo>
                    <a:pt x="6217" y="1973"/>
                  </a:lnTo>
                  <a:lnTo>
                    <a:pt x="6122" y="1823"/>
                  </a:lnTo>
                  <a:lnTo>
                    <a:pt x="6027" y="1660"/>
                  </a:lnTo>
                  <a:lnTo>
                    <a:pt x="5918" y="1524"/>
                  </a:lnTo>
                  <a:lnTo>
                    <a:pt x="5809" y="1374"/>
                  </a:lnTo>
                  <a:lnTo>
                    <a:pt x="5686" y="1238"/>
                  </a:lnTo>
                  <a:lnTo>
                    <a:pt x="5564" y="1102"/>
                  </a:lnTo>
                  <a:lnTo>
                    <a:pt x="5428" y="980"/>
                  </a:lnTo>
                  <a:lnTo>
                    <a:pt x="5292" y="857"/>
                  </a:lnTo>
                  <a:lnTo>
                    <a:pt x="5142" y="749"/>
                  </a:lnTo>
                  <a:lnTo>
                    <a:pt x="4993" y="640"/>
                  </a:lnTo>
                  <a:lnTo>
                    <a:pt x="4843" y="545"/>
                  </a:lnTo>
                  <a:lnTo>
                    <a:pt x="4694" y="449"/>
                  </a:lnTo>
                  <a:lnTo>
                    <a:pt x="4530" y="368"/>
                  </a:lnTo>
                  <a:lnTo>
                    <a:pt x="4353" y="300"/>
                  </a:lnTo>
                  <a:lnTo>
                    <a:pt x="4190" y="232"/>
                  </a:lnTo>
                  <a:lnTo>
                    <a:pt x="4013" y="164"/>
                  </a:lnTo>
                  <a:lnTo>
                    <a:pt x="3823" y="109"/>
                  </a:lnTo>
                  <a:lnTo>
                    <a:pt x="3646" y="68"/>
                  </a:lnTo>
                  <a:lnTo>
                    <a:pt x="3456" y="41"/>
                  </a:lnTo>
                  <a:lnTo>
                    <a:pt x="3265" y="14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1228807" y="1835905"/>
              <a:ext cx="411069" cy="230787"/>
            </a:xfrm>
            <a:custGeom>
              <a:avLst/>
              <a:gdLst/>
              <a:ahLst/>
              <a:cxnLst/>
              <a:rect l="l" t="t" r="r" b="b"/>
              <a:pathLst>
                <a:path w="11631" h="6530" extrusionOk="0">
                  <a:moveTo>
                    <a:pt x="10502" y="0"/>
                  </a:moveTo>
                  <a:lnTo>
                    <a:pt x="10488" y="272"/>
                  </a:lnTo>
                  <a:lnTo>
                    <a:pt x="10474" y="558"/>
                  </a:lnTo>
                  <a:lnTo>
                    <a:pt x="10434" y="817"/>
                  </a:lnTo>
                  <a:lnTo>
                    <a:pt x="10393" y="1089"/>
                  </a:lnTo>
                  <a:lnTo>
                    <a:pt x="10325" y="1347"/>
                  </a:lnTo>
                  <a:lnTo>
                    <a:pt x="10257" y="1606"/>
                  </a:lnTo>
                  <a:lnTo>
                    <a:pt x="10175" y="1850"/>
                  </a:lnTo>
                  <a:lnTo>
                    <a:pt x="10080" y="2095"/>
                  </a:lnTo>
                  <a:lnTo>
                    <a:pt x="9971" y="2340"/>
                  </a:lnTo>
                  <a:lnTo>
                    <a:pt x="9849" y="2571"/>
                  </a:lnTo>
                  <a:lnTo>
                    <a:pt x="9713" y="2803"/>
                  </a:lnTo>
                  <a:lnTo>
                    <a:pt x="9577" y="3020"/>
                  </a:lnTo>
                  <a:lnTo>
                    <a:pt x="9427" y="3224"/>
                  </a:lnTo>
                  <a:lnTo>
                    <a:pt x="9264" y="3428"/>
                  </a:lnTo>
                  <a:lnTo>
                    <a:pt x="9101" y="3632"/>
                  </a:lnTo>
                  <a:lnTo>
                    <a:pt x="8910" y="3823"/>
                  </a:lnTo>
                  <a:lnTo>
                    <a:pt x="8733" y="4000"/>
                  </a:lnTo>
                  <a:lnTo>
                    <a:pt x="8529" y="4163"/>
                  </a:lnTo>
                  <a:lnTo>
                    <a:pt x="8325" y="4326"/>
                  </a:lnTo>
                  <a:lnTo>
                    <a:pt x="8121" y="4476"/>
                  </a:lnTo>
                  <a:lnTo>
                    <a:pt x="7904" y="4612"/>
                  </a:lnTo>
                  <a:lnTo>
                    <a:pt x="7672" y="4748"/>
                  </a:lnTo>
                  <a:lnTo>
                    <a:pt x="7441" y="4870"/>
                  </a:lnTo>
                  <a:lnTo>
                    <a:pt x="7196" y="4979"/>
                  </a:lnTo>
                  <a:lnTo>
                    <a:pt x="6951" y="5074"/>
                  </a:lnTo>
                  <a:lnTo>
                    <a:pt x="6707" y="5156"/>
                  </a:lnTo>
                  <a:lnTo>
                    <a:pt x="6448" y="5224"/>
                  </a:lnTo>
                  <a:lnTo>
                    <a:pt x="6190" y="5292"/>
                  </a:lnTo>
                  <a:lnTo>
                    <a:pt x="5918" y="5333"/>
                  </a:lnTo>
                  <a:lnTo>
                    <a:pt x="5646" y="5373"/>
                  </a:lnTo>
                  <a:lnTo>
                    <a:pt x="5373" y="5387"/>
                  </a:lnTo>
                  <a:lnTo>
                    <a:pt x="5101" y="5401"/>
                  </a:lnTo>
                  <a:lnTo>
                    <a:pt x="245" y="5401"/>
                  </a:lnTo>
                  <a:lnTo>
                    <a:pt x="109" y="5958"/>
                  </a:lnTo>
                  <a:lnTo>
                    <a:pt x="0" y="6530"/>
                  </a:lnTo>
                  <a:lnTo>
                    <a:pt x="5101" y="6530"/>
                  </a:lnTo>
                  <a:lnTo>
                    <a:pt x="5523" y="6516"/>
                  </a:lnTo>
                  <a:lnTo>
                    <a:pt x="5945" y="6475"/>
                  </a:lnTo>
                  <a:lnTo>
                    <a:pt x="6353" y="6407"/>
                  </a:lnTo>
                  <a:lnTo>
                    <a:pt x="6761" y="6326"/>
                  </a:lnTo>
                  <a:lnTo>
                    <a:pt x="7155" y="6203"/>
                  </a:lnTo>
                  <a:lnTo>
                    <a:pt x="7536" y="6067"/>
                  </a:lnTo>
                  <a:lnTo>
                    <a:pt x="7904" y="5904"/>
                  </a:lnTo>
                  <a:lnTo>
                    <a:pt x="8271" y="5713"/>
                  </a:lnTo>
                  <a:lnTo>
                    <a:pt x="8611" y="5509"/>
                  </a:lnTo>
                  <a:lnTo>
                    <a:pt x="8937" y="5278"/>
                  </a:lnTo>
                  <a:lnTo>
                    <a:pt x="9250" y="5033"/>
                  </a:lnTo>
                  <a:lnTo>
                    <a:pt x="9549" y="4775"/>
                  </a:lnTo>
                  <a:lnTo>
                    <a:pt x="9835" y="4489"/>
                  </a:lnTo>
                  <a:lnTo>
                    <a:pt x="10107" y="4190"/>
                  </a:lnTo>
                  <a:lnTo>
                    <a:pt x="10352" y="3877"/>
                  </a:lnTo>
                  <a:lnTo>
                    <a:pt x="10583" y="3551"/>
                  </a:lnTo>
                  <a:lnTo>
                    <a:pt x="10747" y="3279"/>
                  </a:lnTo>
                  <a:lnTo>
                    <a:pt x="10910" y="2993"/>
                  </a:lnTo>
                  <a:lnTo>
                    <a:pt x="11046" y="2707"/>
                  </a:lnTo>
                  <a:lnTo>
                    <a:pt x="11168" y="2422"/>
                  </a:lnTo>
                  <a:lnTo>
                    <a:pt x="11277" y="2136"/>
                  </a:lnTo>
                  <a:lnTo>
                    <a:pt x="11372" y="1850"/>
                  </a:lnTo>
                  <a:lnTo>
                    <a:pt x="11454" y="1551"/>
                  </a:lnTo>
                  <a:lnTo>
                    <a:pt x="11508" y="1252"/>
                  </a:lnTo>
                  <a:lnTo>
                    <a:pt x="11563" y="939"/>
                  </a:lnTo>
                  <a:lnTo>
                    <a:pt x="11603" y="640"/>
                  </a:lnTo>
                  <a:lnTo>
                    <a:pt x="11631" y="313"/>
                  </a:lnTo>
                  <a:lnTo>
                    <a:pt x="116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2330234" y="2121935"/>
              <a:ext cx="439908" cy="172648"/>
            </a:xfrm>
            <a:custGeom>
              <a:avLst/>
              <a:gdLst/>
              <a:ahLst/>
              <a:cxnLst/>
              <a:rect l="l" t="t" r="r" b="b"/>
              <a:pathLst>
                <a:path w="12447" h="4885" extrusionOk="0">
                  <a:moveTo>
                    <a:pt x="0" y="1"/>
                  </a:moveTo>
                  <a:lnTo>
                    <a:pt x="14" y="246"/>
                  </a:lnTo>
                  <a:lnTo>
                    <a:pt x="27" y="491"/>
                  </a:lnTo>
                  <a:lnTo>
                    <a:pt x="54" y="735"/>
                  </a:lnTo>
                  <a:lnTo>
                    <a:pt x="109" y="980"/>
                  </a:lnTo>
                  <a:lnTo>
                    <a:pt x="150" y="1212"/>
                  </a:lnTo>
                  <a:lnTo>
                    <a:pt x="218" y="1443"/>
                  </a:lnTo>
                  <a:lnTo>
                    <a:pt x="299" y="1660"/>
                  </a:lnTo>
                  <a:lnTo>
                    <a:pt x="381" y="1878"/>
                  </a:lnTo>
                  <a:lnTo>
                    <a:pt x="476" y="2096"/>
                  </a:lnTo>
                  <a:lnTo>
                    <a:pt x="585" y="2300"/>
                  </a:lnTo>
                  <a:lnTo>
                    <a:pt x="694" y="2504"/>
                  </a:lnTo>
                  <a:lnTo>
                    <a:pt x="816" y="2708"/>
                  </a:lnTo>
                  <a:lnTo>
                    <a:pt x="952" y="2898"/>
                  </a:lnTo>
                  <a:lnTo>
                    <a:pt x="1102" y="3075"/>
                  </a:lnTo>
                  <a:lnTo>
                    <a:pt x="1251" y="3252"/>
                  </a:lnTo>
                  <a:lnTo>
                    <a:pt x="1401" y="3415"/>
                  </a:lnTo>
                  <a:lnTo>
                    <a:pt x="1564" y="3578"/>
                  </a:lnTo>
                  <a:lnTo>
                    <a:pt x="1741" y="3728"/>
                  </a:lnTo>
                  <a:lnTo>
                    <a:pt x="1918" y="3878"/>
                  </a:lnTo>
                  <a:lnTo>
                    <a:pt x="2108" y="4014"/>
                  </a:lnTo>
                  <a:lnTo>
                    <a:pt x="2312" y="4150"/>
                  </a:lnTo>
                  <a:lnTo>
                    <a:pt x="2503" y="4258"/>
                  </a:lnTo>
                  <a:lnTo>
                    <a:pt x="2707" y="4367"/>
                  </a:lnTo>
                  <a:lnTo>
                    <a:pt x="2925" y="4476"/>
                  </a:lnTo>
                  <a:lnTo>
                    <a:pt x="3142" y="4558"/>
                  </a:lnTo>
                  <a:lnTo>
                    <a:pt x="3360" y="4639"/>
                  </a:lnTo>
                  <a:lnTo>
                    <a:pt x="3591" y="4707"/>
                  </a:lnTo>
                  <a:lnTo>
                    <a:pt x="3822" y="4762"/>
                  </a:lnTo>
                  <a:lnTo>
                    <a:pt x="4054" y="4816"/>
                  </a:lnTo>
                  <a:lnTo>
                    <a:pt x="4298" y="4843"/>
                  </a:lnTo>
                  <a:lnTo>
                    <a:pt x="4543" y="4871"/>
                  </a:lnTo>
                  <a:lnTo>
                    <a:pt x="4788" y="4884"/>
                  </a:lnTo>
                  <a:lnTo>
                    <a:pt x="12446" y="4884"/>
                  </a:lnTo>
                  <a:lnTo>
                    <a:pt x="12446" y="3742"/>
                  </a:lnTo>
                  <a:lnTo>
                    <a:pt x="4693" y="3742"/>
                  </a:lnTo>
                  <a:lnTo>
                    <a:pt x="4503" y="3728"/>
                  </a:lnTo>
                  <a:lnTo>
                    <a:pt x="4312" y="3701"/>
                  </a:lnTo>
                  <a:lnTo>
                    <a:pt x="4122" y="3674"/>
                  </a:lnTo>
                  <a:lnTo>
                    <a:pt x="3945" y="3619"/>
                  </a:lnTo>
                  <a:lnTo>
                    <a:pt x="3768" y="3578"/>
                  </a:lnTo>
                  <a:lnTo>
                    <a:pt x="3591" y="3510"/>
                  </a:lnTo>
                  <a:lnTo>
                    <a:pt x="3428" y="3442"/>
                  </a:lnTo>
                  <a:lnTo>
                    <a:pt x="3265" y="3374"/>
                  </a:lnTo>
                  <a:lnTo>
                    <a:pt x="3101" y="3293"/>
                  </a:lnTo>
                  <a:lnTo>
                    <a:pt x="2938" y="3197"/>
                  </a:lnTo>
                  <a:lnTo>
                    <a:pt x="2789" y="3102"/>
                  </a:lnTo>
                  <a:lnTo>
                    <a:pt x="2639" y="2993"/>
                  </a:lnTo>
                  <a:lnTo>
                    <a:pt x="2503" y="2885"/>
                  </a:lnTo>
                  <a:lnTo>
                    <a:pt x="2367" y="2776"/>
                  </a:lnTo>
                  <a:lnTo>
                    <a:pt x="2231" y="2653"/>
                  </a:lnTo>
                  <a:lnTo>
                    <a:pt x="2108" y="2517"/>
                  </a:lnTo>
                  <a:lnTo>
                    <a:pt x="2000" y="2381"/>
                  </a:lnTo>
                  <a:lnTo>
                    <a:pt x="1891" y="2245"/>
                  </a:lnTo>
                  <a:lnTo>
                    <a:pt x="1782" y="2096"/>
                  </a:lnTo>
                  <a:lnTo>
                    <a:pt x="1687" y="1946"/>
                  </a:lnTo>
                  <a:lnTo>
                    <a:pt x="1592" y="1783"/>
                  </a:lnTo>
                  <a:lnTo>
                    <a:pt x="1510" y="1620"/>
                  </a:lnTo>
                  <a:lnTo>
                    <a:pt x="1442" y="1456"/>
                  </a:lnTo>
                  <a:lnTo>
                    <a:pt x="1374" y="1293"/>
                  </a:lnTo>
                  <a:lnTo>
                    <a:pt x="1306" y="1116"/>
                  </a:lnTo>
                  <a:lnTo>
                    <a:pt x="1265" y="939"/>
                  </a:lnTo>
                  <a:lnTo>
                    <a:pt x="1224" y="763"/>
                  </a:lnTo>
                  <a:lnTo>
                    <a:pt x="1183" y="572"/>
                  </a:lnTo>
                  <a:lnTo>
                    <a:pt x="1156" y="382"/>
                  </a:lnTo>
                  <a:lnTo>
                    <a:pt x="1143" y="191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1276414" y="1869552"/>
              <a:ext cx="189931" cy="39937"/>
            </a:xfrm>
            <a:custGeom>
              <a:avLst/>
              <a:gdLst/>
              <a:ahLst/>
              <a:cxnLst/>
              <a:rect l="l" t="t" r="r" b="b"/>
              <a:pathLst>
                <a:path w="5374" h="1130" extrusionOk="0">
                  <a:moveTo>
                    <a:pt x="544" y="1"/>
                  </a:moveTo>
                  <a:lnTo>
                    <a:pt x="259" y="558"/>
                  </a:lnTo>
                  <a:lnTo>
                    <a:pt x="0" y="1130"/>
                  </a:lnTo>
                  <a:lnTo>
                    <a:pt x="5373" y="1130"/>
                  </a:lnTo>
                  <a:lnTo>
                    <a:pt x="53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2151858" y="1693120"/>
              <a:ext cx="479350" cy="223117"/>
            </a:xfrm>
            <a:custGeom>
              <a:avLst/>
              <a:gdLst/>
              <a:ahLst/>
              <a:cxnLst/>
              <a:rect l="l" t="t" r="r" b="b"/>
              <a:pathLst>
                <a:path w="13563" h="6313" extrusionOk="0">
                  <a:moveTo>
                    <a:pt x="5972" y="0"/>
                  </a:moveTo>
                  <a:lnTo>
                    <a:pt x="5618" y="41"/>
                  </a:lnTo>
                  <a:lnTo>
                    <a:pt x="5265" y="82"/>
                  </a:lnTo>
                  <a:lnTo>
                    <a:pt x="4925" y="150"/>
                  </a:lnTo>
                  <a:lnTo>
                    <a:pt x="4598" y="232"/>
                  </a:lnTo>
                  <a:lnTo>
                    <a:pt x="4272" y="341"/>
                  </a:lnTo>
                  <a:lnTo>
                    <a:pt x="3945" y="463"/>
                  </a:lnTo>
                  <a:lnTo>
                    <a:pt x="3632" y="599"/>
                  </a:lnTo>
                  <a:lnTo>
                    <a:pt x="3333" y="749"/>
                  </a:lnTo>
                  <a:lnTo>
                    <a:pt x="3047" y="925"/>
                  </a:lnTo>
                  <a:lnTo>
                    <a:pt x="2762" y="1102"/>
                  </a:lnTo>
                  <a:lnTo>
                    <a:pt x="2490" y="1293"/>
                  </a:lnTo>
                  <a:lnTo>
                    <a:pt x="2231" y="1510"/>
                  </a:lnTo>
                  <a:lnTo>
                    <a:pt x="1986" y="1742"/>
                  </a:lnTo>
                  <a:lnTo>
                    <a:pt x="1742" y="1973"/>
                  </a:lnTo>
                  <a:lnTo>
                    <a:pt x="1524" y="2218"/>
                  </a:lnTo>
                  <a:lnTo>
                    <a:pt x="1320" y="2463"/>
                  </a:lnTo>
                  <a:lnTo>
                    <a:pt x="1129" y="2721"/>
                  </a:lnTo>
                  <a:lnTo>
                    <a:pt x="966" y="2979"/>
                  </a:lnTo>
                  <a:lnTo>
                    <a:pt x="803" y="3251"/>
                  </a:lnTo>
                  <a:lnTo>
                    <a:pt x="626" y="3605"/>
                  </a:lnTo>
                  <a:lnTo>
                    <a:pt x="463" y="3959"/>
                  </a:lnTo>
                  <a:lnTo>
                    <a:pt x="327" y="4326"/>
                  </a:lnTo>
                  <a:lnTo>
                    <a:pt x="218" y="4707"/>
                  </a:lnTo>
                  <a:lnTo>
                    <a:pt x="123" y="5101"/>
                  </a:lnTo>
                  <a:lnTo>
                    <a:pt x="55" y="5496"/>
                  </a:lnTo>
                  <a:lnTo>
                    <a:pt x="14" y="5904"/>
                  </a:lnTo>
                  <a:lnTo>
                    <a:pt x="0" y="6312"/>
                  </a:lnTo>
                  <a:lnTo>
                    <a:pt x="1143" y="6312"/>
                  </a:lnTo>
                  <a:lnTo>
                    <a:pt x="1157" y="6054"/>
                  </a:lnTo>
                  <a:lnTo>
                    <a:pt x="1170" y="5782"/>
                  </a:lnTo>
                  <a:lnTo>
                    <a:pt x="1198" y="5523"/>
                  </a:lnTo>
                  <a:lnTo>
                    <a:pt x="1252" y="5265"/>
                  </a:lnTo>
                  <a:lnTo>
                    <a:pt x="1306" y="5020"/>
                  </a:lnTo>
                  <a:lnTo>
                    <a:pt x="1374" y="4775"/>
                  </a:lnTo>
                  <a:lnTo>
                    <a:pt x="1456" y="4530"/>
                  </a:lnTo>
                  <a:lnTo>
                    <a:pt x="1551" y="4299"/>
                  </a:lnTo>
                  <a:lnTo>
                    <a:pt x="1660" y="4068"/>
                  </a:lnTo>
                  <a:lnTo>
                    <a:pt x="1769" y="3850"/>
                  </a:lnTo>
                  <a:lnTo>
                    <a:pt x="1891" y="3632"/>
                  </a:lnTo>
                  <a:lnTo>
                    <a:pt x="2027" y="3415"/>
                  </a:lnTo>
                  <a:lnTo>
                    <a:pt x="2177" y="3211"/>
                  </a:lnTo>
                  <a:lnTo>
                    <a:pt x="2327" y="3020"/>
                  </a:lnTo>
                  <a:lnTo>
                    <a:pt x="2490" y="2830"/>
                  </a:lnTo>
                  <a:lnTo>
                    <a:pt x="2667" y="2653"/>
                  </a:lnTo>
                  <a:lnTo>
                    <a:pt x="2843" y="2476"/>
                  </a:lnTo>
                  <a:lnTo>
                    <a:pt x="3034" y="2313"/>
                  </a:lnTo>
                  <a:lnTo>
                    <a:pt x="3224" y="2163"/>
                  </a:lnTo>
                  <a:lnTo>
                    <a:pt x="3428" y="2014"/>
                  </a:lnTo>
                  <a:lnTo>
                    <a:pt x="3646" y="1878"/>
                  </a:lnTo>
                  <a:lnTo>
                    <a:pt x="3864" y="1755"/>
                  </a:lnTo>
                  <a:lnTo>
                    <a:pt x="4081" y="1646"/>
                  </a:lnTo>
                  <a:lnTo>
                    <a:pt x="4313" y="1538"/>
                  </a:lnTo>
                  <a:lnTo>
                    <a:pt x="4544" y="1442"/>
                  </a:lnTo>
                  <a:lnTo>
                    <a:pt x="4789" y="1361"/>
                  </a:lnTo>
                  <a:lnTo>
                    <a:pt x="5033" y="1293"/>
                  </a:lnTo>
                  <a:lnTo>
                    <a:pt x="5292" y="1238"/>
                  </a:lnTo>
                  <a:lnTo>
                    <a:pt x="5537" y="1197"/>
                  </a:lnTo>
                  <a:lnTo>
                    <a:pt x="5795" y="1157"/>
                  </a:lnTo>
                  <a:lnTo>
                    <a:pt x="6067" y="1143"/>
                  </a:lnTo>
                  <a:lnTo>
                    <a:pt x="6326" y="1129"/>
                  </a:lnTo>
                  <a:lnTo>
                    <a:pt x="13562" y="1129"/>
                  </a:lnTo>
                  <a:lnTo>
                    <a:pt x="13331" y="844"/>
                  </a:lnTo>
                  <a:lnTo>
                    <a:pt x="13086" y="558"/>
                  </a:lnTo>
                  <a:lnTo>
                    <a:pt x="12855" y="273"/>
                  </a:lnTo>
                  <a:lnTo>
                    <a:pt x="1259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2424458" y="1835905"/>
              <a:ext cx="291364" cy="40432"/>
            </a:xfrm>
            <a:custGeom>
              <a:avLst/>
              <a:gdLst/>
              <a:ahLst/>
              <a:cxnLst/>
              <a:rect l="l" t="t" r="r" b="b"/>
              <a:pathLst>
                <a:path w="8244" h="1144" extrusionOk="0">
                  <a:moveTo>
                    <a:pt x="0" y="0"/>
                  </a:moveTo>
                  <a:lnTo>
                    <a:pt x="0" y="1143"/>
                  </a:lnTo>
                  <a:lnTo>
                    <a:pt x="8243" y="1143"/>
                  </a:lnTo>
                  <a:lnTo>
                    <a:pt x="7985" y="558"/>
                  </a:lnTo>
                  <a:lnTo>
                    <a:pt x="769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1711485" y="2101755"/>
              <a:ext cx="144728" cy="297124"/>
            </a:xfrm>
            <a:custGeom>
              <a:avLst/>
              <a:gdLst/>
              <a:ahLst/>
              <a:cxnLst/>
              <a:rect l="l" t="t" r="r" b="b"/>
              <a:pathLst>
                <a:path w="4095" h="8407" extrusionOk="0">
                  <a:moveTo>
                    <a:pt x="4095" y="1"/>
                  </a:moveTo>
                  <a:lnTo>
                    <a:pt x="3755" y="28"/>
                  </a:lnTo>
                  <a:lnTo>
                    <a:pt x="3428" y="69"/>
                  </a:lnTo>
                  <a:lnTo>
                    <a:pt x="3102" y="123"/>
                  </a:lnTo>
                  <a:lnTo>
                    <a:pt x="2789" y="218"/>
                  </a:lnTo>
                  <a:lnTo>
                    <a:pt x="2490" y="341"/>
                  </a:lnTo>
                  <a:lnTo>
                    <a:pt x="2204" y="477"/>
                  </a:lnTo>
                  <a:lnTo>
                    <a:pt x="1932" y="626"/>
                  </a:lnTo>
                  <a:lnTo>
                    <a:pt x="1660" y="817"/>
                  </a:lnTo>
                  <a:lnTo>
                    <a:pt x="1415" y="1007"/>
                  </a:lnTo>
                  <a:lnTo>
                    <a:pt x="1184" y="1225"/>
                  </a:lnTo>
                  <a:lnTo>
                    <a:pt x="966" y="1470"/>
                  </a:lnTo>
                  <a:lnTo>
                    <a:pt x="776" y="1715"/>
                  </a:lnTo>
                  <a:lnTo>
                    <a:pt x="599" y="1973"/>
                  </a:lnTo>
                  <a:lnTo>
                    <a:pt x="449" y="2259"/>
                  </a:lnTo>
                  <a:lnTo>
                    <a:pt x="313" y="2544"/>
                  </a:lnTo>
                  <a:lnTo>
                    <a:pt x="205" y="2857"/>
                  </a:lnTo>
                  <a:lnTo>
                    <a:pt x="123" y="3116"/>
                  </a:lnTo>
                  <a:lnTo>
                    <a:pt x="68" y="3401"/>
                  </a:lnTo>
                  <a:lnTo>
                    <a:pt x="28" y="3687"/>
                  </a:lnTo>
                  <a:lnTo>
                    <a:pt x="14" y="3973"/>
                  </a:lnTo>
                  <a:lnTo>
                    <a:pt x="0" y="4095"/>
                  </a:lnTo>
                  <a:lnTo>
                    <a:pt x="0" y="8407"/>
                  </a:lnTo>
                  <a:lnTo>
                    <a:pt x="1143" y="8407"/>
                  </a:lnTo>
                  <a:lnTo>
                    <a:pt x="1143" y="4095"/>
                  </a:lnTo>
                  <a:lnTo>
                    <a:pt x="1157" y="3796"/>
                  </a:lnTo>
                  <a:lnTo>
                    <a:pt x="1198" y="3496"/>
                  </a:lnTo>
                  <a:lnTo>
                    <a:pt x="1279" y="3224"/>
                  </a:lnTo>
                  <a:lnTo>
                    <a:pt x="1374" y="2952"/>
                  </a:lnTo>
                  <a:lnTo>
                    <a:pt x="1497" y="2694"/>
                  </a:lnTo>
                  <a:lnTo>
                    <a:pt x="1646" y="2449"/>
                  </a:lnTo>
                  <a:lnTo>
                    <a:pt x="1823" y="2218"/>
                  </a:lnTo>
                  <a:lnTo>
                    <a:pt x="2014" y="2014"/>
                  </a:lnTo>
                  <a:lnTo>
                    <a:pt x="2218" y="1823"/>
                  </a:lnTo>
                  <a:lnTo>
                    <a:pt x="2449" y="1647"/>
                  </a:lnTo>
                  <a:lnTo>
                    <a:pt x="2694" y="1497"/>
                  </a:lnTo>
                  <a:lnTo>
                    <a:pt x="2952" y="1374"/>
                  </a:lnTo>
                  <a:lnTo>
                    <a:pt x="3224" y="1279"/>
                  </a:lnTo>
                  <a:lnTo>
                    <a:pt x="3496" y="1198"/>
                  </a:lnTo>
                  <a:lnTo>
                    <a:pt x="3796" y="1157"/>
                  </a:lnTo>
                  <a:lnTo>
                    <a:pt x="4095" y="1143"/>
                  </a:lnTo>
                  <a:lnTo>
                    <a:pt x="409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29"/>
            <p:cNvSpPr/>
            <p:nvPr/>
          </p:nvSpPr>
          <p:spPr>
            <a:xfrm>
              <a:off x="1815817" y="1480638"/>
              <a:ext cx="163000" cy="267331"/>
            </a:xfrm>
            <a:custGeom>
              <a:avLst/>
              <a:gdLst/>
              <a:ahLst/>
              <a:cxnLst/>
              <a:rect l="l" t="t" r="r" b="b"/>
              <a:pathLst>
                <a:path w="4612" h="7564" extrusionOk="0">
                  <a:moveTo>
                    <a:pt x="1143" y="0"/>
                  </a:moveTo>
                  <a:lnTo>
                    <a:pt x="572" y="68"/>
                  </a:lnTo>
                  <a:lnTo>
                    <a:pt x="0" y="150"/>
                  </a:lnTo>
                  <a:lnTo>
                    <a:pt x="0" y="2952"/>
                  </a:lnTo>
                  <a:lnTo>
                    <a:pt x="14" y="3183"/>
                  </a:lnTo>
                  <a:lnTo>
                    <a:pt x="27" y="3428"/>
                  </a:lnTo>
                  <a:lnTo>
                    <a:pt x="55" y="3659"/>
                  </a:lnTo>
                  <a:lnTo>
                    <a:pt x="95" y="3877"/>
                  </a:lnTo>
                  <a:lnTo>
                    <a:pt x="150" y="4108"/>
                  </a:lnTo>
                  <a:lnTo>
                    <a:pt x="204" y="4326"/>
                  </a:lnTo>
                  <a:lnTo>
                    <a:pt x="286" y="4530"/>
                  </a:lnTo>
                  <a:lnTo>
                    <a:pt x="368" y="4747"/>
                  </a:lnTo>
                  <a:lnTo>
                    <a:pt x="463" y="4951"/>
                  </a:lnTo>
                  <a:lnTo>
                    <a:pt x="558" y="5142"/>
                  </a:lnTo>
                  <a:lnTo>
                    <a:pt x="667" y="5346"/>
                  </a:lnTo>
                  <a:lnTo>
                    <a:pt x="789" y="5523"/>
                  </a:lnTo>
                  <a:lnTo>
                    <a:pt x="925" y="5713"/>
                  </a:lnTo>
                  <a:lnTo>
                    <a:pt x="1061" y="5890"/>
                  </a:lnTo>
                  <a:lnTo>
                    <a:pt x="1197" y="6053"/>
                  </a:lnTo>
                  <a:lnTo>
                    <a:pt x="1361" y="6216"/>
                  </a:lnTo>
                  <a:lnTo>
                    <a:pt x="1510" y="6366"/>
                  </a:lnTo>
                  <a:lnTo>
                    <a:pt x="1687" y="6516"/>
                  </a:lnTo>
                  <a:lnTo>
                    <a:pt x="1864" y="6652"/>
                  </a:lnTo>
                  <a:lnTo>
                    <a:pt x="2041" y="6774"/>
                  </a:lnTo>
                  <a:lnTo>
                    <a:pt x="2231" y="6897"/>
                  </a:lnTo>
                  <a:lnTo>
                    <a:pt x="2422" y="7005"/>
                  </a:lnTo>
                  <a:lnTo>
                    <a:pt x="2612" y="7114"/>
                  </a:lnTo>
                  <a:lnTo>
                    <a:pt x="2816" y="7196"/>
                  </a:lnTo>
                  <a:lnTo>
                    <a:pt x="3034" y="7277"/>
                  </a:lnTo>
                  <a:lnTo>
                    <a:pt x="3251" y="7359"/>
                  </a:lnTo>
                  <a:lnTo>
                    <a:pt x="3469" y="7414"/>
                  </a:lnTo>
                  <a:lnTo>
                    <a:pt x="3687" y="7468"/>
                  </a:lnTo>
                  <a:lnTo>
                    <a:pt x="3918" y="7509"/>
                  </a:lnTo>
                  <a:lnTo>
                    <a:pt x="4149" y="7536"/>
                  </a:lnTo>
                  <a:lnTo>
                    <a:pt x="4380" y="7563"/>
                  </a:lnTo>
                  <a:lnTo>
                    <a:pt x="4612" y="7563"/>
                  </a:lnTo>
                  <a:lnTo>
                    <a:pt x="4612" y="6434"/>
                  </a:lnTo>
                  <a:lnTo>
                    <a:pt x="4435" y="6421"/>
                  </a:lnTo>
                  <a:lnTo>
                    <a:pt x="4258" y="6407"/>
                  </a:lnTo>
                  <a:lnTo>
                    <a:pt x="4081" y="6393"/>
                  </a:lnTo>
                  <a:lnTo>
                    <a:pt x="3918" y="6353"/>
                  </a:lnTo>
                  <a:lnTo>
                    <a:pt x="3755" y="6312"/>
                  </a:lnTo>
                  <a:lnTo>
                    <a:pt x="3578" y="6271"/>
                  </a:lnTo>
                  <a:lnTo>
                    <a:pt x="3428" y="6216"/>
                  </a:lnTo>
                  <a:lnTo>
                    <a:pt x="3265" y="6148"/>
                  </a:lnTo>
                  <a:lnTo>
                    <a:pt x="3115" y="6080"/>
                  </a:lnTo>
                  <a:lnTo>
                    <a:pt x="2966" y="6012"/>
                  </a:lnTo>
                  <a:lnTo>
                    <a:pt x="2666" y="5836"/>
                  </a:lnTo>
                  <a:lnTo>
                    <a:pt x="2408" y="5632"/>
                  </a:lnTo>
                  <a:lnTo>
                    <a:pt x="2163" y="5414"/>
                  </a:lnTo>
                  <a:lnTo>
                    <a:pt x="1932" y="5169"/>
                  </a:lnTo>
                  <a:lnTo>
                    <a:pt x="1728" y="4897"/>
                  </a:lnTo>
                  <a:lnTo>
                    <a:pt x="1565" y="4611"/>
                  </a:lnTo>
                  <a:lnTo>
                    <a:pt x="1483" y="4462"/>
                  </a:lnTo>
                  <a:lnTo>
                    <a:pt x="1415" y="4299"/>
                  </a:lnTo>
                  <a:lnTo>
                    <a:pt x="1347" y="4149"/>
                  </a:lnTo>
                  <a:lnTo>
                    <a:pt x="1293" y="3986"/>
                  </a:lnTo>
                  <a:lnTo>
                    <a:pt x="1252" y="3822"/>
                  </a:lnTo>
                  <a:lnTo>
                    <a:pt x="1211" y="3646"/>
                  </a:lnTo>
                  <a:lnTo>
                    <a:pt x="1184" y="3482"/>
                  </a:lnTo>
                  <a:lnTo>
                    <a:pt x="1156" y="3306"/>
                  </a:lnTo>
                  <a:lnTo>
                    <a:pt x="1143" y="3129"/>
                  </a:lnTo>
                  <a:lnTo>
                    <a:pt x="1143" y="295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29"/>
            <p:cNvSpPr/>
            <p:nvPr/>
          </p:nvSpPr>
          <p:spPr>
            <a:xfrm>
              <a:off x="2041765" y="1478694"/>
              <a:ext cx="162045" cy="151973"/>
            </a:xfrm>
            <a:custGeom>
              <a:avLst/>
              <a:gdLst/>
              <a:ahLst/>
              <a:cxnLst/>
              <a:rect l="l" t="t" r="r" b="b"/>
              <a:pathLst>
                <a:path w="4585" h="4300" extrusionOk="0">
                  <a:moveTo>
                    <a:pt x="3456" y="1"/>
                  </a:moveTo>
                  <a:lnTo>
                    <a:pt x="3415" y="327"/>
                  </a:lnTo>
                  <a:lnTo>
                    <a:pt x="3333" y="640"/>
                  </a:lnTo>
                  <a:lnTo>
                    <a:pt x="3238" y="953"/>
                  </a:lnTo>
                  <a:lnTo>
                    <a:pt x="3102" y="1239"/>
                  </a:lnTo>
                  <a:lnTo>
                    <a:pt x="2952" y="1511"/>
                  </a:lnTo>
                  <a:lnTo>
                    <a:pt x="2775" y="1783"/>
                  </a:lnTo>
                  <a:lnTo>
                    <a:pt x="2571" y="2014"/>
                  </a:lnTo>
                  <a:lnTo>
                    <a:pt x="2340" y="2245"/>
                  </a:lnTo>
                  <a:lnTo>
                    <a:pt x="2109" y="2449"/>
                  </a:lnTo>
                  <a:lnTo>
                    <a:pt x="1850" y="2626"/>
                  </a:lnTo>
                  <a:lnTo>
                    <a:pt x="1565" y="2776"/>
                  </a:lnTo>
                  <a:lnTo>
                    <a:pt x="1279" y="2912"/>
                  </a:lnTo>
                  <a:lnTo>
                    <a:pt x="980" y="3020"/>
                  </a:lnTo>
                  <a:lnTo>
                    <a:pt x="653" y="3102"/>
                  </a:lnTo>
                  <a:lnTo>
                    <a:pt x="327" y="3143"/>
                  </a:lnTo>
                  <a:lnTo>
                    <a:pt x="0" y="3157"/>
                  </a:lnTo>
                  <a:lnTo>
                    <a:pt x="0" y="4299"/>
                  </a:lnTo>
                  <a:lnTo>
                    <a:pt x="218" y="4286"/>
                  </a:lnTo>
                  <a:lnTo>
                    <a:pt x="436" y="4272"/>
                  </a:lnTo>
                  <a:lnTo>
                    <a:pt x="653" y="4245"/>
                  </a:lnTo>
                  <a:lnTo>
                    <a:pt x="871" y="4218"/>
                  </a:lnTo>
                  <a:lnTo>
                    <a:pt x="1089" y="4163"/>
                  </a:lnTo>
                  <a:lnTo>
                    <a:pt x="1293" y="4109"/>
                  </a:lnTo>
                  <a:lnTo>
                    <a:pt x="1497" y="4041"/>
                  </a:lnTo>
                  <a:lnTo>
                    <a:pt x="1701" y="3973"/>
                  </a:lnTo>
                  <a:lnTo>
                    <a:pt x="1891" y="3891"/>
                  </a:lnTo>
                  <a:lnTo>
                    <a:pt x="2082" y="3796"/>
                  </a:lnTo>
                  <a:lnTo>
                    <a:pt x="2259" y="3701"/>
                  </a:lnTo>
                  <a:lnTo>
                    <a:pt x="2449" y="3592"/>
                  </a:lnTo>
                  <a:lnTo>
                    <a:pt x="2626" y="3483"/>
                  </a:lnTo>
                  <a:lnTo>
                    <a:pt x="2789" y="3347"/>
                  </a:lnTo>
                  <a:lnTo>
                    <a:pt x="2952" y="3225"/>
                  </a:lnTo>
                  <a:lnTo>
                    <a:pt x="3102" y="3089"/>
                  </a:lnTo>
                  <a:lnTo>
                    <a:pt x="3265" y="2939"/>
                  </a:lnTo>
                  <a:lnTo>
                    <a:pt x="3401" y="2789"/>
                  </a:lnTo>
                  <a:lnTo>
                    <a:pt x="3537" y="2640"/>
                  </a:lnTo>
                  <a:lnTo>
                    <a:pt x="3673" y="2476"/>
                  </a:lnTo>
                  <a:lnTo>
                    <a:pt x="3796" y="2300"/>
                  </a:lnTo>
                  <a:lnTo>
                    <a:pt x="3904" y="2123"/>
                  </a:lnTo>
                  <a:lnTo>
                    <a:pt x="4013" y="1946"/>
                  </a:lnTo>
                  <a:lnTo>
                    <a:pt x="4108" y="1755"/>
                  </a:lnTo>
                  <a:lnTo>
                    <a:pt x="4204" y="1565"/>
                  </a:lnTo>
                  <a:lnTo>
                    <a:pt x="4285" y="1375"/>
                  </a:lnTo>
                  <a:lnTo>
                    <a:pt x="4367" y="1184"/>
                  </a:lnTo>
                  <a:lnTo>
                    <a:pt x="4421" y="980"/>
                  </a:lnTo>
                  <a:lnTo>
                    <a:pt x="4476" y="762"/>
                  </a:lnTo>
                  <a:lnTo>
                    <a:pt x="4530" y="558"/>
                  </a:lnTo>
                  <a:lnTo>
                    <a:pt x="4557" y="341"/>
                  </a:lnTo>
                  <a:lnTo>
                    <a:pt x="4585" y="123"/>
                  </a:lnTo>
                  <a:lnTo>
                    <a:pt x="4027" y="55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29"/>
            <p:cNvSpPr/>
            <p:nvPr/>
          </p:nvSpPr>
          <p:spPr>
            <a:xfrm>
              <a:off x="1385517" y="1693120"/>
              <a:ext cx="410114" cy="177914"/>
            </a:xfrm>
            <a:custGeom>
              <a:avLst/>
              <a:gdLst/>
              <a:ahLst/>
              <a:cxnLst/>
              <a:rect l="l" t="t" r="r" b="b"/>
              <a:pathLst>
                <a:path w="11604" h="5034" extrusionOk="0">
                  <a:moveTo>
                    <a:pt x="1035" y="0"/>
                  </a:moveTo>
                  <a:lnTo>
                    <a:pt x="763" y="273"/>
                  </a:lnTo>
                  <a:lnTo>
                    <a:pt x="504" y="558"/>
                  </a:lnTo>
                  <a:lnTo>
                    <a:pt x="1" y="1129"/>
                  </a:lnTo>
                  <a:lnTo>
                    <a:pt x="6571" y="1129"/>
                  </a:lnTo>
                  <a:lnTo>
                    <a:pt x="6761" y="1143"/>
                  </a:lnTo>
                  <a:lnTo>
                    <a:pt x="6965" y="1157"/>
                  </a:lnTo>
                  <a:lnTo>
                    <a:pt x="7156" y="1170"/>
                  </a:lnTo>
                  <a:lnTo>
                    <a:pt x="7346" y="1211"/>
                  </a:lnTo>
                  <a:lnTo>
                    <a:pt x="7537" y="1252"/>
                  </a:lnTo>
                  <a:lnTo>
                    <a:pt x="7727" y="1306"/>
                  </a:lnTo>
                  <a:lnTo>
                    <a:pt x="7904" y="1374"/>
                  </a:lnTo>
                  <a:lnTo>
                    <a:pt x="8081" y="1442"/>
                  </a:lnTo>
                  <a:lnTo>
                    <a:pt x="8258" y="1510"/>
                  </a:lnTo>
                  <a:lnTo>
                    <a:pt x="8421" y="1606"/>
                  </a:lnTo>
                  <a:lnTo>
                    <a:pt x="8584" y="1701"/>
                  </a:lnTo>
                  <a:lnTo>
                    <a:pt x="8747" y="1796"/>
                  </a:lnTo>
                  <a:lnTo>
                    <a:pt x="8897" y="1905"/>
                  </a:lnTo>
                  <a:lnTo>
                    <a:pt x="9047" y="2027"/>
                  </a:lnTo>
                  <a:lnTo>
                    <a:pt x="9196" y="2150"/>
                  </a:lnTo>
                  <a:lnTo>
                    <a:pt x="9332" y="2272"/>
                  </a:lnTo>
                  <a:lnTo>
                    <a:pt x="9455" y="2408"/>
                  </a:lnTo>
                  <a:lnTo>
                    <a:pt x="9577" y="2558"/>
                  </a:lnTo>
                  <a:lnTo>
                    <a:pt x="9700" y="2707"/>
                  </a:lnTo>
                  <a:lnTo>
                    <a:pt x="9808" y="2857"/>
                  </a:lnTo>
                  <a:lnTo>
                    <a:pt x="9904" y="3007"/>
                  </a:lnTo>
                  <a:lnTo>
                    <a:pt x="9999" y="3170"/>
                  </a:lnTo>
                  <a:lnTo>
                    <a:pt x="10094" y="3347"/>
                  </a:lnTo>
                  <a:lnTo>
                    <a:pt x="10162" y="3524"/>
                  </a:lnTo>
                  <a:lnTo>
                    <a:pt x="10230" y="3700"/>
                  </a:lnTo>
                  <a:lnTo>
                    <a:pt x="10298" y="3877"/>
                  </a:lnTo>
                  <a:lnTo>
                    <a:pt x="10353" y="4054"/>
                  </a:lnTo>
                  <a:lnTo>
                    <a:pt x="10393" y="4244"/>
                  </a:lnTo>
                  <a:lnTo>
                    <a:pt x="10434" y="4435"/>
                  </a:lnTo>
                  <a:lnTo>
                    <a:pt x="10448" y="4639"/>
                  </a:lnTo>
                  <a:lnTo>
                    <a:pt x="10475" y="4829"/>
                  </a:lnTo>
                  <a:lnTo>
                    <a:pt x="10475" y="5033"/>
                  </a:lnTo>
                  <a:lnTo>
                    <a:pt x="11604" y="5033"/>
                  </a:lnTo>
                  <a:lnTo>
                    <a:pt x="11604" y="4775"/>
                  </a:lnTo>
                  <a:lnTo>
                    <a:pt x="11590" y="4516"/>
                  </a:lnTo>
                  <a:lnTo>
                    <a:pt x="11550" y="4272"/>
                  </a:lnTo>
                  <a:lnTo>
                    <a:pt x="11509" y="4027"/>
                  </a:lnTo>
                  <a:lnTo>
                    <a:pt x="11454" y="3782"/>
                  </a:lnTo>
                  <a:lnTo>
                    <a:pt x="11386" y="3537"/>
                  </a:lnTo>
                  <a:lnTo>
                    <a:pt x="11305" y="3306"/>
                  </a:lnTo>
                  <a:lnTo>
                    <a:pt x="11209" y="3075"/>
                  </a:lnTo>
                  <a:lnTo>
                    <a:pt x="11114" y="2857"/>
                  </a:lnTo>
                  <a:lnTo>
                    <a:pt x="11005" y="2639"/>
                  </a:lnTo>
                  <a:lnTo>
                    <a:pt x="10883" y="2422"/>
                  </a:lnTo>
                  <a:lnTo>
                    <a:pt x="10747" y="2218"/>
                  </a:lnTo>
                  <a:lnTo>
                    <a:pt x="10611" y="2027"/>
                  </a:lnTo>
                  <a:lnTo>
                    <a:pt x="10461" y="1837"/>
                  </a:lnTo>
                  <a:lnTo>
                    <a:pt x="10298" y="1646"/>
                  </a:lnTo>
                  <a:lnTo>
                    <a:pt x="10135" y="1470"/>
                  </a:lnTo>
                  <a:lnTo>
                    <a:pt x="9958" y="1306"/>
                  </a:lnTo>
                  <a:lnTo>
                    <a:pt x="9768" y="1143"/>
                  </a:lnTo>
                  <a:lnTo>
                    <a:pt x="9577" y="993"/>
                  </a:lnTo>
                  <a:lnTo>
                    <a:pt x="9387" y="857"/>
                  </a:lnTo>
                  <a:lnTo>
                    <a:pt x="9183" y="721"/>
                  </a:lnTo>
                  <a:lnTo>
                    <a:pt x="8965" y="599"/>
                  </a:lnTo>
                  <a:lnTo>
                    <a:pt x="8747" y="490"/>
                  </a:lnTo>
                  <a:lnTo>
                    <a:pt x="8530" y="395"/>
                  </a:lnTo>
                  <a:lnTo>
                    <a:pt x="8299" y="300"/>
                  </a:lnTo>
                  <a:lnTo>
                    <a:pt x="8067" y="218"/>
                  </a:lnTo>
                  <a:lnTo>
                    <a:pt x="7822" y="150"/>
                  </a:lnTo>
                  <a:lnTo>
                    <a:pt x="7578" y="96"/>
                  </a:lnTo>
                  <a:lnTo>
                    <a:pt x="7333" y="55"/>
                  </a:lnTo>
                  <a:lnTo>
                    <a:pt x="7074" y="28"/>
                  </a:lnTo>
                  <a:lnTo>
                    <a:pt x="682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2079264" y="1680149"/>
              <a:ext cx="135609" cy="131757"/>
            </a:xfrm>
            <a:custGeom>
              <a:avLst/>
              <a:gdLst/>
              <a:ahLst/>
              <a:cxnLst/>
              <a:rect l="l" t="t" r="r" b="b"/>
              <a:pathLst>
                <a:path w="3837" h="3728" extrusionOk="0">
                  <a:moveTo>
                    <a:pt x="0" y="0"/>
                  </a:moveTo>
                  <a:lnTo>
                    <a:pt x="14" y="191"/>
                  </a:lnTo>
                  <a:lnTo>
                    <a:pt x="28" y="381"/>
                  </a:lnTo>
                  <a:lnTo>
                    <a:pt x="41" y="571"/>
                  </a:lnTo>
                  <a:lnTo>
                    <a:pt x="82" y="748"/>
                  </a:lnTo>
                  <a:lnTo>
                    <a:pt x="123" y="939"/>
                  </a:lnTo>
                  <a:lnTo>
                    <a:pt x="177" y="1116"/>
                  </a:lnTo>
                  <a:lnTo>
                    <a:pt x="232" y="1279"/>
                  </a:lnTo>
                  <a:lnTo>
                    <a:pt x="300" y="1456"/>
                  </a:lnTo>
                  <a:lnTo>
                    <a:pt x="368" y="1619"/>
                  </a:lnTo>
                  <a:lnTo>
                    <a:pt x="449" y="1782"/>
                  </a:lnTo>
                  <a:lnTo>
                    <a:pt x="545" y="1932"/>
                  </a:lnTo>
                  <a:lnTo>
                    <a:pt x="640" y="2081"/>
                  </a:lnTo>
                  <a:lnTo>
                    <a:pt x="749" y="2231"/>
                  </a:lnTo>
                  <a:lnTo>
                    <a:pt x="857" y="2381"/>
                  </a:lnTo>
                  <a:lnTo>
                    <a:pt x="980" y="2517"/>
                  </a:lnTo>
                  <a:lnTo>
                    <a:pt x="1102" y="2639"/>
                  </a:lnTo>
                  <a:lnTo>
                    <a:pt x="1225" y="2761"/>
                  </a:lnTo>
                  <a:lnTo>
                    <a:pt x="1361" y="2884"/>
                  </a:lnTo>
                  <a:lnTo>
                    <a:pt x="1497" y="2993"/>
                  </a:lnTo>
                  <a:lnTo>
                    <a:pt x="1646" y="3102"/>
                  </a:lnTo>
                  <a:lnTo>
                    <a:pt x="1796" y="3197"/>
                  </a:lnTo>
                  <a:lnTo>
                    <a:pt x="1959" y="3278"/>
                  </a:lnTo>
                  <a:lnTo>
                    <a:pt x="2122" y="3360"/>
                  </a:lnTo>
                  <a:lnTo>
                    <a:pt x="2286" y="3442"/>
                  </a:lnTo>
                  <a:lnTo>
                    <a:pt x="2449" y="3510"/>
                  </a:lnTo>
                  <a:lnTo>
                    <a:pt x="2626" y="3564"/>
                  </a:lnTo>
                  <a:lnTo>
                    <a:pt x="2803" y="3618"/>
                  </a:lnTo>
                  <a:lnTo>
                    <a:pt x="2979" y="3659"/>
                  </a:lnTo>
                  <a:lnTo>
                    <a:pt x="3170" y="3686"/>
                  </a:lnTo>
                  <a:lnTo>
                    <a:pt x="3347" y="3714"/>
                  </a:lnTo>
                  <a:lnTo>
                    <a:pt x="3537" y="3727"/>
                  </a:lnTo>
                  <a:lnTo>
                    <a:pt x="3836" y="3727"/>
                  </a:lnTo>
                  <a:lnTo>
                    <a:pt x="3836" y="2598"/>
                  </a:lnTo>
                  <a:lnTo>
                    <a:pt x="3728" y="2598"/>
                  </a:lnTo>
                  <a:lnTo>
                    <a:pt x="3469" y="2585"/>
                  </a:lnTo>
                  <a:lnTo>
                    <a:pt x="3211" y="2544"/>
                  </a:lnTo>
                  <a:lnTo>
                    <a:pt x="2966" y="2476"/>
                  </a:lnTo>
                  <a:lnTo>
                    <a:pt x="2721" y="2394"/>
                  </a:lnTo>
                  <a:lnTo>
                    <a:pt x="2503" y="2285"/>
                  </a:lnTo>
                  <a:lnTo>
                    <a:pt x="2286" y="2149"/>
                  </a:lnTo>
                  <a:lnTo>
                    <a:pt x="2082" y="2000"/>
                  </a:lnTo>
                  <a:lnTo>
                    <a:pt x="1905" y="1837"/>
                  </a:lnTo>
                  <a:lnTo>
                    <a:pt x="1728" y="1646"/>
                  </a:lnTo>
                  <a:lnTo>
                    <a:pt x="1578" y="1456"/>
                  </a:lnTo>
                  <a:lnTo>
                    <a:pt x="1456" y="1238"/>
                  </a:lnTo>
                  <a:lnTo>
                    <a:pt x="1347" y="1007"/>
                  </a:lnTo>
                  <a:lnTo>
                    <a:pt x="1252" y="776"/>
                  </a:lnTo>
                  <a:lnTo>
                    <a:pt x="1198" y="531"/>
                  </a:lnTo>
                  <a:lnTo>
                    <a:pt x="1157" y="27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29"/>
            <p:cNvSpPr/>
            <p:nvPr/>
          </p:nvSpPr>
          <p:spPr>
            <a:xfrm>
              <a:off x="1620124" y="2059944"/>
              <a:ext cx="113980" cy="184134"/>
            </a:xfrm>
            <a:custGeom>
              <a:avLst/>
              <a:gdLst/>
              <a:ahLst/>
              <a:cxnLst/>
              <a:rect l="l" t="t" r="r" b="b"/>
              <a:pathLst>
                <a:path w="3225" h="5210" extrusionOk="0">
                  <a:moveTo>
                    <a:pt x="1" y="0"/>
                  </a:moveTo>
                  <a:lnTo>
                    <a:pt x="1" y="2000"/>
                  </a:lnTo>
                  <a:lnTo>
                    <a:pt x="15" y="2163"/>
                  </a:lnTo>
                  <a:lnTo>
                    <a:pt x="28" y="2326"/>
                  </a:lnTo>
                  <a:lnTo>
                    <a:pt x="42" y="2489"/>
                  </a:lnTo>
                  <a:lnTo>
                    <a:pt x="69" y="2653"/>
                  </a:lnTo>
                  <a:lnTo>
                    <a:pt x="151" y="2952"/>
                  </a:lnTo>
                  <a:lnTo>
                    <a:pt x="259" y="3251"/>
                  </a:lnTo>
                  <a:lnTo>
                    <a:pt x="395" y="3537"/>
                  </a:lnTo>
                  <a:lnTo>
                    <a:pt x="559" y="3795"/>
                  </a:lnTo>
                  <a:lnTo>
                    <a:pt x="736" y="4040"/>
                  </a:lnTo>
                  <a:lnTo>
                    <a:pt x="953" y="4271"/>
                  </a:lnTo>
                  <a:lnTo>
                    <a:pt x="1171" y="4475"/>
                  </a:lnTo>
                  <a:lnTo>
                    <a:pt x="1429" y="4666"/>
                  </a:lnTo>
                  <a:lnTo>
                    <a:pt x="1688" y="4829"/>
                  </a:lnTo>
                  <a:lnTo>
                    <a:pt x="1973" y="4965"/>
                  </a:lnTo>
                  <a:lnTo>
                    <a:pt x="2259" y="5074"/>
                  </a:lnTo>
                  <a:lnTo>
                    <a:pt x="2572" y="5142"/>
                  </a:lnTo>
                  <a:lnTo>
                    <a:pt x="2735" y="5183"/>
                  </a:lnTo>
                  <a:lnTo>
                    <a:pt x="2885" y="5196"/>
                  </a:lnTo>
                  <a:lnTo>
                    <a:pt x="3048" y="5210"/>
                  </a:lnTo>
                  <a:lnTo>
                    <a:pt x="3225" y="5210"/>
                  </a:lnTo>
                  <a:lnTo>
                    <a:pt x="3225" y="4081"/>
                  </a:lnTo>
                  <a:lnTo>
                    <a:pt x="3007" y="4067"/>
                  </a:lnTo>
                  <a:lnTo>
                    <a:pt x="2803" y="4040"/>
                  </a:lnTo>
                  <a:lnTo>
                    <a:pt x="2599" y="3986"/>
                  </a:lnTo>
                  <a:lnTo>
                    <a:pt x="2409" y="3918"/>
                  </a:lnTo>
                  <a:lnTo>
                    <a:pt x="2232" y="3822"/>
                  </a:lnTo>
                  <a:lnTo>
                    <a:pt x="2055" y="3727"/>
                  </a:lnTo>
                  <a:lnTo>
                    <a:pt x="1892" y="3605"/>
                  </a:lnTo>
                  <a:lnTo>
                    <a:pt x="1756" y="3469"/>
                  </a:lnTo>
                  <a:lnTo>
                    <a:pt x="1620" y="3319"/>
                  </a:lnTo>
                  <a:lnTo>
                    <a:pt x="1497" y="3156"/>
                  </a:lnTo>
                  <a:lnTo>
                    <a:pt x="1388" y="2993"/>
                  </a:lnTo>
                  <a:lnTo>
                    <a:pt x="1307" y="2802"/>
                  </a:lnTo>
                  <a:lnTo>
                    <a:pt x="1239" y="2612"/>
                  </a:lnTo>
                  <a:lnTo>
                    <a:pt x="1184" y="2421"/>
                  </a:lnTo>
                  <a:lnTo>
                    <a:pt x="1157" y="2217"/>
                  </a:lnTo>
                  <a:lnTo>
                    <a:pt x="1144" y="200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29"/>
            <p:cNvSpPr/>
            <p:nvPr/>
          </p:nvSpPr>
          <p:spPr>
            <a:xfrm>
              <a:off x="1973977" y="2142152"/>
              <a:ext cx="185619" cy="441817"/>
            </a:xfrm>
            <a:custGeom>
              <a:avLst/>
              <a:gdLst/>
              <a:ahLst/>
              <a:cxnLst/>
              <a:rect l="l" t="t" r="r" b="b"/>
              <a:pathLst>
                <a:path w="5252" h="12501" extrusionOk="0">
                  <a:moveTo>
                    <a:pt x="1" y="0"/>
                  </a:moveTo>
                  <a:lnTo>
                    <a:pt x="1" y="2245"/>
                  </a:lnTo>
                  <a:lnTo>
                    <a:pt x="14" y="2517"/>
                  </a:lnTo>
                  <a:lnTo>
                    <a:pt x="55" y="2775"/>
                  </a:lnTo>
                  <a:lnTo>
                    <a:pt x="109" y="3034"/>
                  </a:lnTo>
                  <a:lnTo>
                    <a:pt x="205" y="3265"/>
                  </a:lnTo>
                  <a:lnTo>
                    <a:pt x="313" y="3496"/>
                  </a:lnTo>
                  <a:lnTo>
                    <a:pt x="449" y="3714"/>
                  </a:lnTo>
                  <a:lnTo>
                    <a:pt x="599" y="3918"/>
                  </a:lnTo>
                  <a:lnTo>
                    <a:pt x="762" y="4108"/>
                  </a:lnTo>
                  <a:lnTo>
                    <a:pt x="953" y="4271"/>
                  </a:lnTo>
                  <a:lnTo>
                    <a:pt x="1157" y="4435"/>
                  </a:lnTo>
                  <a:lnTo>
                    <a:pt x="1374" y="4557"/>
                  </a:lnTo>
                  <a:lnTo>
                    <a:pt x="1606" y="4666"/>
                  </a:lnTo>
                  <a:lnTo>
                    <a:pt x="1850" y="4761"/>
                  </a:lnTo>
                  <a:lnTo>
                    <a:pt x="2095" y="4829"/>
                  </a:lnTo>
                  <a:lnTo>
                    <a:pt x="2354" y="4870"/>
                  </a:lnTo>
                  <a:lnTo>
                    <a:pt x="2626" y="4884"/>
                  </a:lnTo>
                  <a:lnTo>
                    <a:pt x="2775" y="4884"/>
                  </a:lnTo>
                  <a:lnTo>
                    <a:pt x="2925" y="4911"/>
                  </a:lnTo>
                  <a:lnTo>
                    <a:pt x="3075" y="4952"/>
                  </a:lnTo>
                  <a:lnTo>
                    <a:pt x="3211" y="4992"/>
                  </a:lnTo>
                  <a:lnTo>
                    <a:pt x="3333" y="5060"/>
                  </a:lnTo>
                  <a:lnTo>
                    <a:pt x="3456" y="5128"/>
                  </a:lnTo>
                  <a:lnTo>
                    <a:pt x="3578" y="5224"/>
                  </a:lnTo>
                  <a:lnTo>
                    <a:pt x="3687" y="5319"/>
                  </a:lnTo>
                  <a:lnTo>
                    <a:pt x="3782" y="5428"/>
                  </a:lnTo>
                  <a:lnTo>
                    <a:pt x="3864" y="5536"/>
                  </a:lnTo>
                  <a:lnTo>
                    <a:pt x="3945" y="5659"/>
                  </a:lnTo>
                  <a:lnTo>
                    <a:pt x="4000" y="5795"/>
                  </a:lnTo>
                  <a:lnTo>
                    <a:pt x="4054" y="5931"/>
                  </a:lnTo>
                  <a:lnTo>
                    <a:pt x="4095" y="6067"/>
                  </a:lnTo>
                  <a:lnTo>
                    <a:pt x="4109" y="6217"/>
                  </a:lnTo>
                  <a:lnTo>
                    <a:pt x="4122" y="6366"/>
                  </a:lnTo>
                  <a:lnTo>
                    <a:pt x="4122" y="12501"/>
                  </a:lnTo>
                  <a:lnTo>
                    <a:pt x="5251" y="12501"/>
                  </a:lnTo>
                  <a:lnTo>
                    <a:pt x="5251" y="6366"/>
                  </a:lnTo>
                  <a:lnTo>
                    <a:pt x="5238" y="6108"/>
                  </a:lnTo>
                  <a:lnTo>
                    <a:pt x="5197" y="5836"/>
                  </a:lnTo>
                  <a:lnTo>
                    <a:pt x="5142" y="5591"/>
                  </a:lnTo>
                  <a:lnTo>
                    <a:pt x="5047" y="5346"/>
                  </a:lnTo>
                  <a:lnTo>
                    <a:pt x="4938" y="5115"/>
                  </a:lnTo>
                  <a:lnTo>
                    <a:pt x="4802" y="4897"/>
                  </a:lnTo>
                  <a:lnTo>
                    <a:pt x="4653" y="4693"/>
                  </a:lnTo>
                  <a:lnTo>
                    <a:pt x="4489" y="4516"/>
                  </a:lnTo>
                  <a:lnTo>
                    <a:pt x="4299" y="4339"/>
                  </a:lnTo>
                  <a:lnTo>
                    <a:pt x="4095" y="4190"/>
                  </a:lnTo>
                  <a:lnTo>
                    <a:pt x="3877" y="4054"/>
                  </a:lnTo>
                  <a:lnTo>
                    <a:pt x="3646" y="3945"/>
                  </a:lnTo>
                  <a:lnTo>
                    <a:pt x="3401" y="3863"/>
                  </a:lnTo>
                  <a:lnTo>
                    <a:pt x="3156" y="3795"/>
                  </a:lnTo>
                  <a:lnTo>
                    <a:pt x="2898" y="3755"/>
                  </a:lnTo>
                  <a:lnTo>
                    <a:pt x="2626" y="3741"/>
                  </a:lnTo>
                  <a:lnTo>
                    <a:pt x="2476" y="3727"/>
                  </a:lnTo>
                  <a:lnTo>
                    <a:pt x="2327" y="3714"/>
                  </a:lnTo>
                  <a:lnTo>
                    <a:pt x="2177" y="3673"/>
                  </a:lnTo>
                  <a:lnTo>
                    <a:pt x="2041" y="3618"/>
                  </a:lnTo>
                  <a:lnTo>
                    <a:pt x="1918" y="3564"/>
                  </a:lnTo>
                  <a:lnTo>
                    <a:pt x="1796" y="3482"/>
                  </a:lnTo>
                  <a:lnTo>
                    <a:pt x="1674" y="3401"/>
                  </a:lnTo>
                  <a:lnTo>
                    <a:pt x="1565" y="3306"/>
                  </a:lnTo>
                  <a:lnTo>
                    <a:pt x="1470" y="3197"/>
                  </a:lnTo>
                  <a:lnTo>
                    <a:pt x="1388" y="3088"/>
                  </a:lnTo>
                  <a:lnTo>
                    <a:pt x="1306" y="2966"/>
                  </a:lnTo>
                  <a:lnTo>
                    <a:pt x="1252" y="2830"/>
                  </a:lnTo>
                  <a:lnTo>
                    <a:pt x="1198" y="2694"/>
                  </a:lnTo>
                  <a:lnTo>
                    <a:pt x="1157" y="2544"/>
                  </a:lnTo>
                  <a:lnTo>
                    <a:pt x="1143" y="2394"/>
                  </a:lnTo>
                  <a:lnTo>
                    <a:pt x="1130" y="2245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29"/>
            <p:cNvSpPr/>
            <p:nvPr/>
          </p:nvSpPr>
          <p:spPr>
            <a:xfrm>
              <a:off x="2139841" y="2327702"/>
              <a:ext cx="133665" cy="155790"/>
            </a:xfrm>
            <a:custGeom>
              <a:avLst/>
              <a:gdLst/>
              <a:ahLst/>
              <a:cxnLst/>
              <a:rect l="l" t="t" r="r" b="b"/>
              <a:pathLst>
                <a:path w="3782" h="4408" extrusionOk="0">
                  <a:moveTo>
                    <a:pt x="2639" y="1"/>
                  </a:moveTo>
                  <a:lnTo>
                    <a:pt x="2639" y="627"/>
                  </a:lnTo>
                  <a:lnTo>
                    <a:pt x="2626" y="899"/>
                  </a:lnTo>
                  <a:lnTo>
                    <a:pt x="2599" y="1157"/>
                  </a:lnTo>
                  <a:lnTo>
                    <a:pt x="2530" y="1415"/>
                  </a:lnTo>
                  <a:lnTo>
                    <a:pt x="2435" y="1647"/>
                  </a:lnTo>
                  <a:lnTo>
                    <a:pt x="2326" y="1892"/>
                  </a:lnTo>
                  <a:lnTo>
                    <a:pt x="2190" y="2109"/>
                  </a:lnTo>
                  <a:lnTo>
                    <a:pt x="2041" y="2313"/>
                  </a:lnTo>
                  <a:lnTo>
                    <a:pt x="1864" y="2490"/>
                  </a:lnTo>
                  <a:lnTo>
                    <a:pt x="1674" y="2667"/>
                  </a:lnTo>
                  <a:lnTo>
                    <a:pt x="1469" y="2817"/>
                  </a:lnTo>
                  <a:lnTo>
                    <a:pt x="1252" y="2953"/>
                  </a:lnTo>
                  <a:lnTo>
                    <a:pt x="1021" y="3061"/>
                  </a:lnTo>
                  <a:lnTo>
                    <a:pt x="776" y="3157"/>
                  </a:lnTo>
                  <a:lnTo>
                    <a:pt x="531" y="3225"/>
                  </a:lnTo>
                  <a:lnTo>
                    <a:pt x="259" y="3265"/>
                  </a:lnTo>
                  <a:lnTo>
                    <a:pt x="0" y="3279"/>
                  </a:lnTo>
                  <a:lnTo>
                    <a:pt x="0" y="4408"/>
                  </a:lnTo>
                  <a:lnTo>
                    <a:pt x="191" y="4408"/>
                  </a:lnTo>
                  <a:lnTo>
                    <a:pt x="381" y="4394"/>
                  </a:lnTo>
                  <a:lnTo>
                    <a:pt x="572" y="4367"/>
                  </a:lnTo>
                  <a:lnTo>
                    <a:pt x="762" y="4326"/>
                  </a:lnTo>
                  <a:lnTo>
                    <a:pt x="939" y="4286"/>
                  </a:lnTo>
                  <a:lnTo>
                    <a:pt x="1116" y="4245"/>
                  </a:lnTo>
                  <a:lnTo>
                    <a:pt x="1293" y="4177"/>
                  </a:lnTo>
                  <a:lnTo>
                    <a:pt x="1469" y="4109"/>
                  </a:lnTo>
                  <a:lnTo>
                    <a:pt x="1633" y="4041"/>
                  </a:lnTo>
                  <a:lnTo>
                    <a:pt x="1796" y="3946"/>
                  </a:lnTo>
                  <a:lnTo>
                    <a:pt x="1959" y="3864"/>
                  </a:lnTo>
                  <a:lnTo>
                    <a:pt x="2109" y="3769"/>
                  </a:lnTo>
                  <a:lnTo>
                    <a:pt x="2258" y="3660"/>
                  </a:lnTo>
                  <a:lnTo>
                    <a:pt x="2408" y="3537"/>
                  </a:lnTo>
                  <a:lnTo>
                    <a:pt x="2544" y="3429"/>
                  </a:lnTo>
                  <a:lnTo>
                    <a:pt x="2667" y="3293"/>
                  </a:lnTo>
                  <a:lnTo>
                    <a:pt x="2803" y="3170"/>
                  </a:lnTo>
                  <a:lnTo>
                    <a:pt x="2911" y="3034"/>
                  </a:lnTo>
                  <a:lnTo>
                    <a:pt x="3034" y="2885"/>
                  </a:lnTo>
                  <a:lnTo>
                    <a:pt x="3129" y="2735"/>
                  </a:lnTo>
                  <a:lnTo>
                    <a:pt x="3238" y="2585"/>
                  </a:lnTo>
                  <a:lnTo>
                    <a:pt x="3319" y="2422"/>
                  </a:lnTo>
                  <a:lnTo>
                    <a:pt x="3415" y="2259"/>
                  </a:lnTo>
                  <a:lnTo>
                    <a:pt x="3483" y="2096"/>
                  </a:lnTo>
                  <a:lnTo>
                    <a:pt x="3551" y="1919"/>
                  </a:lnTo>
                  <a:lnTo>
                    <a:pt x="3605" y="1742"/>
                  </a:lnTo>
                  <a:lnTo>
                    <a:pt x="3660" y="1565"/>
                  </a:lnTo>
                  <a:lnTo>
                    <a:pt x="3700" y="1388"/>
                  </a:lnTo>
                  <a:lnTo>
                    <a:pt x="3741" y="1198"/>
                  </a:lnTo>
                  <a:lnTo>
                    <a:pt x="3768" y="1007"/>
                  </a:lnTo>
                  <a:lnTo>
                    <a:pt x="3782" y="817"/>
                  </a:lnTo>
                  <a:lnTo>
                    <a:pt x="3782" y="627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29"/>
            <p:cNvSpPr/>
            <p:nvPr/>
          </p:nvSpPr>
          <p:spPr>
            <a:xfrm>
              <a:off x="1591779" y="1921470"/>
              <a:ext cx="503383" cy="187068"/>
            </a:xfrm>
            <a:custGeom>
              <a:avLst/>
              <a:gdLst/>
              <a:ahLst/>
              <a:cxnLst/>
              <a:rect l="l" t="t" r="r" b="b"/>
              <a:pathLst>
                <a:path w="14243" h="5293" extrusionOk="0">
                  <a:moveTo>
                    <a:pt x="0" y="1"/>
                  </a:moveTo>
                  <a:lnTo>
                    <a:pt x="0" y="1130"/>
                  </a:lnTo>
                  <a:lnTo>
                    <a:pt x="8937" y="1130"/>
                  </a:lnTo>
                  <a:lnTo>
                    <a:pt x="9155" y="1143"/>
                  </a:lnTo>
                  <a:lnTo>
                    <a:pt x="9373" y="1157"/>
                  </a:lnTo>
                  <a:lnTo>
                    <a:pt x="9577" y="1184"/>
                  </a:lnTo>
                  <a:lnTo>
                    <a:pt x="9781" y="1211"/>
                  </a:lnTo>
                  <a:lnTo>
                    <a:pt x="9985" y="1266"/>
                  </a:lnTo>
                  <a:lnTo>
                    <a:pt x="10175" y="1320"/>
                  </a:lnTo>
                  <a:lnTo>
                    <a:pt x="10379" y="1388"/>
                  </a:lnTo>
                  <a:lnTo>
                    <a:pt x="10570" y="1456"/>
                  </a:lnTo>
                  <a:lnTo>
                    <a:pt x="10746" y="1538"/>
                  </a:lnTo>
                  <a:lnTo>
                    <a:pt x="10923" y="1633"/>
                  </a:lnTo>
                  <a:lnTo>
                    <a:pt x="11100" y="1742"/>
                  </a:lnTo>
                  <a:lnTo>
                    <a:pt x="11277" y="1837"/>
                  </a:lnTo>
                  <a:lnTo>
                    <a:pt x="11440" y="1959"/>
                  </a:lnTo>
                  <a:lnTo>
                    <a:pt x="11590" y="2082"/>
                  </a:lnTo>
                  <a:lnTo>
                    <a:pt x="11739" y="2218"/>
                  </a:lnTo>
                  <a:lnTo>
                    <a:pt x="11889" y="2354"/>
                  </a:lnTo>
                  <a:lnTo>
                    <a:pt x="12025" y="2504"/>
                  </a:lnTo>
                  <a:lnTo>
                    <a:pt x="12161" y="2653"/>
                  </a:lnTo>
                  <a:lnTo>
                    <a:pt x="12284" y="2803"/>
                  </a:lnTo>
                  <a:lnTo>
                    <a:pt x="12392" y="2966"/>
                  </a:lnTo>
                  <a:lnTo>
                    <a:pt x="12501" y="3143"/>
                  </a:lnTo>
                  <a:lnTo>
                    <a:pt x="12610" y="3320"/>
                  </a:lnTo>
                  <a:lnTo>
                    <a:pt x="12705" y="3497"/>
                  </a:lnTo>
                  <a:lnTo>
                    <a:pt x="12787" y="3673"/>
                  </a:lnTo>
                  <a:lnTo>
                    <a:pt x="12855" y="3864"/>
                  </a:lnTo>
                  <a:lnTo>
                    <a:pt x="12923" y="4054"/>
                  </a:lnTo>
                  <a:lnTo>
                    <a:pt x="12977" y="4258"/>
                  </a:lnTo>
                  <a:lnTo>
                    <a:pt x="13032" y="4462"/>
                  </a:lnTo>
                  <a:lnTo>
                    <a:pt x="13059" y="4666"/>
                  </a:lnTo>
                  <a:lnTo>
                    <a:pt x="13086" y="4870"/>
                  </a:lnTo>
                  <a:lnTo>
                    <a:pt x="13100" y="5088"/>
                  </a:lnTo>
                  <a:lnTo>
                    <a:pt x="13113" y="5292"/>
                  </a:lnTo>
                  <a:lnTo>
                    <a:pt x="14242" y="5292"/>
                  </a:lnTo>
                  <a:lnTo>
                    <a:pt x="14242" y="5020"/>
                  </a:lnTo>
                  <a:lnTo>
                    <a:pt x="14215" y="4762"/>
                  </a:lnTo>
                  <a:lnTo>
                    <a:pt x="14188" y="4489"/>
                  </a:lnTo>
                  <a:lnTo>
                    <a:pt x="14134" y="4231"/>
                  </a:lnTo>
                  <a:lnTo>
                    <a:pt x="14079" y="3973"/>
                  </a:lnTo>
                  <a:lnTo>
                    <a:pt x="14011" y="3728"/>
                  </a:lnTo>
                  <a:lnTo>
                    <a:pt x="13930" y="3483"/>
                  </a:lnTo>
                  <a:lnTo>
                    <a:pt x="13834" y="3238"/>
                  </a:lnTo>
                  <a:lnTo>
                    <a:pt x="13725" y="3007"/>
                  </a:lnTo>
                  <a:lnTo>
                    <a:pt x="13603" y="2776"/>
                  </a:lnTo>
                  <a:lnTo>
                    <a:pt x="13481" y="2544"/>
                  </a:lnTo>
                  <a:lnTo>
                    <a:pt x="13345" y="2340"/>
                  </a:lnTo>
                  <a:lnTo>
                    <a:pt x="13195" y="2123"/>
                  </a:lnTo>
                  <a:lnTo>
                    <a:pt x="13032" y="1932"/>
                  </a:lnTo>
                  <a:lnTo>
                    <a:pt x="12869" y="1728"/>
                  </a:lnTo>
                  <a:lnTo>
                    <a:pt x="12692" y="1551"/>
                  </a:lnTo>
                  <a:lnTo>
                    <a:pt x="12501" y="1375"/>
                  </a:lnTo>
                  <a:lnTo>
                    <a:pt x="12311" y="1211"/>
                  </a:lnTo>
                  <a:lnTo>
                    <a:pt x="12120" y="1048"/>
                  </a:lnTo>
                  <a:lnTo>
                    <a:pt x="11903" y="898"/>
                  </a:lnTo>
                  <a:lnTo>
                    <a:pt x="11685" y="762"/>
                  </a:lnTo>
                  <a:lnTo>
                    <a:pt x="11467" y="640"/>
                  </a:lnTo>
                  <a:lnTo>
                    <a:pt x="11236" y="518"/>
                  </a:lnTo>
                  <a:lnTo>
                    <a:pt x="11005" y="409"/>
                  </a:lnTo>
                  <a:lnTo>
                    <a:pt x="10760" y="314"/>
                  </a:lnTo>
                  <a:lnTo>
                    <a:pt x="10515" y="232"/>
                  </a:lnTo>
                  <a:lnTo>
                    <a:pt x="10270" y="164"/>
                  </a:lnTo>
                  <a:lnTo>
                    <a:pt x="10012" y="96"/>
                  </a:lnTo>
                  <a:lnTo>
                    <a:pt x="9754" y="55"/>
                  </a:lnTo>
                  <a:lnTo>
                    <a:pt x="9481" y="28"/>
                  </a:lnTo>
                  <a:lnTo>
                    <a:pt x="9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29"/>
            <p:cNvSpPr/>
            <p:nvPr/>
          </p:nvSpPr>
          <p:spPr>
            <a:xfrm>
              <a:off x="2041765" y="1881109"/>
              <a:ext cx="298573" cy="147131"/>
            </a:xfrm>
            <a:custGeom>
              <a:avLst/>
              <a:gdLst/>
              <a:ahLst/>
              <a:cxnLst/>
              <a:rect l="l" t="t" r="r" b="b"/>
              <a:pathLst>
                <a:path w="8448" h="4163" extrusionOk="0">
                  <a:moveTo>
                    <a:pt x="7319" y="0"/>
                  </a:moveTo>
                  <a:lnTo>
                    <a:pt x="7305" y="313"/>
                  </a:lnTo>
                  <a:lnTo>
                    <a:pt x="7251" y="612"/>
                  </a:lnTo>
                  <a:lnTo>
                    <a:pt x="7183" y="898"/>
                  </a:lnTo>
                  <a:lnTo>
                    <a:pt x="7074" y="1183"/>
                  </a:lnTo>
                  <a:lnTo>
                    <a:pt x="6951" y="1442"/>
                  </a:lnTo>
                  <a:lnTo>
                    <a:pt x="6802" y="1687"/>
                  </a:lnTo>
                  <a:lnTo>
                    <a:pt x="6625" y="1932"/>
                  </a:lnTo>
                  <a:lnTo>
                    <a:pt x="6421" y="2136"/>
                  </a:lnTo>
                  <a:lnTo>
                    <a:pt x="6217" y="2340"/>
                  </a:lnTo>
                  <a:lnTo>
                    <a:pt x="5986" y="2517"/>
                  </a:lnTo>
                  <a:lnTo>
                    <a:pt x="5727" y="2666"/>
                  </a:lnTo>
                  <a:lnTo>
                    <a:pt x="5469" y="2789"/>
                  </a:lnTo>
                  <a:lnTo>
                    <a:pt x="5183" y="2897"/>
                  </a:lnTo>
                  <a:lnTo>
                    <a:pt x="4897" y="2965"/>
                  </a:lnTo>
                  <a:lnTo>
                    <a:pt x="4598" y="3006"/>
                  </a:lnTo>
                  <a:lnTo>
                    <a:pt x="4285" y="3033"/>
                  </a:lnTo>
                  <a:lnTo>
                    <a:pt x="0" y="3033"/>
                  </a:lnTo>
                  <a:lnTo>
                    <a:pt x="0" y="4162"/>
                  </a:lnTo>
                  <a:lnTo>
                    <a:pt x="4503" y="4162"/>
                  </a:lnTo>
                  <a:lnTo>
                    <a:pt x="4707" y="4149"/>
                  </a:lnTo>
                  <a:lnTo>
                    <a:pt x="4925" y="4122"/>
                  </a:lnTo>
                  <a:lnTo>
                    <a:pt x="5129" y="4081"/>
                  </a:lnTo>
                  <a:lnTo>
                    <a:pt x="5333" y="4026"/>
                  </a:lnTo>
                  <a:lnTo>
                    <a:pt x="5523" y="3972"/>
                  </a:lnTo>
                  <a:lnTo>
                    <a:pt x="5714" y="3918"/>
                  </a:lnTo>
                  <a:lnTo>
                    <a:pt x="5904" y="3836"/>
                  </a:lnTo>
                  <a:lnTo>
                    <a:pt x="6094" y="3754"/>
                  </a:lnTo>
                  <a:lnTo>
                    <a:pt x="6271" y="3659"/>
                  </a:lnTo>
                  <a:lnTo>
                    <a:pt x="6448" y="3564"/>
                  </a:lnTo>
                  <a:lnTo>
                    <a:pt x="6611" y="3455"/>
                  </a:lnTo>
                  <a:lnTo>
                    <a:pt x="6775" y="3333"/>
                  </a:lnTo>
                  <a:lnTo>
                    <a:pt x="6938" y="3210"/>
                  </a:lnTo>
                  <a:lnTo>
                    <a:pt x="7087" y="3088"/>
                  </a:lnTo>
                  <a:lnTo>
                    <a:pt x="7237" y="2938"/>
                  </a:lnTo>
                  <a:lnTo>
                    <a:pt x="7373" y="2802"/>
                  </a:lnTo>
                  <a:lnTo>
                    <a:pt x="7496" y="2653"/>
                  </a:lnTo>
                  <a:lnTo>
                    <a:pt x="7618" y="2489"/>
                  </a:lnTo>
                  <a:lnTo>
                    <a:pt x="7740" y="2326"/>
                  </a:lnTo>
                  <a:lnTo>
                    <a:pt x="7849" y="2163"/>
                  </a:lnTo>
                  <a:lnTo>
                    <a:pt x="7944" y="1986"/>
                  </a:lnTo>
                  <a:lnTo>
                    <a:pt x="8040" y="1809"/>
                  </a:lnTo>
                  <a:lnTo>
                    <a:pt x="8121" y="1619"/>
                  </a:lnTo>
                  <a:lnTo>
                    <a:pt x="8203" y="1428"/>
                  </a:lnTo>
                  <a:lnTo>
                    <a:pt x="8257" y="1238"/>
                  </a:lnTo>
                  <a:lnTo>
                    <a:pt x="8325" y="1034"/>
                  </a:lnTo>
                  <a:lnTo>
                    <a:pt x="8366" y="843"/>
                  </a:lnTo>
                  <a:lnTo>
                    <a:pt x="8407" y="639"/>
                  </a:lnTo>
                  <a:lnTo>
                    <a:pt x="8434" y="422"/>
                  </a:lnTo>
                  <a:lnTo>
                    <a:pt x="8448" y="218"/>
                  </a:lnTo>
                  <a:lnTo>
                    <a:pt x="844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2499456" y="2274334"/>
              <a:ext cx="140416" cy="163989"/>
            </a:xfrm>
            <a:custGeom>
              <a:avLst/>
              <a:gdLst/>
              <a:ahLst/>
              <a:cxnLst/>
              <a:rect l="l" t="t" r="r" b="b"/>
              <a:pathLst>
                <a:path w="3973" h="4640" extrusionOk="0">
                  <a:moveTo>
                    <a:pt x="0" y="1"/>
                  </a:moveTo>
                  <a:lnTo>
                    <a:pt x="0" y="667"/>
                  </a:lnTo>
                  <a:lnTo>
                    <a:pt x="0" y="871"/>
                  </a:lnTo>
                  <a:lnTo>
                    <a:pt x="14" y="1076"/>
                  </a:lnTo>
                  <a:lnTo>
                    <a:pt x="41" y="1266"/>
                  </a:lnTo>
                  <a:lnTo>
                    <a:pt x="82" y="1470"/>
                  </a:lnTo>
                  <a:lnTo>
                    <a:pt x="123" y="1660"/>
                  </a:lnTo>
                  <a:lnTo>
                    <a:pt x="177" y="1851"/>
                  </a:lnTo>
                  <a:lnTo>
                    <a:pt x="245" y="2028"/>
                  </a:lnTo>
                  <a:lnTo>
                    <a:pt x="313" y="2205"/>
                  </a:lnTo>
                  <a:lnTo>
                    <a:pt x="395" y="2381"/>
                  </a:lnTo>
                  <a:lnTo>
                    <a:pt x="476" y="2558"/>
                  </a:lnTo>
                  <a:lnTo>
                    <a:pt x="571" y="2721"/>
                  </a:lnTo>
                  <a:lnTo>
                    <a:pt x="680" y="2885"/>
                  </a:lnTo>
                  <a:lnTo>
                    <a:pt x="789" y="3048"/>
                  </a:lnTo>
                  <a:lnTo>
                    <a:pt x="912" y="3197"/>
                  </a:lnTo>
                  <a:lnTo>
                    <a:pt x="1034" y="3334"/>
                  </a:lnTo>
                  <a:lnTo>
                    <a:pt x="1170" y="3470"/>
                  </a:lnTo>
                  <a:lnTo>
                    <a:pt x="1306" y="3606"/>
                  </a:lnTo>
                  <a:lnTo>
                    <a:pt x="1442" y="3728"/>
                  </a:lnTo>
                  <a:lnTo>
                    <a:pt x="1605" y="3850"/>
                  </a:lnTo>
                  <a:lnTo>
                    <a:pt x="1755" y="3959"/>
                  </a:lnTo>
                  <a:lnTo>
                    <a:pt x="1918" y="4068"/>
                  </a:lnTo>
                  <a:lnTo>
                    <a:pt x="2081" y="4163"/>
                  </a:lnTo>
                  <a:lnTo>
                    <a:pt x="2258" y="4245"/>
                  </a:lnTo>
                  <a:lnTo>
                    <a:pt x="2435" y="4327"/>
                  </a:lnTo>
                  <a:lnTo>
                    <a:pt x="2612" y="4395"/>
                  </a:lnTo>
                  <a:lnTo>
                    <a:pt x="2789" y="4463"/>
                  </a:lnTo>
                  <a:lnTo>
                    <a:pt x="2979" y="4517"/>
                  </a:lnTo>
                  <a:lnTo>
                    <a:pt x="3170" y="4558"/>
                  </a:lnTo>
                  <a:lnTo>
                    <a:pt x="3374" y="4599"/>
                  </a:lnTo>
                  <a:lnTo>
                    <a:pt x="3564" y="4626"/>
                  </a:lnTo>
                  <a:lnTo>
                    <a:pt x="3768" y="4639"/>
                  </a:lnTo>
                  <a:lnTo>
                    <a:pt x="3972" y="4639"/>
                  </a:lnTo>
                  <a:lnTo>
                    <a:pt x="3972" y="3510"/>
                  </a:lnTo>
                  <a:lnTo>
                    <a:pt x="3686" y="3497"/>
                  </a:lnTo>
                  <a:lnTo>
                    <a:pt x="3401" y="3442"/>
                  </a:lnTo>
                  <a:lnTo>
                    <a:pt x="3129" y="3374"/>
                  </a:lnTo>
                  <a:lnTo>
                    <a:pt x="2870" y="3279"/>
                  </a:lnTo>
                  <a:lnTo>
                    <a:pt x="2625" y="3157"/>
                  </a:lnTo>
                  <a:lnTo>
                    <a:pt x="2394" y="3021"/>
                  </a:lnTo>
                  <a:lnTo>
                    <a:pt x="2177" y="2857"/>
                  </a:lnTo>
                  <a:lnTo>
                    <a:pt x="1973" y="2667"/>
                  </a:lnTo>
                  <a:lnTo>
                    <a:pt x="1782" y="2477"/>
                  </a:lnTo>
                  <a:lnTo>
                    <a:pt x="1619" y="2245"/>
                  </a:lnTo>
                  <a:lnTo>
                    <a:pt x="1483" y="2014"/>
                  </a:lnTo>
                  <a:lnTo>
                    <a:pt x="1360" y="1769"/>
                  </a:lnTo>
                  <a:lnTo>
                    <a:pt x="1265" y="1511"/>
                  </a:lnTo>
                  <a:lnTo>
                    <a:pt x="1197" y="1239"/>
                  </a:lnTo>
                  <a:lnTo>
                    <a:pt x="1156" y="953"/>
                  </a:lnTo>
                  <a:lnTo>
                    <a:pt x="1129" y="667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2457610" y="1856086"/>
              <a:ext cx="175511" cy="140416"/>
            </a:xfrm>
            <a:custGeom>
              <a:avLst/>
              <a:gdLst/>
              <a:ahLst/>
              <a:cxnLst/>
              <a:rect l="l" t="t" r="r" b="b"/>
              <a:pathLst>
                <a:path w="4966" h="3973" extrusionOk="0">
                  <a:moveTo>
                    <a:pt x="3837" y="1"/>
                  </a:moveTo>
                  <a:lnTo>
                    <a:pt x="3823" y="286"/>
                  </a:lnTo>
                  <a:lnTo>
                    <a:pt x="3782" y="572"/>
                  </a:lnTo>
                  <a:lnTo>
                    <a:pt x="3701" y="844"/>
                  </a:lnTo>
                  <a:lnTo>
                    <a:pt x="3605" y="1103"/>
                  </a:lnTo>
                  <a:lnTo>
                    <a:pt x="3497" y="1347"/>
                  </a:lnTo>
                  <a:lnTo>
                    <a:pt x="3347" y="1579"/>
                  </a:lnTo>
                  <a:lnTo>
                    <a:pt x="3184" y="1810"/>
                  </a:lnTo>
                  <a:lnTo>
                    <a:pt x="3007" y="2000"/>
                  </a:lnTo>
                  <a:lnTo>
                    <a:pt x="2803" y="2191"/>
                  </a:lnTo>
                  <a:lnTo>
                    <a:pt x="2585" y="2354"/>
                  </a:lnTo>
                  <a:lnTo>
                    <a:pt x="2340" y="2490"/>
                  </a:lnTo>
                  <a:lnTo>
                    <a:pt x="2096" y="2612"/>
                  </a:lnTo>
                  <a:lnTo>
                    <a:pt x="1837" y="2708"/>
                  </a:lnTo>
                  <a:lnTo>
                    <a:pt x="1565" y="2776"/>
                  </a:lnTo>
                  <a:lnTo>
                    <a:pt x="1279" y="2830"/>
                  </a:lnTo>
                  <a:lnTo>
                    <a:pt x="994" y="2844"/>
                  </a:lnTo>
                  <a:lnTo>
                    <a:pt x="1" y="2844"/>
                  </a:lnTo>
                  <a:lnTo>
                    <a:pt x="1" y="3973"/>
                  </a:lnTo>
                  <a:lnTo>
                    <a:pt x="1198" y="3973"/>
                  </a:lnTo>
                  <a:lnTo>
                    <a:pt x="1402" y="3959"/>
                  </a:lnTo>
                  <a:lnTo>
                    <a:pt x="1606" y="3932"/>
                  </a:lnTo>
                  <a:lnTo>
                    <a:pt x="1796" y="3891"/>
                  </a:lnTo>
                  <a:lnTo>
                    <a:pt x="1987" y="3850"/>
                  </a:lnTo>
                  <a:lnTo>
                    <a:pt x="2177" y="3796"/>
                  </a:lnTo>
                  <a:lnTo>
                    <a:pt x="2354" y="3728"/>
                  </a:lnTo>
                  <a:lnTo>
                    <a:pt x="2544" y="3660"/>
                  </a:lnTo>
                  <a:lnTo>
                    <a:pt x="2721" y="3578"/>
                  </a:lnTo>
                  <a:lnTo>
                    <a:pt x="2884" y="3497"/>
                  </a:lnTo>
                  <a:lnTo>
                    <a:pt x="3061" y="3401"/>
                  </a:lnTo>
                  <a:lnTo>
                    <a:pt x="3211" y="3293"/>
                  </a:lnTo>
                  <a:lnTo>
                    <a:pt x="3374" y="3184"/>
                  </a:lnTo>
                  <a:lnTo>
                    <a:pt x="3524" y="3061"/>
                  </a:lnTo>
                  <a:lnTo>
                    <a:pt x="3673" y="2939"/>
                  </a:lnTo>
                  <a:lnTo>
                    <a:pt x="3809" y="2803"/>
                  </a:lnTo>
                  <a:lnTo>
                    <a:pt x="3932" y="2667"/>
                  </a:lnTo>
                  <a:lnTo>
                    <a:pt x="4068" y="2531"/>
                  </a:lnTo>
                  <a:lnTo>
                    <a:pt x="4177" y="2381"/>
                  </a:lnTo>
                  <a:lnTo>
                    <a:pt x="4286" y="2218"/>
                  </a:lnTo>
                  <a:lnTo>
                    <a:pt x="4394" y="2055"/>
                  </a:lnTo>
                  <a:lnTo>
                    <a:pt x="4490" y="1891"/>
                  </a:lnTo>
                  <a:lnTo>
                    <a:pt x="4585" y="1715"/>
                  </a:lnTo>
                  <a:lnTo>
                    <a:pt x="4653" y="1551"/>
                  </a:lnTo>
                  <a:lnTo>
                    <a:pt x="4734" y="1361"/>
                  </a:lnTo>
                  <a:lnTo>
                    <a:pt x="4789" y="1184"/>
                  </a:lnTo>
                  <a:lnTo>
                    <a:pt x="4843" y="994"/>
                  </a:lnTo>
                  <a:lnTo>
                    <a:pt x="4884" y="803"/>
                  </a:lnTo>
                  <a:lnTo>
                    <a:pt x="4925" y="599"/>
                  </a:lnTo>
                  <a:lnTo>
                    <a:pt x="4952" y="409"/>
                  </a:lnTo>
                  <a:lnTo>
                    <a:pt x="4966" y="205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29"/>
            <p:cNvSpPr/>
            <p:nvPr/>
          </p:nvSpPr>
          <p:spPr>
            <a:xfrm>
              <a:off x="2566254" y="2088784"/>
              <a:ext cx="203891" cy="39937"/>
            </a:xfrm>
            <a:custGeom>
              <a:avLst/>
              <a:gdLst/>
              <a:ahLst/>
              <a:cxnLst/>
              <a:rect l="l" t="t" r="r" b="b"/>
              <a:pathLst>
                <a:path w="5769" h="1130" extrusionOk="0">
                  <a:moveTo>
                    <a:pt x="1" y="0"/>
                  </a:moveTo>
                  <a:lnTo>
                    <a:pt x="1" y="1129"/>
                  </a:lnTo>
                  <a:lnTo>
                    <a:pt x="5768" y="1129"/>
                  </a:lnTo>
                  <a:lnTo>
                    <a:pt x="5741" y="558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29"/>
            <p:cNvSpPr/>
            <p:nvPr/>
          </p:nvSpPr>
          <p:spPr>
            <a:xfrm>
              <a:off x="1550427" y="1547931"/>
              <a:ext cx="197140" cy="102423"/>
            </a:xfrm>
            <a:custGeom>
              <a:avLst/>
              <a:gdLst/>
              <a:ahLst/>
              <a:cxnLst/>
              <a:rect l="l" t="t" r="r" b="b"/>
              <a:pathLst>
                <a:path w="5578" h="2898" extrusionOk="0">
                  <a:moveTo>
                    <a:pt x="2041" y="0"/>
                  </a:moveTo>
                  <a:lnTo>
                    <a:pt x="1511" y="273"/>
                  </a:lnTo>
                  <a:lnTo>
                    <a:pt x="1007" y="545"/>
                  </a:lnTo>
                  <a:lnTo>
                    <a:pt x="504" y="844"/>
                  </a:lnTo>
                  <a:lnTo>
                    <a:pt x="1" y="1143"/>
                  </a:lnTo>
                  <a:lnTo>
                    <a:pt x="2694" y="1143"/>
                  </a:lnTo>
                  <a:lnTo>
                    <a:pt x="2871" y="1157"/>
                  </a:lnTo>
                  <a:lnTo>
                    <a:pt x="3048" y="1184"/>
                  </a:lnTo>
                  <a:lnTo>
                    <a:pt x="3211" y="1225"/>
                  </a:lnTo>
                  <a:lnTo>
                    <a:pt x="3374" y="1279"/>
                  </a:lnTo>
                  <a:lnTo>
                    <a:pt x="3524" y="1361"/>
                  </a:lnTo>
                  <a:lnTo>
                    <a:pt x="3673" y="1442"/>
                  </a:lnTo>
                  <a:lnTo>
                    <a:pt x="3796" y="1538"/>
                  </a:lnTo>
                  <a:lnTo>
                    <a:pt x="3932" y="1660"/>
                  </a:lnTo>
                  <a:lnTo>
                    <a:pt x="4041" y="1782"/>
                  </a:lnTo>
                  <a:lnTo>
                    <a:pt x="4136" y="1918"/>
                  </a:lnTo>
                  <a:lnTo>
                    <a:pt x="4231" y="2054"/>
                  </a:lnTo>
                  <a:lnTo>
                    <a:pt x="4299" y="2218"/>
                  </a:lnTo>
                  <a:lnTo>
                    <a:pt x="4353" y="2367"/>
                  </a:lnTo>
                  <a:lnTo>
                    <a:pt x="4408" y="2544"/>
                  </a:lnTo>
                  <a:lnTo>
                    <a:pt x="4435" y="2721"/>
                  </a:lnTo>
                  <a:lnTo>
                    <a:pt x="4435" y="2898"/>
                  </a:lnTo>
                  <a:lnTo>
                    <a:pt x="5578" y="2898"/>
                  </a:lnTo>
                  <a:lnTo>
                    <a:pt x="5564" y="2599"/>
                  </a:lnTo>
                  <a:lnTo>
                    <a:pt x="5510" y="2313"/>
                  </a:lnTo>
                  <a:lnTo>
                    <a:pt x="5442" y="2041"/>
                  </a:lnTo>
                  <a:lnTo>
                    <a:pt x="5346" y="1769"/>
                  </a:lnTo>
                  <a:lnTo>
                    <a:pt x="5224" y="1524"/>
                  </a:lnTo>
                  <a:lnTo>
                    <a:pt x="5074" y="1279"/>
                  </a:lnTo>
                  <a:lnTo>
                    <a:pt x="4911" y="1061"/>
                  </a:lnTo>
                  <a:lnTo>
                    <a:pt x="4734" y="857"/>
                  </a:lnTo>
                  <a:lnTo>
                    <a:pt x="4517" y="667"/>
                  </a:lnTo>
                  <a:lnTo>
                    <a:pt x="4299" y="504"/>
                  </a:lnTo>
                  <a:lnTo>
                    <a:pt x="4068" y="354"/>
                  </a:lnTo>
                  <a:lnTo>
                    <a:pt x="3809" y="232"/>
                  </a:lnTo>
                  <a:lnTo>
                    <a:pt x="3551" y="137"/>
                  </a:lnTo>
                  <a:lnTo>
                    <a:pt x="3265" y="69"/>
                  </a:lnTo>
                  <a:lnTo>
                    <a:pt x="2980" y="2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1335542" y="2398847"/>
              <a:ext cx="40396" cy="136599"/>
            </a:xfrm>
            <a:custGeom>
              <a:avLst/>
              <a:gdLst/>
              <a:ahLst/>
              <a:cxnLst/>
              <a:rect l="l" t="t" r="r" b="b"/>
              <a:pathLst>
                <a:path w="1143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6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6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29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1412449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55" y="3524"/>
                  </a:lnTo>
                  <a:lnTo>
                    <a:pt x="109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68" y="3823"/>
                  </a:lnTo>
                  <a:lnTo>
                    <a:pt x="477" y="3850"/>
                  </a:lnTo>
                  <a:lnTo>
                    <a:pt x="586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17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102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29"/>
            <p:cNvSpPr/>
            <p:nvPr/>
          </p:nvSpPr>
          <p:spPr>
            <a:xfrm>
              <a:off x="1489850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64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6" y="3864"/>
                  </a:lnTo>
                  <a:lnTo>
                    <a:pt x="694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34" y="3606"/>
                  </a:lnTo>
                  <a:lnTo>
                    <a:pt x="1089" y="3510"/>
                  </a:lnTo>
                  <a:lnTo>
                    <a:pt x="1116" y="3415"/>
                  </a:lnTo>
                  <a:lnTo>
                    <a:pt x="1130" y="330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29"/>
            <p:cNvSpPr/>
            <p:nvPr/>
          </p:nvSpPr>
          <p:spPr>
            <a:xfrm>
              <a:off x="1566791" y="2398847"/>
              <a:ext cx="39937" cy="136599"/>
            </a:xfrm>
            <a:custGeom>
              <a:avLst/>
              <a:gdLst/>
              <a:ahLst/>
              <a:cxnLst/>
              <a:rect l="l" t="t" r="r" b="b"/>
              <a:pathLst>
                <a:path w="1130" h="3865" extrusionOk="0">
                  <a:moveTo>
                    <a:pt x="0" y="1"/>
                  </a:moveTo>
                  <a:lnTo>
                    <a:pt x="0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5" y="3619"/>
                  </a:lnTo>
                  <a:lnTo>
                    <a:pt x="163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7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79" y="3687"/>
                  </a:lnTo>
                  <a:lnTo>
                    <a:pt x="1048" y="3606"/>
                  </a:lnTo>
                  <a:lnTo>
                    <a:pt x="1088" y="3510"/>
                  </a:lnTo>
                  <a:lnTo>
                    <a:pt x="1129" y="3415"/>
                  </a:lnTo>
                  <a:lnTo>
                    <a:pt x="1129" y="33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1643697" y="2398847"/>
              <a:ext cx="40432" cy="136599"/>
            </a:xfrm>
            <a:custGeom>
              <a:avLst/>
              <a:gdLst/>
              <a:ahLst/>
              <a:cxnLst/>
              <a:rect l="l" t="t" r="r" b="b"/>
              <a:pathLst>
                <a:path w="1144" h="3865" extrusionOk="0">
                  <a:moveTo>
                    <a:pt x="1" y="1"/>
                  </a:moveTo>
                  <a:lnTo>
                    <a:pt x="1" y="3306"/>
                  </a:lnTo>
                  <a:lnTo>
                    <a:pt x="14" y="3415"/>
                  </a:lnTo>
                  <a:lnTo>
                    <a:pt x="41" y="3524"/>
                  </a:lnTo>
                  <a:lnTo>
                    <a:pt x="96" y="3619"/>
                  </a:lnTo>
                  <a:lnTo>
                    <a:pt x="177" y="3714"/>
                  </a:lnTo>
                  <a:lnTo>
                    <a:pt x="259" y="3782"/>
                  </a:lnTo>
                  <a:lnTo>
                    <a:pt x="354" y="3823"/>
                  </a:lnTo>
                  <a:lnTo>
                    <a:pt x="463" y="3850"/>
                  </a:lnTo>
                  <a:lnTo>
                    <a:pt x="585" y="3864"/>
                  </a:lnTo>
                  <a:lnTo>
                    <a:pt x="599" y="3864"/>
                  </a:lnTo>
                  <a:lnTo>
                    <a:pt x="708" y="3850"/>
                  </a:lnTo>
                  <a:lnTo>
                    <a:pt x="803" y="3810"/>
                  </a:lnTo>
                  <a:lnTo>
                    <a:pt x="898" y="3755"/>
                  </a:lnTo>
                  <a:lnTo>
                    <a:pt x="980" y="3687"/>
                  </a:lnTo>
                  <a:lnTo>
                    <a:pt x="1048" y="3606"/>
                  </a:lnTo>
                  <a:lnTo>
                    <a:pt x="1089" y="3510"/>
                  </a:lnTo>
                  <a:lnTo>
                    <a:pt x="1130" y="3415"/>
                  </a:lnTo>
                  <a:lnTo>
                    <a:pt x="1143" y="3306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3336447" y="4559360"/>
              <a:ext cx="1235538" cy="146671"/>
            </a:xfrm>
            <a:custGeom>
              <a:avLst/>
              <a:gdLst/>
              <a:ahLst/>
              <a:cxnLst/>
              <a:rect l="l" t="t" r="r" b="b"/>
              <a:pathLst>
                <a:path w="34959" h="4150" extrusionOk="0">
                  <a:moveTo>
                    <a:pt x="17480" y="1"/>
                  </a:moveTo>
                  <a:lnTo>
                    <a:pt x="15698" y="14"/>
                  </a:lnTo>
                  <a:lnTo>
                    <a:pt x="13957" y="42"/>
                  </a:lnTo>
                  <a:lnTo>
                    <a:pt x="12283" y="96"/>
                  </a:lnTo>
                  <a:lnTo>
                    <a:pt x="10678" y="164"/>
                  </a:lnTo>
                  <a:lnTo>
                    <a:pt x="9155" y="246"/>
                  </a:lnTo>
                  <a:lnTo>
                    <a:pt x="7713" y="354"/>
                  </a:lnTo>
                  <a:lnTo>
                    <a:pt x="6366" y="477"/>
                  </a:lnTo>
                  <a:lnTo>
                    <a:pt x="5128" y="613"/>
                  </a:lnTo>
                  <a:lnTo>
                    <a:pt x="3999" y="762"/>
                  </a:lnTo>
                  <a:lnTo>
                    <a:pt x="2993" y="912"/>
                  </a:lnTo>
                  <a:lnTo>
                    <a:pt x="2530" y="994"/>
                  </a:lnTo>
                  <a:lnTo>
                    <a:pt x="2109" y="1089"/>
                  </a:lnTo>
                  <a:lnTo>
                    <a:pt x="1728" y="1171"/>
                  </a:lnTo>
                  <a:lnTo>
                    <a:pt x="1374" y="1266"/>
                  </a:lnTo>
                  <a:lnTo>
                    <a:pt x="1061" y="1361"/>
                  </a:lnTo>
                  <a:lnTo>
                    <a:pt x="789" y="1456"/>
                  </a:lnTo>
                  <a:lnTo>
                    <a:pt x="558" y="1551"/>
                  </a:lnTo>
                  <a:lnTo>
                    <a:pt x="354" y="1660"/>
                  </a:lnTo>
                  <a:lnTo>
                    <a:pt x="204" y="1755"/>
                  </a:lnTo>
                  <a:lnTo>
                    <a:pt x="96" y="1864"/>
                  </a:lnTo>
                  <a:lnTo>
                    <a:pt x="55" y="1919"/>
                  </a:lnTo>
                  <a:lnTo>
                    <a:pt x="28" y="1973"/>
                  </a:lnTo>
                  <a:lnTo>
                    <a:pt x="14" y="2027"/>
                  </a:lnTo>
                  <a:lnTo>
                    <a:pt x="0" y="2082"/>
                  </a:lnTo>
                  <a:lnTo>
                    <a:pt x="14" y="2123"/>
                  </a:lnTo>
                  <a:lnTo>
                    <a:pt x="28" y="2177"/>
                  </a:lnTo>
                  <a:lnTo>
                    <a:pt x="55" y="2232"/>
                  </a:lnTo>
                  <a:lnTo>
                    <a:pt x="96" y="2286"/>
                  </a:lnTo>
                  <a:lnTo>
                    <a:pt x="204" y="2395"/>
                  </a:lnTo>
                  <a:lnTo>
                    <a:pt x="354" y="2490"/>
                  </a:lnTo>
                  <a:lnTo>
                    <a:pt x="558" y="2599"/>
                  </a:lnTo>
                  <a:lnTo>
                    <a:pt x="789" y="2694"/>
                  </a:lnTo>
                  <a:lnTo>
                    <a:pt x="1061" y="2789"/>
                  </a:lnTo>
                  <a:lnTo>
                    <a:pt x="1374" y="2884"/>
                  </a:lnTo>
                  <a:lnTo>
                    <a:pt x="1728" y="2980"/>
                  </a:lnTo>
                  <a:lnTo>
                    <a:pt x="2109" y="3061"/>
                  </a:lnTo>
                  <a:lnTo>
                    <a:pt x="2530" y="3156"/>
                  </a:lnTo>
                  <a:lnTo>
                    <a:pt x="2993" y="3238"/>
                  </a:lnTo>
                  <a:lnTo>
                    <a:pt x="3999" y="3401"/>
                  </a:lnTo>
                  <a:lnTo>
                    <a:pt x="5128" y="3537"/>
                  </a:lnTo>
                  <a:lnTo>
                    <a:pt x="6366" y="3673"/>
                  </a:lnTo>
                  <a:lnTo>
                    <a:pt x="7713" y="3796"/>
                  </a:lnTo>
                  <a:lnTo>
                    <a:pt x="9155" y="3905"/>
                  </a:lnTo>
                  <a:lnTo>
                    <a:pt x="10678" y="3986"/>
                  </a:lnTo>
                  <a:lnTo>
                    <a:pt x="12283" y="4054"/>
                  </a:lnTo>
                  <a:lnTo>
                    <a:pt x="13957" y="4109"/>
                  </a:lnTo>
                  <a:lnTo>
                    <a:pt x="15698" y="4136"/>
                  </a:lnTo>
                  <a:lnTo>
                    <a:pt x="17480" y="4149"/>
                  </a:lnTo>
                  <a:lnTo>
                    <a:pt x="19262" y="4136"/>
                  </a:lnTo>
                  <a:lnTo>
                    <a:pt x="21003" y="4109"/>
                  </a:lnTo>
                  <a:lnTo>
                    <a:pt x="22676" y="4054"/>
                  </a:lnTo>
                  <a:lnTo>
                    <a:pt x="24281" y="3986"/>
                  </a:lnTo>
                  <a:lnTo>
                    <a:pt x="25804" y="3905"/>
                  </a:lnTo>
                  <a:lnTo>
                    <a:pt x="27246" y="3796"/>
                  </a:lnTo>
                  <a:lnTo>
                    <a:pt x="28593" y="3673"/>
                  </a:lnTo>
                  <a:lnTo>
                    <a:pt x="29831" y="3537"/>
                  </a:lnTo>
                  <a:lnTo>
                    <a:pt x="30960" y="3401"/>
                  </a:lnTo>
                  <a:lnTo>
                    <a:pt x="31966" y="3238"/>
                  </a:lnTo>
                  <a:lnTo>
                    <a:pt x="32429" y="3156"/>
                  </a:lnTo>
                  <a:lnTo>
                    <a:pt x="32851" y="3061"/>
                  </a:lnTo>
                  <a:lnTo>
                    <a:pt x="33231" y="2980"/>
                  </a:lnTo>
                  <a:lnTo>
                    <a:pt x="33585" y="2884"/>
                  </a:lnTo>
                  <a:lnTo>
                    <a:pt x="33898" y="2789"/>
                  </a:lnTo>
                  <a:lnTo>
                    <a:pt x="34170" y="2694"/>
                  </a:lnTo>
                  <a:lnTo>
                    <a:pt x="34401" y="2599"/>
                  </a:lnTo>
                  <a:lnTo>
                    <a:pt x="34605" y="2490"/>
                  </a:lnTo>
                  <a:lnTo>
                    <a:pt x="34755" y="2395"/>
                  </a:lnTo>
                  <a:lnTo>
                    <a:pt x="34864" y="2286"/>
                  </a:lnTo>
                  <a:lnTo>
                    <a:pt x="34905" y="2232"/>
                  </a:lnTo>
                  <a:lnTo>
                    <a:pt x="34932" y="2177"/>
                  </a:lnTo>
                  <a:lnTo>
                    <a:pt x="34945" y="2123"/>
                  </a:lnTo>
                  <a:lnTo>
                    <a:pt x="34959" y="2082"/>
                  </a:lnTo>
                  <a:lnTo>
                    <a:pt x="34945" y="2027"/>
                  </a:lnTo>
                  <a:lnTo>
                    <a:pt x="34932" y="1973"/>
                  </a:lnTo>
                  <a:lnTo>
                    <a:pt x="34905" y="1919"/>
                  </a:lnTo>
                  <a:lnTo>
                    <a:pt x="34864" y="1864"/>
                  </a:lnTo>
                  <a:lnTo>
                    <a:pt x="34755" y="1755"/>
                  </a:lnTo>
                  <a:lnTo>
                    <a:pt x="34605" y="1660"/>
                  </a:lnTo>
                  <a:lnTo>
                    <a:pt x="34401" y="1551"/>
                  </a:lnTo>
                  <a:lnTo>
                    <a:pt x="34170" y="1456"/>
                  </a:lnTo>
                  <a:lnTo>
                    <a:pt x="33898" y="1361"/>
                  </a:lnTo>
                  <a:lnTo>
                    <a:pt x="33585" y="1266"/>
                  </a:lnTo>
                  <a:lnTo>
                    <a:pt x="33231" y="1171"/>
                  </a:lnTo>
                  <a:lnTo>
                    <a:pt x="32851" y="1089"/>
                  </a:lnTo>
                  <a:lnTo>
                    <a:pt x="32429" y="994"/>
                  </a:lnTo>
                  <a:lnTo>
                    <a:pt x="31966" y="912"/>
                  </a:lnTo>
                  <a:lnTo>
                    <a:pt x="30960" y="762"/>
                  </a:lnTo>
                  <a:lnTo>
                    <a:pt x="29831" y="613"/>
                  </a:lnTo>
                  <a:lnTo>
                    <a:pt x="28593" y="477"/>
                  </a:lnTo>
                  <a:lnTo>
                    <a:pt x="27246" y="354"/>
                  </a:lnTo>
                  <a:lnTo>
                    <a:pt x="25804" y="246"/>
                  </a:lnTo>
                  <a:lnTo>
                    <a:pt x="24281" y="164"/>
                  </a:lnTo>
                  <a:lnTo>
                    <a:pt x="22676" y="96"/>
                  </a:lnTo>
                  <a:lnTo>
                    <a:pt x="21003" y="42"/>
                  </a:lnTo>
                  <a:lnTo>
                    <a:pt x="19262" y="14"/>
                  </a:lnTo>
                  <a:lnTo>
                    <a:pt x="17480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3168638" y="3276730"/>
              <a:ext cx="788491" cy="663944"/>
            </a:xfrm>
            <a:custGeom>
              <a:avLst/>
              <a:gdLst/>
              <a:ahLst/>
              <a:cxnLst/>
              <a:rect l="l" t="t" r="r" b="b"/>
              <a:pathLst>
                <a:path w="22310" h="18786" extrusionOk="0">
                  <a:moveTo>
                    <a:pt x="5864" y="0"/>
                  </a:moveTo>
                  <a:lnTo>
                    <a:pt x="5782" y="14"/>
                  </a:lnTo>
                  <a:lnTo>
                    <a:pt x="5700" y="41"/>
                  </a:lnTo>
                  <a:lnTo>
                    <a:pt x="5619" y="82"/>
                  </a:lnTo>
                  <a:lnTo>
                    <a:pt x="5551" y="136"/>
                  </a:lnTo>
                  <a:lnTo>
                    <a:pt x="5496" y="191"/>
                  </a:lnTo>
                  <a:lnTo>
                    <a:pt x="5456" y="272"/>
                  </a:lnTo>
                  <a:lnTo>
                    <a:pt x="5428" y="354"/>
                  </a:lnTo>
                  <a:lnTo>
                    <a:pt x="5428" y="449"/>
                  </a:lnTo>
                  <a:lnTo>
                    <a:pt x="5428" y="17901"/>
                  </a:lnTo>
                  <a:lnTo>
                    <a:pt x="450" y="17901"/>
                  </a:lnTo>
                  <a:lnTo>
                    <a:pt x="355" y="17915"/>
                  </a:lnTo>
                  <a:lnTo>
                    <a:pt x="273" y="17928"/>
                  </a:lnTo>
                  <a:lnTo>
                    <a:pt x="191" y="17969"/>
                  </a:lnTo>
                  <a:lnTo>
                    <a:pt x="137" y="18024"/>
                  </a:lnTo>
                  <a:lnTo>
                    <a:pt x="83" y="18092"/>
                  </a:lnTo>
                  <a:lnTo>
                    <a:pt x="42" y="18173"/>
                  </a:lnTo>
                  <a:lnTo>
                    <a:pt x="15" y="18255"/>
                  </a:lnTo>
                  <a:lnTo>
                    <a:pt x="1" y="18336"/>
                  </a:lnTo>
                  <a:lnTo>
                    <a:pt x="15" y="18432"/>
                  </a:lnTo>
                  <a:lnTo>
                    <a:pt x="42" y="18513"/>
                  </a:lnTo>
                  <a:lnTo>
                    <a:pt x="83" y="18595"/>
                  </a:lnTo>
                  <a:lnTo>
                    <a:pt x="137" y="18649"/>
                  </a:lnTo>
                  <a:lnTo>
                    <a:pt x="191" y="18704"/>
                  </a:lnTo>
                  <a:lnTo>
                    <a:pt x="273" y="18744"/>
                  </a:lnTo>
                  <a:lnTo>
                    <a:pt x="355" y="18772"/>
                  </a:lnTo>
                  <a:lnTo>
                    <a:pt x="450" y="18785"/>
                  </a:lnTo>
                  <a:lnTo>
                    <a:pt x="5864" y="18785"/>
                  </a:lnTo>
                  <a:lnTo>
                    <a:pt x="5959" y="18772"/>
                  </a:lnTo>
                  <a:lnTo>
                    <a:pt x="6041" y="18744"/>
                  </a:lnTo>
                  <a:lnTo>
                    <a:pt x="6109" y="18704"/>
                  </a:lnTo>
                  <a:lnTo>
                    <a:pt x="6177" y="18649"/>
                  </a:lnTo>
                  <a:lnTo>
                    <a:pt x="6231" y="18595"/>
                  </a:lnTo>
                  <a:lnTo>
                    <a:pt x="6272" y="18513"/>
                  </a:lnTo>
                  <a:lnTo>
                    <a:pt x="6299" y="18432"/>
                  </a:lnTo>
                  <a:lnTo>
                    <a:pt x="6313" y="18336"/>
                  </a:lnTo>
                  <a:lnTo>
                    <a:pt x="6313" y="884"/>
                  </a:lnTo>
                  <a:lnTo>
                    <a:pt x="21425" y="884"/>
                  </a:lnTo>
                  <a:lnTo>
                    <a:pt x="21425" y="4217"/>
                  </a:lnTo>
                  <a:lnTo>
                    <a:pt x="21439" y="4312"/>
                  </a:lnTo>
                  <a:lnTo>
                    <a:pt x="21466" y="4394"/>
                  </a:lnTo>
                  <a:lnTo>
                    <a:pt x="21507" y="4462"/>
                  </a:lnTo>
                  <a:lnTo>
                    <a:pt x="21561" y="4530"/>
                  </a:lnTo>
                  <a:lnTo>
                    <a:pt x="21616" y="4584"/>
                  </a:lnTo>
                  <a:lnTo>
                    <a:pt x="21697" y="4625"/>
                  </a:lnTo>
                  <a:lnTo>
                    <a:pt x="21779" y="4652"/>
                  </a:lnTo>
                  <a:lnTo>
                    <a:pt x="21874" y="4666"/>
                  </a:lnTo>
                  <a:lnTo>
                    <a:pt x="21956" y="4652"/>
                  </a:lnTo>
                  <a:lnTo>
                    <a:pt x="22037" y="4625"/>
                  </a:lnTo>
                  <a:lnTo>
                    <a:pt x="22119" y="4584"/>
                  </a:lnTo>
                  <a:lnTo>
                    <a:pt x="22187" y="4530"/>
                  </a:lnTo>
                  <a:lnTo>
                    <a:pt x="22241" y="4462"/>
                  </a:lnTo>
                  <a:lnTo>
                    <a:pt x="22282" y="4394"/>
                  </a:lnTo>
                  <a:lnTo>
                    <a:pt x="22296" y="4312"/>
                  </a:lnTo>
                  <a:lnTo>
                    <a:pt x="22309" y="4217"/>
                  </a:lnTo>
                  <a:lnTo>
                    <a:pt x="22309" y="449"/>
                  </a:lnTo>
                  <a:lnTo>
                    <a:pt x="22296" y="354"/>
                  </a:lnTo>
                  <a:lnTo>
                    <a:pt x="22282" y="272"/>
                  </a:lnTo>
                  <a:lnTo>
                    <a:pt x="22241" y="191"/>
                  </a:lnTo>
                  <a:lnTo>
                    <a:pt x="22187" y="136"/>
                  </a:lnTo>
                  <a:lnTo>
                    <a:pt x="22119" y="82"/>
                  </a:lnTo>
                  <a:lnTo>
                    <a:pt x="22037" y="41"/>
                  </a:lnTo>
                  <a:lnTo>
                    <a:pt x="21956" y="14"/>
                  </a:lnTo>
                  <a:lnTo>
                    <a:pt x="218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082119" y="3865649"/>
              <a:ext cx="118786" cy="118291"/>
            </a:xfrm>
            <a:custGeom>
              <a:avLst/>
              <a:gdLst/>
              <a:ahLst/>
              <a:cxnLst/>
              <a:rect l="l" t="t" r="r" b="b"/>
              <a:pathLst>
                <a:path w="3361" h="3347" extrusionOk="0">
                  <a:moveTo>
                    <a:pt x="1" y="0"/>
                  </a:moveTo>
                  <a:lnTo>
                    <a:pt x="1" y="3346"/>
                  </a:lnTo>
                  <a:lnTo>
                    <a:pt x="1905" y="3346"/>
                  </a:lnTo>
                  <a:lnTo>
                    <a:pt x="2055" y="3319"/>
                  </a:lnTo>
                  <a:lnTo>
                    <a:pt x="2218" y="3278"/>
                  </a:lnTo>
                  <a:lnTo>
                    <a:pt x="2367" y="3224"/>
                  </a:lnTo>
                  <a:lnTo>
                    <a:pt x="2503" y="3156"/>
                  </a:lnTo>
                  <a:lnTo>
                    <a:pt x="2639" y="3074"/>
                  </a:lnTo>
                  <a:lnTo>
                    <a:pt x="2762" y="2979"/>
                  </a:lnTo>
                  <a:lnTo>
                    <a:pt x="2884" y="2884"/>
                  </a:lnTo>
                  <a:lnTo>
                    <a:pt x="2979" y="2762"/>
                  </a:lnTo>
                  <a:lnTo>
                    <a:pt x="3075" y="2639"/>
                  </a:lnTo>
                  <a:lnTo>
                    <a:pt x="3156" y="2503"/>
                  </a:lnTo>
                  <a:lnTo>
                    <a:pt x="3224" y="2367"/>
                  </a:lnTo>
                  <a:lnTo>
                    <a:pt x="3279" y="2217"/>
                  </a:lnTo>
                  <a:lnTo>
                    <a:pt x="3320" y="2054"/>
                  </a:lnTo>
                  <a:lnTo>
                    <a:pt x="3347" y="1905"/>
                  </a:lnTo>
                  <a:lnTo>
                    <a:pt x="3360" y="1728"/>
                  </a:lnTo>
                  <a:lnTo>
                    <a:pt x="3360" y="1619"/>
                  </a:lnTo>
                  <a:lnTo>
                    <a:pt x="3347" y="1456"/>
                  </a:lnTo>
                  <a:lnTo>
                    <a:pt x="3320" y="1293"/>
                  </a:lnTo>
                  <a:lnTo>
                    <a:pt x="3279" y="1143"/>
                  </a:lnTo>
                  <a:lnTo>
                    <a:pt x="3224" y="993"/>
                  </a:lnTo>
                  <a:lnTo>
                    <a:pt x="3156" y="857"/>
                  </a:lnTo>
                  <a:lnTo>
                    <a:pt x="3075" y="721"/>
                  </a:lnTo>
                  <a:lnTo>
                    <a:pt x="2979" y="599"/>
                  </a:lnTo>
                  <a:lnTo>
                    <a:pt x="2884" y="476"/>
                  </a:lnTo>
                  <a:lnTo>
                    <a:pt x="2762" y="368"/>
                  </a:lnTo>
                  <a:lnTo>
                    <a:pt x="2639" y="286"/>
                  </a:lnTo>
                  <a:lnTo>
                    <a:pt x="2503" y="204"/>
                  </a:lnTo>
                  <a:lnTo>
                    <a:pt x="2367" y="136"/>
                  </a:lnTo>
                  <a:lnTo>
                    <a:pt x="2218" y="82"/>
                  </a:lnTo>
                  <a:lnTo>
                    <a:pt x="2055" y="41"/>
                  </a:lnTo>
                  <a:lnTo>
                    <a:pt x="1905" y="14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3586922" y="3474297"/>
              <a:ext cx="709147" cy="1161036"/>
            </a:xfrm>
            <a:custGeom>
              <a:avLst/>
              <a:gdLst/>
              <a:ahLst/>
              <a:cxnLst/>
              <a:rect l="l" t="t" r="r" b="b"/>
              <a:pathLst>
                <a:path w="20065" h="32851" extrusionOk="0">
                  <a:moveTo>
                    <a:pt x="1211" y="1"/>
                  </a:moveTo>
                  <a:lnTo>
                    <a:pt x="1034" y="14"/>
                  </a:lnTo>
                  <a:lnTo>
                    <a:pt x="871" y="55"/>
                  </a:lnTo>
                  <a:lnTo>
                    <a:pt x="708" y="110"/>
                  </a:lnTo>
                  <a:lnTo>
                    <a:pt x="572" y="191"/>
                  </a:lnTo>
                  <a:lnTo>
                    <a:pt x="449" y="286"/>
                  </a:lnTo>
                  <a:lnTo>
                    <a:pt x="340" y="382"/>
                  </a:lnTo>
                  <a:lnTo>
                    <a:pt x="245" y="490"/>
                  </a:lnTo>
                  <a:lnTo>
                    <a:pt x="163" y="627"/>
                  </a:lnTo>
                  <a:lnTo>
                    <a:pt x="95" y="763"/>
                  </a:lnTo>
                  <a:lnTo>
                    <a:pt x="41" y="899"/>
                  </a:lnTo>
                  <a:lnTo>
                    <a:pt x="14" y="1062"/>
                  </a:lnTo>
                  <a:lnTo>
                    <a:pt x="0" y="1211"/>
                  </a:lnTo>
                  <a:lnTo>
                    <a:pt x="0" y="31640"/>
                  </a:lnTo>
                  <a:lnTo>
                    <a:pt x="14" y="31763"/>
                  </a:lnTo>
                  <a:lnTo>
                    <a:pt x="27" y="31885"/>
                  </a:lnTo>
                  <a:lnTo>
                    <a:pt x="55" y="32008"/>
                  </a:lnTo>
                  <a:lnTo>
                    <a:pt x="95" y="32116"/>
                  </a:lnTo>
                  <a:lnTo>
                    <a:pt x="150" y="32225"/>
                  </a:lnTo>
                  <a:lnTo>
                    <a:pt x="218" y="32320"/>
                  </a:lnTo>
                  <a:lnTo>
                    <a:pt x="286" y="32416"/>
                  </a:lnTo>
                  <a:lnTo>
                    <a:pt x="354" y="32497"/>
                  </a:lnTo>
                  <a:lnTo>
                    <a:pt x="449" y="32579"/>
                  </a:lnTo>
                  <a:lnTo>
                    <a:pt x="544" y="32647"/>
                  </a:lnTo>
                  <a:lnTo>
                    <a:pt x="640" y="32701"/>
                  </a:lnTo>
                  <a:lnTo>
                    <a:pt x="748" y="32756"/>
                  </a:lnTo>
                  <a:lnTo>
                    <a:pt x="857" y="32796"/>
                  </a:lnTo>
                  <a:lnTo>
                    <a:pt x="966" y="32824"/>
                  </a:lnTo>
                  <a:lnTo>
                    <a:pt x="1088" y="32851"/>
                  </a:lnTo>
                  <a:lnTo>
                    <a:pt x="18976" y="32851"/>
                  </a:lnTo>
                  <a:lnTo>
                    <a:pt x="19098" y="32824"/>
                  </a:lnTo>
                  <a:lnTo>
                    <a:pt x="19221" y="32796"/>
                  </a:lnTo>
                  <a:lnTo>
                    <a:pt x="19330" y="32756"/>
                  </a:lnTo>
                  <a:lnTo>
                    <a:pt x="19438" y="32701"/>
                  </a:lnTo>
                  <a:lnTo>
                    <a:pt x="19534" y="32647"/>
                  </a:lnTo>
                  <a:lnTo>
                    <a:pt x="19629" y="32579"/>
                  </a:lnTo>
                  <a:lnTo>
                    <a:pt x="19710" y="32497"/>
                  </a:lnTo>
                  <a:lnTo>
                    <a:pt x="19792" y="32402"/>
                  </a:lnTo>
                  <a:lnTo>
                    <a:pt x="19860" y="32320"/>
                  </a:lnTo>
                  <a:lnTo>
                    <a:pt x="19914" y="32212"/>
                  </a:lnTo>
                  <a:lnTo>
                    <a:pt x="19969" y="32116"/>
                  </a:lnTo>
                  <a:lnTo>
                    <a:pt x="20010" y="32008"/>
                  </a:lnTo>
                  <a:lnTo>
                    <a:pt x="20037" y="31885"/>
                  </a:lnTo>
                  <a:lnTo>
                    <a:pt x="20051" y="31763"/>
                  </a:lnTo>
                  <a:lnTo>
                    <a:pt x="20064" y="31640"/>
                  </a:lnTo>
                  <a:lnTo>
                    <a:pt x="20064" y="1211"/>
                  </a:lnTo>
                  <a:lnTo>
                    <a:pt x="20051" y="1089"/>
                  </a:lnTo>
                  <a:lnTo>
                    <a:pt x="20037" y="967"/>
                  </a:lnTo>
                  <a:lnTo>
                    <a:pt x="20010" y="858"/>
                  </a:lnTo>
                  <a:lnTo>
                    <a:pt x="19969" y="749"/>
                  </a:lnTo>
                  <a:lnTo>
                    <a:pt x="19914" y="640"/>
                  </a:lnTo>
                  <a:lnTo>
                    <a:pt x="19860" y="531"/>
                  </a:lnTo>
                  <a:lnTo>
                    <a:pt x="19792" y="450"/>
                  </a:lnTo>
                  <a:lnTo>
                    <a:pt x="19710" y="354"/>
                  </a:lnTo>
                  <a:lnTo>
                    <a:pt x="19615" y="286"/>
                  </a:lnTo>
                  <a:lnTo>
                    <a:pt x="19534" y="205"/>
                  </a:lnTo>
                  <a:lnTo>
                    <a:pt x="19425" y="150"/>
                  </a:lnTo>
                  <a:lnTo>
                    <a:pt x="19330" y="96"/>
                  </a:lnTo>
                  <a:lnTo>
                    <a:pt x="19207" y="55"/>
                  </a:lnTo>
                  <a:lnTo>
                    <a:pt x="19098" y="28"/>
                  </a:lnTo>
                  <a:lnTo>
                    <a:pt x="18976" y="14"/>
                  </a:lnTo>
                  <a:lnTo>
                    <a:pt x="188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3751797" y="3622843"/>
              <a:ext cx="475039" cy="59199"/>
            </a:xfrm>
            <a:custGeom>
              <a:avLst/>
              <a:gdLst/>
              <a:ahLst/>
              <a:cxnLst/>
              <a:rect l="l" t="t" r="r" b="b"/>
              <a:pathLst>
                <a:path w="13441" h="1675" extrusionOk="0">
                  <a:moveTo>
                    <a:pt x="749" y="1"/>
                  </a:moveTo>
                  <a:lnTo>
                    <a:pt x="667" y="15"/>
                  </a:lnTo>
                  <a:lnTo>
                    <a:pt x="586" y="42"/>
                  </a:lnTo>
                  <a:lnTo>
                    <a:pt x="518" y="69"/>
                  </a:lnTo>
                  <a:lnTo>
                    <a:pt x="368" y="151"/>
                  </a:lnTo>
                  <a:lnTo>
                    <a:pt x="246" y="246"/>
                  </a:lnTo>
                  <a:lnTo>
                    <a:pt x="151" y="368"/>
                  </a:lnTo>
                  <a:lnTo>
                    <a:pt x="69" y="504"/>
                  </a:lnTo>
                  <a:lnTo>
                    <a:pt x="42" y="586"/>
                  </a:lnTo>
                  <a:lnTo>
                    <a:pt x="15" y="668"/>
                  </a:lnTo>
                  <a:lnTo>
                    <a:pt x="1" y="749"/>
                  </a:lnTo>
                  <a:lnTo>
                    <a:pt x="1" y="831"/>
                  </a:lnTo>
                  <a:lnTo>
                    <a:pt x="1" y="926"/>
                  </a:lnTo>
                  <a:lnTo>
                    <a:pt x="15" y="1008"/>
                  </a:lnTo>
                  <a:lnTo>
                    <a:pt x="42" y="1089"/>
                  </a:lnTo>
                  <a:lnTo>
                    <a:pt x="69" y="1157"/>
                  </a:lnTo>
                  <a:lnTo>
                    <a:pt x="151" y="1307"/>
                  </a:lnTo>
                  <a:lnTo>
                    <a:pt x="246" y="1429"/>
                  </a:lnTo>
                  <a:lnTo>
                    <a:pt x="368" y="1524"/>
                  </a:lnTo>
                  <a:lnTo>
                    <a:pt x="518" y="1606"/>
                  </a:lnTo>
                  <a:lnTo>
                    <a:pt x="586" y="1633"/>
                  </a:lnTo>
                  <a:lnTo>
                    <a:pt x="667" y="1647"/>
                  </a:lnTo>
                  <a:lnTo>
                    <a:pt x="749" y="1660"/>
                  </a:lnTo>
                  <a:lnTo>
                    <a:pt x="831" y="1674"/>
                  </a:lnTo>
                  <a:lnTo>
                    <a:pt x="12611" y="1674"/>
                  </a:lnTo>
                  <a:lnTo>
                    <a:pt x="12692" y="1660"/>
                  </a:lnTo>
                  <a:lnTo>
                    <a:pt x="12774" y="1647"/>
                  </a:lnTo>
                  <a:lnTo>
                    <a:pt x="12855" y="1633"/>
                  </a:lnTo>
                  <a:lnTo>
                    <a:pt x="12937" y="1606"/>
                  </a:lnTo>
                  <a:lnTo>
                    <a:pt x="13073" y="1524"/>
                  </a:lnTo>
                  <a:lnTo>
                    <a:pt x="13195" y="1429"/>
                  </a:lnTo>
                  <a:lnTo>
                    <a:pt x="13304" y="1307"/>
                  </a:lnTo>
                  <a:lnTo>
                    <a:pt x="13386" y="1157"/>
                  </a:lnTo>
                  <a:lnTo>
                    <a:pt x="13413" y="1089"/>
                  </a:lnTo>
                  <a:lnTo>
                    <a:pt x="13427" y="1008"/>
                  </a:lnTo>
                  <a:lnTo>
                    <a:pt x="13440" y="926"/>
                  </a:lnTo>
                  <a:lnTo>
                    <a:pt x="13440" y="831"/>
                  </a:lnTo>
                  <a:lnTo>
                    <a:pt x="13440" y="749"/>
                  </a:lnTo>
                  <a:lnTo>
                    <a:pt x="13427" y="668"/>
                  </a:lnTo>
                  <a:lnTo>
                    <a:pt x="13413" y="586"/>
                  </a:lnTo>
                  <a:lnTo>
                    <a:pt x="13386" y="504"/>
                  </a:lnTo>
                  <a:lnTo>
                    <a:pt x="13304" y="368"/>
                  </a:lnTo>
                  <a:lnTo>
                    <a:pt x="13195" y="246"/>
                  </a:lnTo>
                  <a:lnTo>
                    <a:pt x="13073" y="151"/>
                  </a:lnTo>
                  <a:lnTo>
                    <a:pt x="12937" y="69"/>
                  </a:lnTo>
                  <a:lnTo>
                    <a:pt x="12855" y="42"/>
                  </a:lnTo>
                  <a:lnTo>
                    <a:pt x="12774" y="15"/>
                  </a:lnTo>
                  <a:lnTo>
                    <a:pt x="12692" y="1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3751797" y="3757005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831" y="1673"/>
                  </a:lnTo>
                  <a:lnTo>
                    <a:pt x="12611" y="1673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3751797" y="3891131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7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8"/>
                  </a:lnTo>
                  <a:lnTo>
                    <a:pt x="69" y="1156"/>
                  </a:lnTo>
                  <a:lnTo>
                    <a:pt x="151" y="1306"/>
                  </a:lnTo>
                  <a:lnTo>
                    <a:pt x="246" y="1428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2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2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28"/>
                  </a:lnTo>
                  <a:lnTo>
                    <a:pt x="13304" y="1306"/>
                  </a:lnTo>
                  <a:lnTo>
                    <a:pt x="13386" y="1156"/>
                  </a:lnTo>
                  <a:lnTo>
                    <a:pt x="13413" y="1088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7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3751797" y="4025258"/>
              <a:ext cx="475039" cy="59163"/>
            </a:xfrm>
            <a:custGeom>
              <a:avLst/>
              <a:gdLst/>
              <a:ahLst/>
              <a:cxnLst/>
              <a:rect l="l" t="t" r="r" b="b"/>
              <a:pathLst>
                <a:path w="13441" h="1674" extrusionOk="0">
                  <a:moveTo>
                    <a:pt x="831" y="0"/>
                  </a:moveTo>
                  <a:lnTo>
                    <a:pt x="749" y="14"/>
                  </a:lnTo>
                  <a:lnTo>
                    <a:pt x="667" y="28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50"/>
                  </a:lnTo>
                  <a:lnTo>
                    <a:pt x="246" y="245"/>
                  </a:lnTo>
                  <a:lnTo>
                    <a:pt x="151" y="368"/>
                  </a:lnTo>
                  <a:lnTo>
                    <a:pt x="69" y="517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44"/>
                  </a:lnTo>
                  <a:lnTo>
                    <a:pt x="1" y="925"/>
                  </a:lnTo>
                  <a:lnTo>
                    <a:pt x="15" y="1007"/>
                  </a:lnTo>
                  <a:lnTo>
                    <a:pt x="42" y="1089"/>
                  </a:lnTo>
                  <a:lnTo>
                    <a:pt x="69" y="1170"/>
                  </a:lnTo>
                  <a:lnTo>
                    <a:pt x="151" y="1306"/>
                  </a:lnTo>
                  <a:lnTo>
                    <a:pt x="246" y="1429"/>
                  </a:lnTo>
                  <a:lnTo>
                    <a:pt x="368" y="1537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60"/>
                  </a:lnTo>
                  <a:lnTo>
                    <a:pt x="749" y="1673"/>
                  </a:lnTo>
                  <a:lnTo>
                    <a:pt x="12692" y="1673"/>
                  </a:lnTo>
                  <a:lnTo>
                    <a:pt x="12774" y="1660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37"/>
                  </a:lnTo>
                  <a:lnTo>
                    <a:pt x="13195" y="1429"/>
                  </a:lnTo>
                  <a:lnTo>
                    <a:pt x="13304" y="1306"/>
                  </a:lnTo>
                  <a:lnTo>
                    <a:pt x="13386" y="1170"/>
                  </a:lnTo>
                  <a:lnTo>
                    <a:pt x="13413" y="1089"/>
                  </a:lnTo>
                  <a:lnTo>
                    <a:pt x="13427" y="1007"/>
                  </a:lnTo>
                  <a:lnTo>
                    <a:pt x="13440" y="925"/>
                  </a:lnTo>
                  <a:lnTo>
                    <a:pt x="13440" y="844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17"/>
                  </a:lnTo>
                  <a:lnTo>
                    <a:pt x="13304" y="368"/>
                  </a:lnTo>
                  <a:lnTo>
                    <a:pt x="13195" y="245"/>
                  </a:lnTo>
                  <a:lnTo>
                    <a:pt x="13073" y="150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28"/>
                  </a:lnTo>
                  <a:lnTo>
                    <a:pt x="12692" y="14"/>
                  </a:lnTo>
                  <a:lnTo>
                    <a:pt x="12611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3751797" y="4159879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54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53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3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3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53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54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3751797" y="4294005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27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3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1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592"/>
                  </a:lnTo>
                  <a:lnTo>
                    <a:pt x="586" y="1619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19"/>
                  </a:lnTo>
                  <a:lnTo>
                    <a:pt x="12937" y="1592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1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3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27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751797" y="4428132"/>
              <a:ext cx="475039" cy="58669"/>
            </a:xfrm>
            <a:custGeom>
              <a:avLst/>
              <a:gdLst/>
              <a:ahLst/>
              <a:cxnLst/>
              <a:rect l="l" t="t" r="r" b="b"/>
              <a:pathLst>
                <a:path w="13441" h="1660" extrusionOk="0">
                  <a:moveTo>
                    <a:pt x="749" y="0"/>
                  </a:moveTo>
                  <a:lnTo>
                    <a:pt x="667" y="14"/>
                  </a:lnTo>
                  <a:lnTo>
                    <a:pt x="586" y="41"/>
                  </a:lnTo>
                  <a:lnTo>
                    <a:pt x="518" y="68"/>
                  </a:lnTo>
                  <a:lnTo>
                    <a:pt x="368" y="136"/>
                  </a:lnTo>
                  <a:lnTo>
                    <a:pt x="246" y="245"/>
                  </a:lnTo>
                  <a:lnTo>
                    <a:pt x="151" y="367"/>
                  </a:lnTo>
                  <a:lnTo>
                    <a:pt x="69" y="504"/>
                  </a:lnTo>
                  <a:lnTo>
                    <a:pt x="42" y="585"/>
                  </a:lnTo>
                  <a:lnTo>
                    <a:pt x="15" y="667"/>
                  </a:lnTo>
                  <a:lnTo>
                    <a:pt x="1" y="748"/>
                  </a:lnTo>
                  <a:lnTo>
                    <a:pt x="1" y="830"/>
                  </a:lnTo>
                  <a:lnTo>
                    <a:pt x="1" y="912"/>
                  </a:lnTo>
                  <a:lnTo>
                    <a:pt x="15" y="993"/>
                  </a:lnTo>
                  <a:lnTo>
                    <a:pt x="42" y="1075"/>
                  </a:lnTo>
                  <a:lnTo>
                    <a:pt x="69" y="1156"/>
                  </a:lnTo>
                  <a:lnTo>
                    <a:pt x="151" y="1292"/>
                  </a:lnTo>
                  <a:lnTo>
                    <a:pt x="246" y="1415"/>
                  </a:lnTo>
                  <a:lnTo>
                    <a:pt x="368" y="1524"/>
                  </a:lnTo>
                  <a:lnTo>
                    <a:pt x="518" y="1605"/>
                  </a:lnTo>
                  <a:lnTo>
                    <a:pt x="586" y="1633"/>
                  </a:lnTo>
                  <a:lnTo>
                    <a:pt x="667" y="1646"/>
                  </a:lnTo>
                  <a:lnTo>
                    <a:pt x="749" y="1660"/>
                  </a:lnTo>
                  <a:lnTo>
                    <a:pt x="12692" y="1660"/>
                  </a:lnTo>
                  <a:lnTo>
                    <a:pt x="12774" y="1646"/>
                  </a:lnTo>
                  <a:lnTo>
                    <a:pt x="12855" y="1633"/>
                  </a:lnTo>
                  <a:lnTo>
                    <a:pt x="12937" y="1605"/>
                  </a:lnTo>
                  <a:lnTo>
                    <a:pt x="13073" y="1524"/>
                  </a:lnTo>
                  <a:lnTo>
                    <a:pt x="13195" y="1415"/>
                  </a:lnTo>
                  <a:lnTo>
                    <a:pt x="13304" y="1292"/>
                  </a:lnTo>
                  <a:lnTo>
                    <a:pt x="13386" y="1156"/>
                  </a:lnTo>
                  <a:lnTo>
                    <a:pt x="13413" y="1075"/>
                  </a:lnTo>
                  <a:lnTo>
                    <a:pt x="13427" y="993"/>
                  </a:lnTo>
                  <a:lnTo>
                    <a:pt x="13440" y="912"/>
                  </a:lnTo>
                  <a:lnTo>
                    <a:pt x="13440" y="830"/>
                  </a:lnTo>
                  <a:lnTo>
                    <a:pt x="13440" y="748"/>
                  </a:lnTo>
                  <a:lnTo>
                    <a:pt x="13427" y="667"/>
                  </a:lnTo>
                  <a:lnTo>
                    <a:pt x="13413" y="585"/>
                  </a:lnTo>
                  <a:lnTo>
                    <a:pt x="13386" y="504"/>
                  </a:lnTo>
                  <a:lnTo>
                    <a:pt x="13304" y="367"/>
                  </a:lnTo>
                  <a:lnTo>
                    <a:pt x="13195" y="245"/>
                  </a:lnTo>
                  <a:lnTo>
                    <a:pt x="13073" y="136"/>
                  </a:lnTo>
                  <a:lnTo>
                    <a:pt x="12937" y="68"/>
                  </a:lnTo>
                  <a:lnTo>
                    <a:pt x="12855" y="41"/>
                  </a:lnTo>
                  <a:lnTo>
                    <a:pt x="12774" y="14"/>
                  </a:lnTo>
                  <a:lnTo>
                    <a:pt x="12692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667681" y="3622843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1"/>
                  </a:moveTo>
                  <a:lnTo>
                    <a:pt x="286" y="15"/>
                  </a:lnTo>
                  <a:lnTo>
                    <a:pt x="218" y="28"/>
                  </a:lnTo>
                  <a:lnTo>
                    <a:pt x="164" y="69"/>
                  </a:lnTo>
                  <a:lnTo>
                    <a:pt x="109" y="110"/>
                  </a:lnTo>
                  <a:lnTo>
                    <a:pt x="69" y="164"/>
                  </a:lnTo>
                  <a:lnTo>
                    <a:pt x="28" y="219"/>
                  </a:lnTo>
                  <a:lnTo>
                    <a:pt x="14" y="287"/>
                  </a:lnTo>
                  <a:lnTo>
                    <a:pt x="1" y="355"/>
                  </a:lnTo>
                  <a:lnTo>
                    <a:pt x="14" y="436"/>
                  </a:lnTo>
                  <a:lnTo>
                    <a:pt x="28" y="491"/>
                  </a:lnTo>
                  <a:lnTo>
                    <a:pt x="69" y="559"/>
                  </a:lnTo>
                  <a:lnTo>
                    <a:pt x="109" y="613"/>
                  </a:lnTo>
                  <a:lnTo>
                    <a:pt x="164" y="654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354" y="722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4"/>
                  </a:lnTo>
                  <a:lnTo>
                    <a:pt x="613" y="613"/>
                  </a:lnTo>
                  <a:lnTo>
                    <a:pt x="653" y="559"/>
                  </a:lnTo>
                  <a:lnTo>
                    <a:pt x="681" y="491"/>
                  </a:lnTo>
                  <a:lnTo>
                    <a:pt x="708" y="436"/>
                  </a:lnTo>
                  <a:lnTo>
                    <a:pt x="721" y="355"/>
                  </a:lnTo>
                  <a:lnTo>
                    <a:pt x="708" y="287"/>
                  </a:lnTo>
                  <a:lnTo>
                    <a:pt x="681" y="219"/>
                  </a:lnTo>
                  <a:lnTo>
                    <a:pt x="653" y="164"/>
                  </a:lnTo>
                  <a:lnTo>
                    <a:pt x="613" y="110"/>
                  </a:lnTo>
                  <a:lnTo>
                    <a:pt x="558" y="69"/>
                  </a:lnTo>
                  <a:lnTo>
                    <a:pt x="504" y="28"/>
                  </a:lnTo>
                  <a:lnTo>
                    <a:pt x="436" y="15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3667681" y="365652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3667681" y="3757005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7"/>
                  </a:lnTo>
                  <a:lnTo>
                    <a:pt x="354" y="721"/>
                  </a:lnTo>
                  <a:lnTo>
                    <a:pt x="436" y="707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667681" y="3790652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667681" y="402525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41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41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667681" y="405939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72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694"/>
                  </a:lnTo>
                  <a:lnTo>
                    <a:pt x="354" y="707"/>
                  </a:lnTo>
                  <a:lnTo>
                    <a:pt x="436" y="694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72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667681" y="3891131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7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3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7"/>
                  </a:lnTo>
                  <a:lnTo>
                    <a:pt x="14" y="435"/>
                  </a:lnTo>
                  <a:lnTo>
                    <a:pt x="28" y="503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3"/>
                  </a:lnTo>
                  <a:lnTo>
                    <a:pt x="708" y="435"/>
                  </a:lnTo>
                  <a:lnTo>
                    <a:pt x="721" y="367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3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7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667681" y="3924778"/>
              <a:ext cx="25517" cy="25517"/>
            </a:xfrm>
            <a:custGeom>
              <a:avLst/>
              <a:gdLst/>
              <a:ahLst/>
              <a:cxnLst/>
              <a:rect l="l" t="t" r="r" b="b"/>
              <a:pathLst>
                <a:path w="722" h="722" extrusionOk="0">
                  <a:moveTo>
                    <a:pt x="354" y="0"/>
                  </a:moveTo>
                  <a:lnTo>
                    <a:pt x="286" y="14"/>
                  </a:lnTo>
                  <a:lnTo>
                    <a:pt x="218" y="28"/>
                  </a:lnTo>
                  <a:lnTo>
                    <a:pt x="164" y="68"/>
                  </a:lnTo>
                  <a:lnTo>
                    <a:pt x="109" y="109"/>
                  </a:lnTo>
                  <a:lnTo>
                    <a:pt x="69" y="164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68"/>
                  </a:lnTo>
                  <a:lnTo>
                    <a:pt x="14" y="436"/>
                  </a:lnTo>
                  <a:lnTo>
                    <a:pt x="28" y="504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94"/>
                  </a:lnTo>
                  <a:lnTo>
                    <a:pt x="286" y="708"/>
                  </a:lnTo>
                  <a:lnTo>
                    <a:pt x="354" y="721"/>
                  </a:lnTo>
                  <a:lnTo>
                    <a:pt x="436" y="708"/>
                  </a:lnTo>
                  <a:lnTo>
                    <a:pt x="504" y="694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504"/>
                  </a:lnTo>
                  <a:lnTo>
                    <a:pt x="708" y="436"/>
                  </a:lnTo>
                  <a:lnTo>
                    <a:pt x="721" y="368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64"/>
                  </a:lnTo>
                  <a:lnTo>
                    <a:pt x="613" y="109"/>
                  </a:lnTo>
                  <a:lnTo>
                    <a:pt x="558" y="68"/>
                  </a:lnTo>
                  <a:lnTo>
                    <a:pt x="504" y="28"/>
                  </a:lnTo>
                  <a:lnTo>
                    <a:pt x="436" y="14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667681" y="4159879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4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44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44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4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3667681" y="4193526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667681" y="4294005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5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599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7"/>
                  </a:lnTo>
                  <a:lnTo>
                    <a:pt x="436" y="707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599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5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667681" y="432765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96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96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667681" y="4428132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7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2"/>
                  </a:lnTo>
                  <a:lnTo>
                    <a:pt x="164" y="653"/>
                  </a:lnTo>
                  <a:lnTo>
                    <a:pt x="218" y="680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0"/>
                  </a:lnTo>
                  <a:lnTo>
                    <a:pt x="558" y="653"/>
                  </a:lnTo>
                  <a:lnTo>
                    <a:pt x="613" y="612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7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1739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667681" y="4461778"/>
              <a:ext cx="25517" cy="25022"/>
            </a:xfrm>
            <a:custGeom>
              <a:avLst/>
              <a:gdLst/>
              <a:ahLst/>
              <a:cxnLst/>
              <a:rect l="l" t="t" r="r" b="b"/>
              <a:pathLst>
                <a:path w="722" h="708" extrusionOk="0">
                  <a:moveTo>
                    <a:pt x="286" y="0"/>
                  </a:moveTo>
                  <a:lnTo>
                    <a:pt x="218" y="28"/>
                  </a:lnTo>
                  <a:lnTo>
                    <a:pt x="164" y="55"/>
                  </a:lnTo>
                  <a:lnTo>
                    <a:pt x="109" y="109"/>
                  </a:lnTo>
                  <a:lnTo>
                    <a:pt x="69" y="150"/>
                  </a:lnTo>
                  <a:lnTo>
                    <a:pt x="28" y="218"/>
                  </a:lnTo>
                  <a:lnTo>
                    <a:pt x="14" y="286"/>
                  </a:lnTo>
                  <a:lnTo>
                    <a:pt x="1" y="354"/>
                  </a:lnTo>
                  <a:lnTo>
                    <a:pt x="14" y="422"/>
                  </a:lnTo>
                  <a:lnTo>
                    <a:pt x="28" y="490"/>
                  </a:lnTo>
                  <a:lnTo>
                    <a:pt x="69" y="558"/>
                  </a:lnTo>
                  <a:lnTo>
                    <a:pt x="109" y="613"/>
                  </a:lnTo>
                  <a:lnTo>
                    <a:pt x="164" y="653"/>
                  </a:lnTo>
                  <a:lnTo>
                    <a:pt x="218" y="681"/>
                  </a:lnTo>
                  <a:lnTo>
                    <a:pt x="286" y="708"/>
                  </a:lnTo>
                  <a:lnTo>
                    <a:pt x="436" y="708"/>
                  </a:lnTo>
                  <a:lnTo>
                    <a:pt x="504" y="681"/>
                  </a:lnTo>
                  <a:lnTo>
                    <a:pt x="558" y="653"/>
                  </a:lnTo>
                  <a:lnTo>
                    <a:pt x="613" y="613"/>
                  </a:lnTo>
                  <a:lnTo>
                    <a:pt x="653" y="558"/>
                  </a:lnTo>
                  <a:lnTo>
                    <a:pt x="681" y="490"/>
                  </a:lnTo>
                  <a:lnTo>
                    <a:pt x="708" y="422"/>
                  </a:lnTo>
                  <a:lnTo>
                    <a:pt x="721" y="354"/>
                  </a:lnTo>
                  <a:lnTo>
                    <a:pt x="708" y="286"/>
                  </a:lnTo>
                  <a:lnTo>
                    <a:pt x="681" y="218"/>
                  </a:lnTo>
                  <a:lnTo>
                    <a:pt x="653" y="150"/>
                  </a:lnTo>
                  <a:lnTo>
                    <a:pt x="613" y="109"/>
                  </a:lnTo>
                  <a:lnTo>
                    <a:pt x="558" y="55"/>
                  </a:lnTo>
                  <a:lnTo>
                    <a:pt x="504" y="28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C8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722497" y="3425736"/>
              <a:ext cx="438459" cy="48596"/>
            </a:xfrm>
            <a:custGeom>
              <a:avLst/>
              <a:gdLst/>
              <a:ahLst/>
              <a:cxnLst/>
              <a:rect l="l" t="t" r="r" b="b"/>
              <a:pathLst>
                <a:path w="12406" h="1375" extrusionOk="0">
                  <a:moveTo>
                    <a:pt x="1374" y="1"/>
                  </a:moveTo>
                  <a:lnTo>
                    <a:pt x="1224" y="15"/>
                  </a:lnTo>
                  <a:lnTo>
                    <a:pt x="1088" y="28"/>
                  </a:lnTo>
                  <a:lnTo>
                    <a:pt x="966" y="69"/>
                  </a:lnTo>
                  <a:lnTo>
                    <a:pt x="830" y="110"/>
                  </a:lnTo>
                  <a:lnTo>
                    <a:pt x="708" y="164"/>
                  </a:lnTo>
                  <a:lnTo>
                    <a:pt x="599" y="246"/>
                  </a:lnTo>
                  <a:lnTo>
                    <a:pt x="490" y="314"/>
                  </a:lnTo>
                  <a:lnTo>
                    <a:pt x="395" y="409"/>
                  </a:lnTo>
                  <a:lnTo>
                    <a:pt x="313" y="504"/>
                  </a:lnTo>
                  <a:lnTo>
                    <a:pt x="231" y="613"/>
                  </a:lnTo>
                  <a:lnTo>
                    <a:pt x="163" y="722"/>
                  </a:lnTo>
                  <a:lnTo>
                    <a:pt x="109" y="844"/>
                  </a:lnTo>
                  <a:lnTo>
                    <a:pt x="55" y="967"/>
                  </a:lnTo>
                  <a:lnTo>
                    <a:pt x="27" y="1103"/>
                  </a:lnTo>
                  <a:lnTo>
                    <a:pt x="0" y="1239"/>
                  </a:lnTo>
                  <a:lnTo>
                    <a:pt x="0" y="1375"/>
                  </a:lnTo>
                  <a:lnTo>
                    <a:pt x="12406" y="1375"/>
                  </a:lnTo>
                  <a:lnTo>
                    <a:pt x="12392" y="1239"/>
                  </a:lnTo>
                  <a:lnTo>
                    <a:pt x="12379" y="1103"/>
                  </a:lnTo>
                  <a:lnTo>
                    <a:pt x="12338" y="967"/>
                  </a:lnTo>
                  <a:lnTo>
                    <a:pt x="12297" y="844"/>
                  </a:lnTo>
                  <a:lnTo>
                    <a:pt x="12229" y="722"/>
                  </a:lnTo>
                  <a:lnTo>
                    <a:pt x="12161" y="613"/>
                  </a:lnTo>
                  <a:lnTo>
                    <a:pt x="12093" y="504"/>
                  </a:lnTo>
                  <a:lnTo>
                    <a:pt x="11998" y="409"/>
                  </a:lnTo>
                  <a:lnTo>
                    <a:pt x="11902" y="314"/>
                  </a:lnTo>
                  <a:lnTo>
                    <a:pt x="11794" y="246"/>
                  </a:lnTo>
                  <a:lnTo>
                    <a:pt x="11685" y="164"/>
                  </a:lnTo>
                  <a:lnTo>
                    <a:pt x="11562" y="110"/>
                  </a:lnTo>
                  <a:lnTo>
                    <a:pt x="11440" y="69"/>
                  </a:lnTo>
                  <a:lnTo>
                    <a:pt x="11304" y="28"/>
                  </a:lnTo>
                  <a:lnTo>
                    <a:pt x="11168" y="15"/>
                  </a:lnTo>
                  <a:lnTo>
                    <a:pt x="110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Intial Front End </a:t>
            </a:r>
            <a:endParaRPr lang="en-US" altLang="en-GB"/>
          </a:p>
        </p:txBody>
      </p:sp>
      <p:pic>
        <p:nvPicPr>
          <p:cNvPr id="3" name="Picture 2" descr="admin loginwfw"/>
          <p:cNvPicPr>
            <a:picLocks noChangeAspect="1"/>
          </p:cNvPicPr>
          <p:nvPr/>
        </p:nvPicPr>
        <p:blipFill>
          <a:blip r:embed="rId1"/>
          <a:srcRect l="31647" t="10194" r="31223" b="10194"/>
          <a:stretch>
            <a:fillRect/>
          </a:stretch>
        </p:blipFill>
        <p:spPr>
          <a:xfrm>
            <a:off x="1188085" y="1275715"/>
            <a:ext cx="3212465" cy="3094355"/>
          </a:xfrm>
          <a:prstGeom prst="rect">
            <a:avLst/>
          </a:prstGeom>
        </p:spPr>
      </p:pic>
      <p:pic>
        <p:nvPicPr>
          <p:cNvPr id="4" name="Picture 3" descr="faculty dash"/>
          <p:cNvPicPr>
            <a:picLocks noChangeAspect="1"/>
          </p:cNvPicPr>
          <p:nvPr/>
        </p:nvPicPr>
        <p:blipFill>
          <a:blip r:embed="rId2"/>
          <a:srcRect l="26661" t="11689" r="25000" b="6456"/>
          <a:stretch>
            <a:fillRect/>
          </a:stretch>
        </p:blipFill>
        <p:spPr>
          <a:xfrm>
            <a:off x="4932045" y="1275080"/>
            <a:ext cx="3536315" cy="3094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Intial Admin Dashboard</a:t>
            </a:r>
            <a:endParaRPr lang="en-US" altLang="en-GB"/>
          </a:p>
        </p:txBody>
      </p:sp>
      <p:pic>
        <p:nvPicPr>
          <p:cNvPr id="3" name="Picture 2" descr="admin das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080" y="782955"/>
            <a:ext cx="8931275" cy="4034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Add Students</a:t>
            </a:r>
            <a:endParaRPr lang="en-US" altLang="en-GB"/>
          </a:p>
        </p:txBody>
      </p:sp>
      <p:pic>
        <p:nvPicPr>
          <p:cNvPr id="3" name="Picture 2" descr="select students"/>
          <p:cNvPicPr>
            <a:picLocks noChangeAspect="1"/>
          </p:cNvPicPr>
          <p:nvPr/>
        </p:nvPicPr>
        <p:blipFill>
          <a:blip r:embed="rId1"/>
          <a:srcRect l="27556" r="29132"/>
          <a:stretch>
            <a:fillRect/>
          </a:stretch>
        </p:blipFill>
        <p:spPr>
          <a:xfrm>
            <a:off x="174625" y="1275715"/>
            <a:ext cx="3960495" cy="1721485"/>
          </a:xfrm>
          <a:prstGeom prst="rect">
            <a:avLst/>
          </a:prstGeom>
        </p:spPr>
      </p:pic>
      <p:pic>
        <p:nvPicPr>
          <p:cNvPr id="4" name="Picture 3" descr="WhatsApp Image 2025-03-08 at 16.09.50_7b7ea3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50" y="1079500"/>
            <a:ext cx="3571875" cy="2114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201795" y="1851660"/>
            <a:ext cx="805180" cy="44640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" y="3364230"/>
            <a:ext cx="8778240" cy="16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WPS Presentation</Application>
  <PresentationFormat/>
  <Paragraphs>163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Arial</vt:lpstr>
      <vt:lpstr>Fira Sans Extra Condensed</vt:lpstr>
      <vt:lpstr>Roboto</vt:lpstr>
      <vt:lpstr>Fira Sans Extra Condensed SemiBold</vt:lpstr>
      <vt:lpstr>Microsoft YaHei</vt:lpstr>
      <vt:lpstr>Arial Unicode MS</vt:lpstr>
      <vt:lpstr>Machine Learning Infographics by Slidesgo</vt:lpstr>
      <vt:lpstr>Automated Attendance System</vt:lpstr>
      <vt:lpstr>Timeline: </vt:lpstr>
      <vt:lpstr>Last 2 weeks!</vt:lpstr>
      <vt:lpstr>First two weeks!</vt:lpstr>
      <vt:lpstr>Week 03</vt:lpstr>
      <vt:lpstr>Storing Face Encoding</vt:lpstr>
      <vt:lpstr>Week 04</vt:lpstr>
      <vt:lpstr>PowerPoint 演示文稿</vt:lpstr>
      <vt:lpstr>PowerPoint 演示文稿</vt:lpstr>
      <vt:lpstr>PowerPoint 演示文稿</vt:lpstr>
      <vt:lpstr>PowerPoint 演示文稿</vt:lpstr>
      <vt:lpstr>Faculty Dashboard Plan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Issues faced:</vt:lpstr>
      <vt:lpstr>Next 2 weeks plan: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Infographics</dc:title>
  <dc:creator/>
  <cp:lastModifiedBy>kamru</cp:lastModifiedBy>
  <cp:revision>101</cp:revision>
  <dcterms:created xsi:type="dcterms:W3CDTF">2025-03-08T09:29:00Z</dcterms:created>
  <dcterms:modified xsi:type="dcterms:W3CDTF">2025-03-22T08:32:55Z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B93A72CF6FD94C289E1ACAAAA648D2D1_12</vt:lpwstr>
  </property>
  <property fmtid="{D5CDD505-2E9C-101B-9397-08002B2CF9AE}" pid="3" name="KSOProductBuildVer">
    <vt:lpwstr>1033-12.2.0.20348</vt:lpwstr>
  </property>
</Properties>
</file>