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2" r:id="rId5"/>
    <p:sldId id="298" r:id="rId6"/>
    <p:sldId id="297" r:id="rId7"/>
    <p:sldId id="306" r:id="rId8"/>
    <p:sldId id="305" r:id="rId9"/>
    <p:sldId id="304" r:id="rId10"/>
    <p:sldId id="303" r:id="rId11"/>
    <p:sldId id="302" r:id="rId12"/>
    <p:sldId id="307" r:id="rId13"/>
    <p:sldId id="308" r:id="rId14"/>
    <p:sldId id="295" r:id="rId15"/>
    <p:sldId id="296" r:id="rId16"/>
    <p:sldId id="301" r:id="rId17"/>
    <p:sldId id="300" r:id="rId18"/>
  </p:sldIdLst>
  <p:sldSz cx="9144000" cy="5143500"/>
  <p:notesSz cx="6858000" cy="9144000"/>
  <p:embeddedFontLst>
    <p:embeddedFont>
      <p:font typeface="Fira Sans Extra Condensed" panose="020B0503050000020004"/>
      <p:regular r:id="rId22"/>
    </p:embeddedFont>
    <p:embeddedFont>
      <p:font typeface="Roboto" panose="02000000000000000000"/>
      <p:regular r:id="rId23"/>
    </p:embeddedFont>
    <p:embeddedFont>
      <p:font typeface="Fira Sans Extra Condensed SemiBold" panose="020B0803050000020004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Automated</a:t>
            </a:r>
            <a:br>
              <a:rPr lang="en-US" altLang="en-GB"/>
            </a:br>
            <a:r>
              <a:rPr lang="en-US" altLang="en-GB"/>
              <a:t>Attendance</a:t>
            </a:r>
            <a:br>
              <a:rPr lang="en-US" altLang="en-GB"/>
            </a:br>
            <a:r>
              <a:rPr lang="en-US" altLang="en-GB"/>
              <a:t>System</a:t>
            </a:r>
            <a:endParaRPr lang="en-US" altLang="en-GB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Using Machine Learning</a:t>
            </a:r>
            <a:endParaRPr lang="en-US" altLang="en-GB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oikot 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178" y="627380"/>
            <a:ext cx="8335645" cy="407035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Core Tools Used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oiko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20" y="0"/>
            <a:ext cx="6995160" cy="51435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Libraries used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43865" y="2364660"/>
            <a:ext cx="8229600" cy="370840"/>
          </a:xfrm>
        </p:spPr>
        <p:txBody>
          <a:bodyPr>
            <a:noAutofit/>
          </a:bodyPr>
          <a:p>
            <a:r>
              <a:rPr lang="en-US" altLang="en-GB" sz="3600"/>
              <a:t>Numpy 2.4.4  </a:t>
            </a:r>
            <a:r>
              <a:rPr lang="en-US" altLang="en-US" sz="3600">
                <a:solidFill>
                  <a:srgbClr val="FF0000"/>
                </a:solidFill>
              </a:rPr>
              <a:t>❌</a:t>
            </a:r>
            <a:endParaRPr lang="en-US" altLang="en-US" sz="3600">
              <a:solidFill>
                <a:srgbClr val="FF0000"/>
              </a:solidFill>
            </a:endParaRPr>
          </a:p>
        </p:txBody>
      </p:sp>
      <p:sp>
        <p:nvSpPr>
          <p:cNvPr id="5" name="Title 1"/>
          <p:cNvSpPr/>
          <p:nvPr/>
        </p:nvSpPr>
        <p:spPr>
          <a:xfrm>
            <a:off x="394970" y="141922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>
            <a:r>
              <a:rPr lang="en-US" altLang="en-GB" sz="3600"/>
              <a:t>face_recognition 1.3.0</a:t>
            </a:r>
            <a:endParaRPr lang="en-US" altLang="en-GB" sz="3600"/>
          </a:p>
        </p:txBody>
      </p:sp>
      <p:sp>
        <p:nvSpPr>
          <p:cNvPr id="6" name="Title 1"/>
          <p:cNvSpPr/>
          <p:nvPr/>
        </p:nvSpPr>
        <p:spPr>
          <a:xfrm>
            <a:off x="348615" y="3309540"/>
            <a:ext cx="8229600" cy="370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>
            <a:r>
              <a:rPr lang="en-US" altLang="en-GB" sz="3600"/>
              <a:t>   Numpy 1.26.4  </a:t>
            </a:r>
            <a:r>
              <a:rPr lang="en-US" altLang="en-US" sz="3600">
                <a:solidFill>
                  <a:srgbClr val="00B050"/>
                </a:solidFill>
              </a:rPr>
              <a:t>✔</a:t>
            </a:r>
            <a:endParaRPr lang="en-US" altLang="en-US" sz="36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oikot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0"/>
            <a:ext cx="8062595" cy="51435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How Does face_recognition Works?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600"/>
              <a:t>Future Plan</a:t>
            </a:r>
            <a:endParaRPr lang="en-US" altLang="en-GB" sz="3600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105170"/>
            <a:chOff x="6629400" y="934075"/>
            <a:chExt cx="2057400" cy="1105170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US" alt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2</a:t>
              </a:r>
              <a:endParaRPr lang="en-US" altLang="en-GB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51531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Enhanced Accuracy</a:t>
              </a:r>
              <a:endParaRPr lang="en-US" altLang="en-GB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70744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49182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Real-time Notifications</a:t>
              </a:r>
              <a:endParaRPr lang="en-US" altLang="en-GB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US" alt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4</a:t>
              </a:r>
              <a:endParaRPr lang="en-US" altLang="en-GB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57416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Mobile Compatibility</a:t>
              </a:r>
              <a:endParaRPr lang="en-US" alt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912405"/>
            <a:chOff x="457201" y="3005625"/>
            <a:chExt cx="2057400" cy="91240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58623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Data Analytics</a:t>
              </a:r>
              <a:endParaRPr lang="en-US" altLang="en-GB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US" alt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</a:t>
              </a:r>
              <a:endParaRPr lang="en-US" altLang="en-GB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107950" y="2266310"/>
            <a:ext cx="8229600" cy="371400"/>
          </a:xfrm>
        </p:spPr>
        <p:txBody>
          <a:bodyPr>
            <a:noAutofit/>
          </a:bodyPr>
          <a:p>
            <a:r>
              <a:rPr lang="en-US" altLang="en-GB" sz="7200"/>
              <a:t>Thank You!</a:t>
            </a:r>
            <a:endParaRPr lang="en-US" altLang="en-GB" sz="72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682552" y="1008712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Group 06</a:t>
            </a:r>
            <a:endParaRPr lang="en-US" altLang="en-GB"/>
          </a:p>
        </p:txBody>
      </p:sp>
      <p:pic>
        <p:nvPicPr>
          <p:cNvPr id="7" name="Picture 6" descr="469894168_2358684667818541_2664015931687238615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5770" y="1506855"/>
            <a:ext cx="1922780" cy="1922780"/>
          </a:xfrm>
          <a:prstGeom prst="rect">
            <a:avLst/>
          </a:prstGeom>
        </p:spPr>
      </p:pic>
      <p:pic>
        <p:nvPicPr>
          <p:cNvPr id="8" name="Picture 7" descr="480943145_594066523623714_908628933490848468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1503045"/>
            <a:ext cx="1931670" cy="1931670"/>
          </a:xfrm>
          <a:prstGeom prst="rect">
            <a:avLst/>
          </a:prstGeom>
        </p:spPr>
      </p:pic>
      <p:pic>
        <p:nvPicPr>
          <p:cNvPr id="9" name="Picture 8" descr="483533340_649770167749405_1311479013921488063_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486535"/>
            <a:ext cx="1944370" cy="1944370"/>
          </a:xfrm>
          <a:prstGeom prst="rect">
            <a:avLst/>
          </a:prstGeom>
        </p:spPr>
      </p:pic>
      <p:pic>
        <p:nvPicPr>
          <p:cNvPr id="10" name="Picture 9" descr="424933209_3656367581359141_5737745540168511095_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390" y="1473835"/>
            <a:ext cx="1940560" cy="1940560"/>
          </a:xfrm>
          <a:prstGeom prst="rect">
            <a:avLst/>
          </a:prstGeom>
        </p:spPr>
      </p:pic>
      <p:grpSp>
        <p:nvGrpSpPr>
          <p:cNvPr id="1775" name="Google Shape;1775;p35"/>
          <p:cNvGrpSpPr/>
          <p:nvPr/>
        </p:nvGrpSpPr>
        <p:grpSpPr>
          <a:xfrm>
            <a:off x="323856" y="3736565"/>
            <a:ext cx="1948882" cy="82423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Md. Asaduzzaman Sunny</a:t>
              </a:r>
              <a:endParaRPr lang="en-US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-2211702 642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1" name="Google Shape;1775;p35"/>
          <p:cNvGrpSpPr/>
          <p:nvPr/>
        </p:nvGrpSpPr>
        <p:grpSpPr>
          <a:xfrm>
            <a:off x="2484193" y="3736565"/>
            <a:ext cx="1948815" cy="824230"/>
            <a:chOff x="457200" y="959300"/>
            <a:chExt cx="2061000" cy="824600"/>
          </a:xfrm>
        </p:grpSpPr>
        <p:sp>
          <p:nvSpPr>
            <p:cNvPr id="12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Md Jalal Abedin Pial</a:t>
              </a:r>
              <a:endParaRPr lang="en-US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3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-2211158 642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4" name="Google Shape;1775;p35"/>
          <p:cNvGrpSpPr/>
          <p:nvPr/>
        </p:nvGrpSpPr>
        <p:grpSpPr>
          <a:xfrm>
            <a:off x="4644463" y="3736565"/>
            <a:ext cx="1948815" cy="824600"/>
            <a:chOff x="457200" y="959300"/>
            <a:chExt cx="2061000" cy="824600"/>
          </a:xfrm>
        </p:grpSpPr>
        <p:sp>
          <p:nvSpPr>
            <p:cNvPr id="15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Kazi Adbullah Al Hasnaine</a:t>
              </a:r>
              <a:endParaRPr lang="en-US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6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-2211688 642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" name="Google Shape;1775;p35"/>
          <p:cNvGrpSpPr/>
          <p:nvPr/>
        </p:nvGrpSpPr>
        <p:grpSpPr>
          <a:xfrm>
            <a:off x="6804733" y="3736565"/>
            <a:ext cx="1948815" cy="824230"/>
            <a:chOff x="457200" y="959300"/>
            <a:chExt cx="2061000" cy="824600"/>
          </a:xfrm>
        </p:grpSpPr>
        <p:sp>
          <p:nvSpPr>
            <p:cNvPr id="18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Al Amin</a:t>
              </a:r>
              <a:endParaRPr lang="en-US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9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-2212251 042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unny 1 - What is 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195580"/>
            <a:ext cx="7285990" cy="511937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What is AI?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unny 2 - Application of 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315" y="195580"/>
            <a:ext cx="6643370" cy="51435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Applications of AI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unny 3 - machine Learn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95580"/>
            <a:ext cx="7543800" cy="51435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How Does Machine Learning Works?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wadhin 1 Deep Learn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95580"/>
            <a:ext cx="6822440" cy="51435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What is Deep Learning?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wadhin 2 Lay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735" y="0"/>
            <a:ext cx="6018530" cy="51435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Layers of Artificial Neurons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wadhin 3 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9558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Examples of Deep Learning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Showcase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WPS Presentation</Application>
  <PresentationFormat/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Proxima Nova Semibold</vt:lpstr>
      <vt:lpstr>Proxima Nova</vt:lpstr>
      <vt:lpstr>Microsoft YaHei</vt:lpstr>
      <vt:lpstr>Arial Unicode MS</vt:lpstr>
      <vt:lpstr>Machine Learning Infographics by Slidesgo</vt:lpstr>
      <vt:lpstr>Automated Attendance System</vt:lpstr>
      <vt:lpstr>Group 06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face_recognition 1.3.0</vt:lpstr>
      <vt:lpstr>PowerPoint 演示文稿</vt:lpstr>
      <vt:lpstr>Future Plan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System</dc:title>
  <dc:creator/>
  <cp:lastModifiedBy>KharapBang</cp:lastModifiedBy>
  <cp:revision>12</cp:revision>
  <dcterms:created xsi:type="dcterms:W3CDTF">2025-04-06T00:05:00Z</dcterms:created>
  <dcterms:modified xsi:type="dcterms:W3CDTF">2025-04-06T11:04:30Z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902ECEE54AC549BD835EB6B972755F24_12</vt:lpwstr>
  </property>
  <property fmtid="{D5CDD505-2E9C-101B-9397-08002B2CF9AE}" pid="3" name="KSOProductBuildVer">
    <vt:lpwstr>2057-12.2.0.20348</vt:lpwstr>
  </property>
</Properties>
</file>