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6" r:id="rId14"/>
    <p:sldId id="268" r:id="rId15"/>
    <p:sldId id="273" r:id="rId16"/>
    <p:sldId id="291" r:id="rId17"/>
  </p:sldIdLst>
  <p:sldSz cx="9144000" cy="5143500"/>
  <p:notesSz cx="6858000" cy="9144000"/>
  <p:embeddedFontLst>
    <p:embeddedFont>
      <p:font typeface="Fira Sans Extra Condensed" panose="020B0603050000020004"/>
      <p:regular r:id="rId21"/>
    </p:embeddedFont>
    <p:embeddedFont>
      <p:font typeface="Roboto" panose="02000000000000000000"/>
      <p:regular r:id="rId22"/>
    </p:embeddedFont>
    <p:embeddedFont>
      <p:font typeface="Fira Sans Extra Condensed SemiBold" panose="020B060305000002000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Automated</a:t>
            </a:r>
            <a:br>
              <a:rPr lang="en-US" altLang="en-GB"/>
            </a:br>
            <a:r>
              <a:rPr lang="en-US" altLang="en-GB"/>
              <a:t>Attendance</a:t>
            </a:r>
            <a:br>
              <a:rPr lang="en-US" altLang="en-GB"/>
            </a:br>
            <a:r>
              <a:rPr lang="en-US" altLang="en-GB"/>
              <a:t>System</a:t>
            </a:r>
            <a:endParaRPr lang="en-US" altLang="en-GB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Using Machine Learning</a:t>
            </a:r>
            <a:endParaRPr lang="en-US" altLang="en-GB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" name="Picture 2" descr="Teacher"/>
          <p:cNvPicPr>
            <a:picLocks noChangeAspect="1"/>
          </p:cNvPicPr>
          <p:nvPr/>
        </p:nvPicPr>
        <p:blipFill>
          <a:blip r:embed="rId1"/>
          <a:srcRect l="21257" t="6588" r="22833" b="4104"/>
          <a:stretch>
            <a:fillRect/>
          </a:stretch>
        </p:blipFill>
        <p:spPr>
          <a:xfrm>
            <a:off x="1764030" y="915670"/>
            <a:ext cx="5112385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2444855" y="2931598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0" name="Google Shape;1740;p35"/>
          <p:cNvSpPr/>
          <p:nvPr/>
        </p:nvSpPr>
        <p:spPr>
          <a:xfrm>
            <a:off x="7341623" y="1577778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35"/>
          <p:cNvSpPr/>
          <p:nvPr/>
        </p:nvSpPr>
        <p:spPr>
          <a:xfrm>
            <a:off x="5580125" y="2931918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2" name="Google Shape;1742;p35"/>
          <p:cNvSpPr/>
          <p:nvPr/>
        </p:nvSpPr>
        <p:spPr>
          <a:xfrm>
            <a:off x="1019288" y="162032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Faculty Dashboard Plan</a:t>
            </a:r>
            <a:endParaRPr lang="en-US" altLang="en-GB"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88566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9" name="Google Shape;1749;p35"/>
          <p:cNvSpPr txBox="1"/>
          <p:nvPr/>
        </p:nvSpPr>
        <p:spPr>
          <a:xfrm>
            <a:off x="395605" y="1110615"/>
            <a:ext cx="1948815" cy="33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Select Any Course</a:t>
            </a:r>
            <a:endParaRPr lang="en-US" altLang="en-GB" sz="1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he/she teaching </a:t>
            </a:r>
            <a:endParaRPr lang="en-US" altLang="en-GB" sz="18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1751" name="Google Shape;1751;p35"/>
          <p:cNvGrpSpPr/>
          <p:nvPr/>
        </p:nvGrpSpPr>
        <p:grpSpPr>
          <a:xfrm>
            <a:off x="7593126" y="1807271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6804301" y="1014955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Run python script to take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5018686" y="3737585"/>
            <a:ext cx="1948882" cy="733795"/>
            <a:chOff x="457200" y="959300"/>
            <a:chExt cx="2061000" cy="733795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Manual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21009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2662184" y="3161207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1907546" y="3737835"/>
            <a:ext cx="1948882" cy="801105"/>
            <a:chOff x="1355709" y="973270"/>
            <a:chExt cx="2061000" cy="801105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1355709" y="97327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Attendance History</a:t>
              </a:r>
              <a:endParaRPr lang="en-US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1355709" y="12913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5875647" y="3219165"/>
            <a:ext cx="385517" cy="358820"/>
            <a:chOff x="2574767" y="1962885"/>
            <a:chExt cx="385517" cy="358820"/>
          </a:xfrm>
        </p:grpSpPr>
        <p:sp>
          <p:nvSpPr>
            <p:cNvPr id="1779" name="Google Shape;1779;p35"/>
            <p:cNvSpPr/>
            <p:nvPr/>
          </p:nvSpPr>
          <p:spPr>
            <a:xfrm>
              <a:off x="2574767" y="196288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719028" y="214719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 flipV="1">
            <a:off x="1843988" y="1990763"/>
            <a:ext cx="5497830" cy="425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1781;p35"/>
          <p:cNvCxnSpPr>
            <a:stCxn id="1740" idx="4"/>
            <a:endCxn id="1741" idx="6"/>
          </p:cNvCxnSpPr>
          <p:nvPr/>
        </p:nvCxnSpPr>
        <p:spPr>
          <a:xfrm flipH="1">
            <a:off x="6405193" y="2402878"/>
            <a:ext cx="1348740" cy="9417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1781;p35"/>
          <p:cNvCxnSpPr>
            <a:stCxn id="1741" idx="2"/>
            <a:endCxn id="1739" idx="6"/>
          </p:cNvCxnSpPr>
          <p:nvPr/>
        </p:nvCxnSpPr>
        <p:spPr>
          <a:xfrm flipH="1">
            <a:off x="3269563" y="3344583"/>
            <a:ext cx="231076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Issues faced:</a:t>
            </a:r>
            <a:endParaRPr lang="en-US" altLang="en-GB"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Issues</a:t>
            </a:r>
            <a:endParaRPr lang="en-US" sz="44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395607" y="1318097"/>
            <a:ext cx="2607533" cy="519600"/>
            <a:chOff x="457202" y="1304762"/>
            <a:chExt cx="2607533" cy="519600"/>
          </a:xfrm>
        </p:grpSpPr>
        <p:sp>
          <p:nvSpPr>
            <p:cNvPr id="1051" name="Google Shape;1051;p27"/>
            <p:cNvSpPr txBox="1"/>
            <p:nvPr/>
          </p:nvSpPr>
          <p:spPr>
            <a:xfrm>
              <a:off x="457202" y="138772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Required Data fields?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2545135" y="1304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4" y="2577475"/>
            <a:ext cx="2545946" cy="585385"/>
            <a:chOff x="457194" y="2577475"/>
            <a:chExt cx="2545946" cy="585385"/>
          </a:xfrm>
        </p:grpSpPr>
        <p:sp>
          <p:nvSpPr>
            <p:cNvPr id="1056" name="Google Shape;1056;p27"/>
            <p:cNvSpPr txBox="1"/>
            <p:nvPr/>
          </p:nvSpPr>
          <p:spPr>
            <a:xfrm>
              <a:off x="457194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What is datatype that we need?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2483540" y="264326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2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4" y="3906271"/>
            <a:ext cx="2545946" cy="595139"/>
            <a:chOff x="457194" y="3906271"/>
            <a:chExt cx="2545946" cy="595139"/>
          </a:xfrm>
        </p:grpSpPr>
        <p:sp>
          <p:nvSpPr>
            <p:cNvPr id="1061" name="Google Shape;1061;p27"/>
            <p:cNvSpPr txBox="1"/>
            <p:nvPr/>
          </p:nvSpPr>
          <p:spPr>
            <a:xfrm>
              <a:off x="457194" y="3906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How to store connect php and python?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483540" y="3981810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3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6156088" y="1248663"/>
            <a:ext cx="2530714" cy="589034"/>
            <a:chOff x="6156088" y="1248663"/>
            <a:chExt cx="2530714" cy="589034"/>
          </a:xfrm>
        </p:grpSpPr>
        <p:sp>
          <p:nvSpPr>
            <p:cNvPr id="1066" name="Google Shape;1066;p27"/>
            <p:cNvSpPr txBox="1"/>
            <p:nvPr/>
          </p:nvSpPr>
          <p:spPr>
            <a:xfrm>
              <a:off x="6705602" y="12486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What previledges should admin and faculties have over database?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6156088" y="1318097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4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6145293" y="2577475"/>
            <a:ext cx="2541509" cy="586020"/>
            <a:chOff x="6145293" y="2577475"/>
            <a:chExt cx="2541509" cy="586020"/>
          </a:xfrm>
        </p:grpSpPr>
        <p:sp>
          <p:nvSpPr>
            <p:cNvPr id="1071" name="Google Shape;1071;p27"/>
            <p:cNvSpPr txBox="1"/>
            <p:nvPr/>
          </p:nvSpPr>
          <p:spPr>
            <a:xfrm>
              <a:off x="6705602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Redundant Data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6145293" y="2643895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5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6145928" y="3906271"/>
            <a:ext cx="2540874" cy="593234"/>
            <a:chOff x="6145928" y="3906271"/>
            <a:chExt cx="2540874" cy="593234"/>
          </a:xfrm>
        </p:grpSpPr>
        <p:sp>
          <p:nvSpPr>
            <p:cNvPr id="1076" name="Google Shape;1076;p27"/>
            <p:cNvSpPr txBox="1"/>
            <p:nvPr/>
          </p:nvSpPr>
          <p:spPr>
            <a:xfrm>
              <a:off x="6705602" y="3906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Storing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145928" y="397990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Next 2 weeks plan:</a:t>
            </a:r>
            <a:endParaRPr lang="en-US" altLang="en-GB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Next 2 weeks plans</a:t>
            </a:r>
            <a:endParaRPr lang="en-US" sz="20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Store attendance into the database</a:t>
              </a:r>
              <a:endParaRPr lang="en-US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Build Functionality</a:t>
              </a:r>
              <a:endParaRPr lang="en-US" sz="1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accent4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Manual Attendance, other small features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Small functional works</a:t>
              </a:r>
              <a:endParaRPr lang="en-US" sz="1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accent5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2123440" y="2067560"/>
            <a:ext cx="4572000" cy="1637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Thank You!</a:t>
            </a:r>
            <a:endParaRPr lang="en-US" altLang="en-GB" sz="72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968937" y="110332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Timeline: </a:t>
            </a:r>
            <a:endParaRPr lang="en-US" altLang="en-GB"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1094550"/>
            <a:ext cx="1597660" cy="1414145"/>
            <a:chOff x="533400" y="1094550"/>
            <a:chExt cx="1597660" cy="1414145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1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825"/>
              <a:ext cx="1597660" cy="1118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Face and Eye detection using openCV 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1094550"/>
            <a:ext cx="1622425" cy="1428115"/>
            <a:chOff x="2686000" y="1094550"/>
            <a:chExt cx="1622425" cy="1428115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2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825"/>
              <a:ext cx="1622425" cy="113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Use of face_recognition library using python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1094550"/>
            <a:ext cx="1608455" cy="1454150"/>
            <a:chOff x="4838600" y="1094550"/>
            <a:chExt cx="1608455" cy="1454150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3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825"/>
              <a:ext cx="1608455" cy="115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Create database using MySQL with proper datatypes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1094550"/>
            <a:ext cx="1588770" cy="1428115"/>
            <a:chOff x="6991200" y="1094550"/>
            <a:chExt cx="1588770" cy="1428115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4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825"/>
              <a:ext cx="1588770" cy="113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Store the face encodings in database 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226225"/>
            <a:ext cx="1544320" cy="1440180"/>
            <a:chOff x="1609650" y="3226225"/>
            <a:chExt cx="1544320" cy="1440180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5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500"/>
              <a:ext cx="154432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Design front end and interactive dashboard for users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226225"/>
            <a:ext cx="1507490" cy="1440180"/>
            <a:chOff x="3762250" y="3226225"/>
            <a:chExt cx="1507490" cy="1440180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6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500"/>
              <a:ext cx="150749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Build functionality to take and store attendance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226225"/>
            <a:ext cx="1564640" cy="1440180"/>
            <a:chOff x="5914850" y="3226225"/>
            <a:chExt cx="1564640" cy="1440180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7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500"/>
              <a:ext cx="156464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Debugging and new features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00" y="1198245"/>
            <a:ext cx="2628900" cy="115951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245"/>
            <a:ext cx="2637790" cy="122110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Last 2 weeks!</a:t>
            </a:r>
            <a:endParaRPr lang="en-US" altLang="en-GB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2223770" cy="782955"/>
            <a:chOff x="6053048" y="700371"/>
            <a:chExt cx="2223770" cy="78295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Basic front end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40096"/>
              <a:ext cx="2223770" cy="44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*User and Admin login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*Interactive dashboard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677551" y="1373521"/>
            <a:ext cx="2254885" cy="915035"/>
            <a:chOff x="5949543" y="700371"/>
            <a:chExt cx="2254885" cy="91503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Database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49543" y="1040096"/>
              <a:ext cx="2254885" cy="57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*Database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*Face encodings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04</a:t>
              </a: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interactive front end for users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2009140" cy="952500"/>
            <a:chOff x="781048" y="4055013"/>
            <a:chExt cx="2009140" cy="95250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03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738"/>
              <a:ext cx="2009140" cy="61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database and stored face encodings as BLOB files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465" y="2812415"/>
            <a:ext cx="1981200" cy="1409065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79" name="Google Shape;1179;p28"/>
          <p:cNvCxnSpPr>
            <a:endCxn id="1178" idx="6"/>
          </p:cNvCxnSpPr>
          <p:nvPr/>
        </p:nvCxnSpPr>
        <p:spPr>
          <a:xfrm rot="10800000" flipV="1">
            <a:off x="5285740" y="1707515"/>
            <a:ext cx="798195" cy="3175"/>
          </a:xfrm>
          <a:prstGeom prst="curvedConnector3">
            <a:avLst>
              <a:gd name="adj1" fmla="val 499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1179;p28"/>
          <p:cNvCxnSpPr/>
          <p:nvPr/>
        </p:nvCxnSpPr>
        <p:spPr>
          <a:xfrm>
            <a:off x="3084745" y="1779635"/>
            <a:ext cx="771000" cy="6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Week 03</a:t>
            </a:r>
            <a:endParaRPr lang="en-US" altLang="en-GB"/>
          </a:p>
        </p:txBody>
      </p:sp>
      <p:pic>
        <p:nvPicPr>
          <p:cNvPr id="3" name="Picture 2" descr="CSE299 Project 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987425"/>
            <a:ext cx="3801110" cy="2042795"/>
          </a:xfrm>
          <a:prstGeom prst="rect">
            <a:avLst/>
          </a:prstGeom>
        </p:spPr>
      </p:pic>
      <p:pic>
        <p:nvPicPr>
          <p:cNvPr id="4" name="Picture 3" descr="WhatsApp Image 2025-03-08 at 16.08.05_cef8403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075940"/>
            <a:ext cx="840549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Storing Face Encoding</a:t>
            </a:r>
            <a:endParaRPr lang="en-US" altLang="en-GB"/>
          </a:p>
        </p:txBody>
      </p:sp>
      <p:pic>
        <p:nvPicPr>
          <p:cNvPr id="3" name="Picture 2" descr="WhatsApp Image 2025-03-08 at 16.09.50_7b7ea3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635760"/>
            <a:ext cx="3571875" cy="2114550"/>
          </a:xfrm>
          <a:prstGeom prst="rect">
            <a:avLst/>
          </a:prstGeom>
        </p:spPr>
      </p:pic>
      <p:grpSp>
        <p:nvGrpSpPr>
          <p:cNvPr id="1186" name="Google Shape;1186;p29"/>
          <p:cNvGrpSpPr/>
          <p:nvPr/>
        </p:nvGrpSpPr>
        <p:grpSpPr>
          <a:xfrm>
            <a:off x="4683125" y="1138555"/>
            <a:ext cx="3812540" cy="3435350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Week 04</a:t>
            </a:r>
            <a:endParaRPr lang="en-US" altLang="en-GB"/>
          </a:p>
        </p:txBody>
      </p:sp>
      <p:pic>
        <p:nvPicPr>
          <p:cNvPr id="3" name="Picture 2" descr="admin loginwfw"/>
          <p:cNvPicPr>
            <a:picLocks noChangeAspect="1"/>
          </p:cNvPicPr>
          <p:nvPr/>
        </p:nvPicPr>
        <p:blipFill>
          <a:blip r:embed="rId1"/>
          <a:srcRect l="31647" t="10194" r="31223" b="10194"/>
          <a:stretch>
            <a:fillRect/>
          </a:stretch>
        </p:blipFill>
        <p:spPr>
          <a:xfrm>
            <a:off x="1188085" y="1275715"/>
            <a:ext cx="3212465" cy="3094355"/>
          </a:xfrm>
          <a:prstGeom prst="rect">
            <a:avLst/>
          </a:prstGeom>
        </p:spPr>
      </p:pic>
      <p:pic>
        <p:nvPicPr>
          <p:cNvPr id="4" name="Picture 3" descr="faculty dash"/>
          <p:cNvPicPr>
            <a:picLocks noChangeAspect="1"/>
          </p:cNvPicPr>
          <p:nvPr/>
        </p:nvPicPr>
        <p:blipFill>
          <a:blip r:embed="rId2"/>
          <a:srcRect l="26661" t="11689" r="25000" b="6456"/>
          <a:stretch>
            <a:fillRect/>
          </a:stretch>
        </p:blipFill>
        <p:spPr>
          <a:xfrm>
            <a:off x="4932045" y="1275080"/>
            <a:ext cx="353631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" name="Picture 2" descr="admin d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339090"/>
            <a:ext cx="9240520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3" name="Picture 2" descr="select students"/>
          <p:cNvPicPr>
            <a:picLocks noChangeAspect="1"/>
          </p:cNvPicPr>
          <p:nvPr/>
        </p:nvPicPr>
        <p:blipFill>
          <a:blip r:embed="rId1"/>
          <a:srcRect l="27556" r="29132"/>
          <a:stretch>
            <a:fillRect/>
          </a:stretch>
        </p:blipFill>
        <p:spPr>
          <a:xfrm>
            <a:off x="107950" y="1851660"/>
            <a:ext cx="3960495" cy="1721485"/>
          </a:xfrm>
          <a:prstGeom prst="rect">
            <a:avLst/>
          </a:prstGeom>
        </p:spPr>
      </p:pic>
      <p:pic>
        <p:nvPicPr>
          <p:cNvPr id="4" name="Picture 3" descr="WhatsApp Image 2025-03-08 at 16.09.50_7b7ea3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655445"/>
            <a:ext cx="3571875" cy="2114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35120" y="2427605"/>
            <a:ext cx="805180" cy="4464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endParaRPr lang="en-GB" altLang="en-US"/>
          </a:p>
        </p:txBody>
      </p:sp>
      <p:pic>
        <p:nvPicPr>
          <p:cNvPr id="3" name="Picture 2" descr="classroom"/>
          <p:cNvPicPr>
            <a:picLocks noChangeAspect="1"/>
          </p:cNvPicPr>
          <p:nvPr/>
        </p:nvPicPr>
        <p:blipFill>
          <a:blip r:embed="rId1"/>
          <a:srcRect l="25234" r="25336"/>
          <a:stretch>
            <a:fillRect/>
          </a:stretch>
        </p:blipFill>
        <p:spPr>
          <a:xfrm>
            <a:off x="683895" y="1348105"/>
            <a:ext cx="3384550" cy="310261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11955" y="2427605"/>
            <a:ext cx="805180" cy="4464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4" name="Picture 3" descr="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1707515"/>
            <a:ext cx="3162300" cy="2028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Presentation</Application>
  <PresentationFormat/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Microsoft YaHei</vt:lpstr>
      <vt:lpstr>Arial Unicode MS</vt:lpstr>
      <vt:lpstr>Machine Learning Infographics by Slidesgo</vt:lpstr>
      <vt:lpstr>Automated Attendance System</vt:lpstr>
      <vt:lpstr>Timeline: </vt:lpstr>
      <vt:lpstr>Last 2 weeks!</vt:lpstr>
      <vt:lpstr>Week 03</vt:lpstr>
      <vt:lpstr>Storing Face Encoding</vt:lpstr>
      <vt:lpstr>Week 04</vt:lpstr>
      <vt:lpstr>PowerPoint 演示文稿</vt:lpstr>
      <vt:lpstr>PowerPoint 演示文稿</vt:lpstr>
      <vt:lpstr>PowerPoint 演示文稿</vt:lpstr>
      <vt:lpstr>PowerPoint 演示文稿</vt:lpstr>
      <vt:lpstr>Faculty Dashboard Plan</vt:lpstr>
      <vt:lpstr>Issues faced:</vt:lpstr>
      <vt:lpstr>Next 2 weeks plan: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/>
  <cp:lastModifiedBy>KharapBang</cp:lastModifiedBy>
  <cp:revision>63</cp:revision>
  <dcterms:created xsi:type="dcterms:W3CDTF">2025-03-08T09:29:00Z</dcterms:created>
  <dcterms:modified xsi:type="dcterms:W3CDTF">2025-03-08T13:06:05Z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B93A72CF6FD94C289E1ACAAAA648D2D1_12</vt:lpwstr>
  </property>
  <property fmtid="{D5CDD505-2E9C-101B-9397-08002B2CF9AE}" pid="3" name="KSOProductBuildVer">
    <vt:lpwstr>2057-12.2.0.20341</vt:lpwstr>
  </property>
</Properties>
</file>