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ffffff"/>
                </a:solidFill>
                <a:latin typeface="Calibri"/>
              </a:rPr>
              <a:t>Recap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Sessions 1-2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Virtualization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Content Placeholder 41" descr=""/>
          <p:cNvPicPr/>
          <p:nvPr/>
        </p:nvPicPr>
        <p:blipFill>
          <a:blip r:embed="rId1"/>
          <a:stretch/>
        </p:blipFill>
        <p:spPr>
          <a:xfrm>
            <a:off x="838080" y="1447920"/>
            <a:ext cx="7340040" cy="52570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1656360" y="1447920"/>
            <a:ext cx="5779800" cy="35704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5" descr=""/>
          <p:cNvPicPr/>
          <p:nvPr/>
        </p:nvPicPr>
        <p:blipFill>
          <a:blip r:embed="rId1"/>
          <a:stretch/>
        </p:blipFill>
        <p:spPr>
          <a:xfrm>
            <a:off x="1447920" y="1219320"/>
            <a:ext cx="6247800" cy="42663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1371600" y="1371600"/>
            <a:ext cx="6513840" cy="41518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2738880" y="1467000"/>
            <a:ext cx="3665880" cy="39229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2748240" y="1500480"/>
            <a:ext cx="3646800" cy="38563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>
            <a:off x="2752920" y="1481400"/>
            <a:ext cx="3637080" cy="38944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1748520" y="1638720"/>
            <a:ext cx="5646240" cy="35802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1757880" y="1524240"/>
            <a:ext cx="5627160" cy="38088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1676880" y="1405080"/>
            <a:ext cx="5789160" cy="40467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LINUX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9" name="Picture 4" descr=""/>
          <p:cNvPicPr/>
          <p:nvPr/>
        </p:nvPicPr>
        <p:blipFill>
          <a:blip r:embed="rId1"/>
          <a:stretch/>
        </p:blipFill>
        <p:spPr>
          <a:xfrm>
            <a:off x="1828800" y="1287000"/>
            <a:ext cx="5562000" cy="556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Picture 16" descr=""/>
          <p:cNvPicPr/>
          <p:nvPr/>
        </p:nvPicPr>
        <p:blipFill>
          <a:blip r:embed="rId1"/>
          <a:stretch/>
        </p:blipFill>
        <p:spPr>
          <a:xfrm>
            <a:off x="-152388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-152388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-152388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-152388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-152388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-152388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-152388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27" name="Picture 4" descr=""/>
          <p:cNvPicPr/>
          <p:nvPr/>
        </p:nvPicPr>
        <p:blipFill>
          <a:blip r:embed="rId2"/>
          <a:stretch/>
        </p:blipFill>
        <p:spPr>
          <a:xfrm>
            <a:off x="-1371600" y="15228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28" name="Picture 5" descr=""/>
          <p:cNvPicPr/>
          <p:nvPr/>
        </p:nvPicPr>
        <p:blipFill>
          <a:blip r:embed="rId3"/>
          <a:stretch/>
        </p:blipFill>
        <p:spPr>
          <a:xfrm>
            <a:off x="-1219320" y="304920"/>
            <a:ext cx="12191400" cy="685728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-152388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32" name="Picture 3" descr=""/>
          <p:cNvPicPr/>
          <p:nvPr/>
        </p:nvPicPr>
        <p:blipFill>
          <a:blip r:embed="rId2"/>
          <a:stretch/>
        </p:blipFill>
        <p:spPr>
          <a:xfrm>
            <a:off x="-1371600" y="152280"/>
            <a:ext cx="12191400" cy="685728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Commands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Ls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Mkdir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Rmdir  | rm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Cd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Kate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touch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Gcc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-169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UBUNTU-FLAVORS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Picture 5" descr=""/>
          <p:cNvPicPr/>
          <p:nvPr/>
        </p:nvPicPr>
        <p:blipFill>
          <a:blip r:embed="rId1"/>
          <a:stretch/>
        </p:blipFill>
        <p:spPr>
          <a:xfrm>
            <a:off x="990720" y="990720"/>
            <a:ext cx="6847920" cy="586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Installation Types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USB BOOT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DUAL BOOT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Virtual Machine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Docker New*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Check OS Version</a:t>
            </a:r>
            <a:br/>
            <a:endParaRPr b="0" lang="en-US" sz="4400" spc="-1" strike="noStrike">
              <a:latin typeface="Arial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1143000" y="1760040"/>
            <a:ext cx="7009920" cy="448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USB BOOT + DUAL BOOT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3011040" y="1600200"/>
            <a:ext cx="3121200" cy="452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DUALBOOT-PRECAUTIONS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Legacy has maximum partitioning size of 2 Terabyte.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UEFI has partitioning size of 9 Zetabyte which is huge.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Legacy can have 4 Primary Partition.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UEFI can have 128 Primary Partitions.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Legacy is good for loading 2 OS on same system.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UEFI is Great for loading more than 2 OS on the single system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1.VIRTUAL MACHINE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1) KUBUNUTU 16.04 LTS ISO </a:t>
            </a:r>
            <a:endParaRPr b="0" lang="en-U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//https://kubuntu.org/getkubuntu/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2) Virtual Box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//https://virtualbox.org/wiki/Downloads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Picture 6" descr=""/>
          <p:cNvPicPr/>
          <p:nvPr/>
        </p:nvPicPr>
        <p:blipFill>
          <a:blip r:embed="rId1"/>
          <a:stretch/>
        </p:blipFill>
        <p:spPr>
          <a:xfrm>
            <a:off x="146520" y="1981080"/>
            <a:ext cx="8996760" cy="46047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LibreOffice/6.0.3.2$Linux_X86_64 LibreOffice_project/00m0$Build-2</Application>
  <Words>117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2018-09-09T11:04:02Z</dcterms:created>
  <dc:creator>K-D3</dc:creator>
  <dc:description/>
  <dc:language>en-US</dc:language>
  <cp:lastModifiedBy/>
  <dcterms:modified xsi:type="dcterms:W3CDTF">2019-01-18T14:03:19Z</dcterms:modified>
  <cp:revision>10</cp:revision>
  <dc:subject/>
  <dc:title>Recap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