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188A-BCD3-C010-FDCD-2D055C5B2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28302-EBDE-56F7-4D67-FDB14A2FA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5985C-854D-8D3A-0AD1-E1560C00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ED8-0941-45F5-86A2-ADE71927FCD7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915C-0ABB-0D75-C84A-FCBD7B52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286A-5F53-D567-8CAD-7312659D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1AC-5F7C-4CC7-A8FA-46B2AF734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0314-1AF8-3BB3-85F9-8DE0CAE2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C9383-60DE-5B7F-41EF-B36FE921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457A-CA1A-F0BB-5978-628FB72B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ED8-0941-45F5-86A2-ADE71927FCD7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3614-D26A-29E0-D258-717282A4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E5CD-0AE8-C94F-65E6-38F15740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1AC-5F7C-4CC7-A8FA-46B2AF734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6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7E94D-9803-642E-6615-238A6F6B8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9E338-C2B9-FD61-9B93-35BE20254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7A14-4584-A8E5-D52B-35377BC6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ED8-0941-45F5-86A2-ADE71927FCD7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C93D-75D1-905D-B5F1-FD5B09BF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ABBA-DDBE-6DF0-06D3-6CE2E6D7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1AC-5F7C-4CC7-A8FA-46B2AF734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0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D1F0-E138-2057-110C-A073DA01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4A8A-AA71-A59C-52E3-41C6EB1B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2CB2-E0D3-CB18-17C0-1572169D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ED8-0941-45F5-86A2-ADE71927FCD7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D0A6-C4B2-07AD-7765-DD227F15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D205-09D8-D710-8F5D-2F10BD36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1AC-5F7C-4CC7-A8FA-46B2AF734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17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72AC-4392-5C70-A95A-CFD87BD9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4B7D7-B5EB-8058-A182-4BABD6E5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383F4-8FE7-5329-6D28-2830231D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ED8-0941-45F5-86A2-ADE71927FCD7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4F93-3BA1-AA57-9D73-2F2435D9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62C6-1CAD-B2A9-7D63-3DE4CDD0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1AC-5F7C-4CC7-A8FA-46B2AF734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5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DF7B-49C9-8CB3-EC16-F676BE00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D2D9-5080-9415-72AA-9DAE51E70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9F2A-55E0-B69E-1FE4-6D6B08DEE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3B044-04B9-F044-D8A8-CBCF83E3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ED8-0941-45F5-86A2-ADE71927FCD7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4FE62-3FD1-CC95-43C9-9239604F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E5AF2-7A05-0D99-EA27-2AAA6A94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1AC-5F7C-4CC7-A8FA-46B2AF734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41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4B9E-4E57-40DB-8E05-6CF75155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5C19-C80A-DA0E-5B34-DB42ABD83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AEA4-9E17-40E2-62CA-8C90F1BBD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73252-690D-7742-4983-D619149C5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AC0B8-1858-24D9-236E-267A1F2DC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95D3F-3FB7-E9D9-FC63-C585928E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ED8-0941-45F5-86A2-ADE71927FCD7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A14DA-1CE9-DDE8-47A0-6136300B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0FE7F-5452-5B3B-27BC-B8B261A6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1AC-5F7C-4CC7-A8FA-46B2AF734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00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D481-B129-D68D-99E9-5011B064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01578-21D3-BB45-181E-EDC30B86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ED8-0941-45F5-86A2-ADE71927FCD7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9F56B-A427-1CD3-612E-FCC44B32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67BBE-F528-CBDF-0491-CD347590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1AC-5F7C-4CC7-A8FA-46B2AF734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29AF5-81B5-1C3B-8FC4-B59F3EF4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ED8-0941-45F5-86A2-ADE71927FCD7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E1DBC-562A-DA4C-95BC-CD68BC19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BAD14-5690-760A-D726-F4A9BC45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1AC-5F7C-4CC7-A8FA-46B2AF734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48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0A2E-B9F8-2628-8344-0E0D7601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F157-6C4B-4AAC-5FC2-A8F18C77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5CFBD-7715-A761-5FF0-2B0DC253D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EB131-81BD-9F02-DFC9-8C1518E0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ED8-0941-45F5-86A2-ADE71927FCD7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FC03D-C69A-7D4D-D881-E55D1596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C0B0D-17A6-0844-B21E-487070E0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1AC-5F7C-4CC7-A8FA-46B2AF734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6DCD-F817-9622-D399-CF707273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728CB-1E14-E94A-F174-5A20209B7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A555E-9334-D364-924D-7E4B1C25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4969-6BA9-0D3A-834F-2467A86E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CED8-0941-45F5-86A2-ADE71927FCD7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4B2E2-6F45-78E7-142D-0F80040A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B2059-4E05-B14A-27C6-197D0BDE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71AC-5F7C-4CC7-A8FA-46B2AF734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58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F7C67-B605-C60C-05AE-EB021BD3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3D327-7075-98C4-52C8-C050B873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C29BE-570C-0BF4-219E-63B0E7AB2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CED8-0941-45F5-86A2-ADE71927FCD7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101F-CE7B-96DF-B4F8-6FA3AAE1A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7C7F-9192-E93C-DD7F-51FF2048B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71AC-5F7C-4CC7-A8FA-46B2AF734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06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3342-5216-86DF-60DF-1913B0E2C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Probability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F740F-7913-9560-B18A-6E2F1D7A7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29934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02A20E-4E83-CEAB-761C-CA4576C2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19" y="585853"/>
            <a:ext cx="7205221" cy="542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7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26026-2E60-9BC8-C605-9733121FD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70" y="987358"/>
            <a:ext cx="6113429" cy="45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5A4B06-7707-AFDF-4A51-DE786E545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994" y="1360454"/>
            <a:ext cx="5787237" cy="36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3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Probability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</dc:title>
  <dc:creator>hasnain khan</dc:creator>
  <cp:lastModifiedBy>hasnain khan</cp:lastModifiedBy>
  <cp:revision>1</cp:revision>
  <dcterms:created xsi:type="dcterms:W3CDTF">2022-06-22T16:04:08Z</dcterms:created>
  <dcterms:modified xsi:type="dcterms:W3CDTF">2022-06-22T16:09:49Z</dcterms:modified>
</cp:coreProperties>
</file>