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3" r:id="rId1"/>
  </p:sldMasterIdLst>
  <p:sldIdLst>
    <p:sldId id="262" r:id="rId2"/>
    <p:sldId id="256" r:id="rId3"/>
    <p:sldId id="257" r:id="rId4"/>
    <p:sldId id="265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33D60-F1C3-4DE5-95D0-8A87F1319592}" type="doc">
      <dgm:prSet loTypeId="urn:microsoft.com/office/officeart/2005/8/layout/orgChart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BF330B-EA2E-4F22-A1FA-F933CBFD8C77}">
      <dgm:prSet phldrT="[Text]"/>
      <dgm:spPr/>
      <dgm:t>
        <a:bodyPr/>
        <a:lstStyle/>
        <a:p>
          <a:r>
            <a:rPr lang="en-US"/>
            <a:t>ROM</a:t>
          </a:r>
        </a:p>
      </dgm:t>
    </dgm:pt>
    <dgm:pt modelId="{E86DA45B-E492-4D0F-8048-F6AC898B69F4}" type="parTrans" cxnId="{ACDD076A-CB83-4805-887A-26F8C13FF72A}">
      <dgm:prSet/>
      <dgm:spPr/>
      <dgm:t>
        <a:bodyPr/>
        <a:lstStyle/>
        <a:p>
          <a:endParaRPr lang="en-US"/>
        </a:p>
      </dgm:t>
    </dgm:pt>
    <dgm:pt modelId="{5042D31E-99A6-49D1-B680-7E67323D62E5}" type="sibTrans" cxnId="{ACDD076A-CB83-4805-887A-26F8C13FF72A}">
      <dgm:prSet/>
      <dgm:spPr/>
      <dgm:t>
        <a:bodyPr/>
        <a:lstStyle/>
        <a:p>
          <a:endParaRPr lang="en-US"/>
        </a:p>
      </dgm:t>
    </dgm:pt>
    <dgm:pt modelId="{A5B531E9-5C92-4E83-B49D-B59974057638}">
      <dgm:prSet phldrT="[Text]"/>
      <dgm:spPr/>
      <dgm:t>
        <a:bodyPr/>
        <a:lstStyle/>
        <a:p>
          <a:r>
            <a:rPr lang="en-US"/>
            <a:t>BIOS</a:t>
          </a:r>
        </a:p>
      </dgm:t>
    </dgm:pt>
    <dgm:pt modelId="{FF3813E1-69AB-46B2-8ADF-BC8E19064503}" type="parTrans" cxnId="{C1922FA6-A813-4DE7-A9D3-FA233C22C518}">
      <dgm:prSet/>
      <dgm:spPr/>
      <dgm:t>
        <a:bodyPr/>
        <a:lstStyle/>
        <a:p>
          <a:endParaRPr lang="en-US"/>
        </a:p>
      </dgm:t>
    </dgm:pt>
    <dgm:pt modelId="{6D4FB142-5AA9-4DE2-BD94-6EE780B9AA45}" type="sibTrans" cxnId="{C1922FA6-A813-4DE7-A9D3-FA233C22C518}">
      <dgm:prSet/>
      <dgm:spPr/>
      <dgm:t>
        <a:bodyPr/>
        <a:lstStyle/>
        <a:p>
          <a:endParaRPr lang="en-US"/>
        </a:p>
      </dgm:t>
    </dgm:pt>
    <dgm:pt modelId="{78C610FD-ACC8-415D-A9D9-DF00A96A675D}">
      <dgm:prSet phldrT="[Text]"/>
      <dgm:spPr/>
      <dgm:t>
        <a:bodyPr/>
        <a:lstStyle/>
        <a:p>
          <a:r>
            <a:rPr lang="en-US"/>
            <a:t>GAMES</a:t>
          </a:r>
        </a:p>
      </dgm:t>
    </dgm:pt>
    <dgm:pt modelId="{06316F5B-3085-4BAC-80D7-23DE5B73FCEE}" type="parTrans" cxnId="{1003332C-5B95-4DB7-B52F-CACC13406310}">
      <dgm:prSet/>
      <dgm:spPr/>
      <dgm:t>
        <a:bodyPr/>
        <a:lstStyle/>
        <a:p>
          <a:endParaRPr lang="en-US"/>
        </a:p>
      </dgm:t>
    </dgm:pt>
    <dgm:pt modelId="{63B850DF-7E42-479A-8452-4F71AEFB4C8C}" type="sibTrans" cxnId="{1003332C-5B95-4DB7-B52F-CACC13406310}">
      <dgm:prSet/>
      <dgm:spPr/>
      <dgm:t>
        <a:bodyPr/>
        <a:lstStyle/>
        <a:p>
          <a:endParaRPr lang="en-US"/>
        </a:p>
      </dgm:t>
    </dgm:pt>
    <dgm:pt modelId="{B30D49B4-C3B2-4462-B337-3D21678E67ED}">
      <dgm:prSet phldrT="[Text]"/>
      <dgm:spPr/>
      <dgm:t>
        <a:bodyPr/>
        <a:lstStyle/>
        <a:p>
          <a:r>
            <a:rPr lang="en-US"/>
            <a:t>FIRMWARE</a:t>
          </a:r>
        </a:p>
      </dgm:t>
    </dgm:pt>
    <dgm:pt modelId="{582EE9E0-4F2C-44FF-B9B8-E6BF7A78CC81}" type="parTrans" cxnId="{1E6AD325-A5D8-4460-83AD-5C77BFB8E2CC}">
      <dgm:prSet/>
      <dgm:spPr/>
      <dgm:t>
        <a:bodyPr/>
        <a:lstStyle/>
        <a:p>
          <a:endParaRPr lang="en-US"/>
        </a:p>
      </dgm:t>
    </dgm:pt>
    <dgm:pt modelId="{2F8E0419-300D-499B-99C6-FFDF2268E0E0}" type="sibTrans" cxnId="{1E6AD325-A5D8-4460-83AD-5C77BFB8E2CC}">
      <dgm:prSet/>
      <dgm:spPr/>
      <dgm:t>
        <a:bodyPr/>
        <a:lstStyle/>
        <a:p>
          <a:endParaRPr lang="en-US"/>
        </a:p>
      </dgm:t>
    </dgm:pt>
    <dgm:pt modelId="{2172B2ED-416B-4A06-A11A-560C436E9003}" type="pres">
      <dgm:prSet presAssocID="{27C33D60-F1C3-4DE5-95D0-8A87F13195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9A8C32-74EE-49EF-8820-63BFF6D2E146}" type="pres">
      <dgm:prSet presAssocID="{80BF330B-EA2E-4F22-A1FA-F933CBFD8C77}" presName="hierRoot1" presStyleCnt="0">
        <dgm:presLayoutVars>
          <dgm:hierBranch val="init"/>
        </dgm:presLayoutVars>
      </dgm:prSet>
      <dgm:spPr/>
    </dgm:pt>
    <dgm:pt modelId="{E8FDE953-FEC7-4007-93A2-1602516EB34E}" type="pres">
      <dgm:prSet presAssocID="{80BF330B-EA2E-4F22-A1FA-F933CBFD8C77}" presName="rootComposite1" presStyleCnt="0"/>
      <dgm:spPr/>
    </dgm:pt>
    <dgm:pt modelId="{0613D189-22CF-4CBF-B2BE-D3DEDF51AC6B}" type="pres">
      <dgm:prSet presAssocID="{80BF330B-EA2E-4F22-A1FA-F933CBFD8C77}" presName="rootText1" presStyleLbl="node0" presStyleIdx="0" presStyleCnt="1" custLinFactNeighborY="3863">
        <dgm:presLayoutVars>
          <dgm:chPref val="3"/>
        </dgm:presLayoutVars>
      </dgm:prSet>
      <dgm:spPr/>
    </dgm:pt>
    <dgm:pt modelId="{DB96471F-C57D-4EB5-A58A-658930F7BE01}" type="pres">
      <dgm:prSet presAssocID="{80BF330B-EA2E-4F22-A1FA-F933CBFD8C77}" presName="rootConnector1" presStyleLbl="node1" presStyleIdx="0" presStyleCnt="0"/>
      <dgm:spPr/>
    </dgm:pt>
    <dgm:pt modelId="{6B9B4876-9C20-4E00-9F76-800E653652DE}" type="pres">
      <dgm:prSet presAssocID="{80BF330B-EA2E-4F22-A1FA-F933CBFD8C77}" presName="hierChild2" presStyleCnt="0"/>
      <dgm:spPr/>
    </dgm:pt>
    <dgm:pt modelId="{1434EB90-11AA-4E58-A060-52021E9B4F3B}" type="pres">
      <dgm:prSet presAssocID="{FF3813E1-69AB-46B2-8ADF-BC8E19064503}" presName="Name37" presStyleLbl="parChTrans1D2" presStyleIdx="0" presStyleCnt="3"/>
      <dgm:spPr/>
    </dgm:pt>
    <dgm:pt modelId="{7F29F9EE-F913-4180-996C-2019731DA7D9}" type="pres">
      <dgm:prSet presAssocID="{A5B531E9-5C92-4E83-B49D-B59974057638}" presName="hierRoot2" presStyleCnt="0">
        <dgm:presLayoutVars>
          <dgm:hierBranch val="init"/>
        </dgm:presLayoutVars>
      </dgm:prSet>
      <dgm:spPr/>
    </dgm:pt>
    <dgm:pt modelId="{BEF8611F-D496-4571-8284-2BC5B5C4170F}" type="pres">
      <dgm:prSet presAssocID="{A5B531E9-5C92-4E83-B49D-B59974057638}" presName="rootComposite" presStyleCnt="0"/>
      <dgm:spPr/>
    </dgm:pt>
    <dgm:pt modelId="{22037ACA-AE98-4581-B2AE-63CA414686CE}" type="pres">
      <dgm:prSet presAssocID="{A5B531E9-5C92-4E83-B49D-B59974057638}" presName="rootText" presStyleLbl="node2" presStyleIdx="0" presStyleCnt="3">
        <dgm:presLayoutVars>
          <dgm:chPref val="3"/>
        </dgm:presLayoutVars>
      </dgm:prSet>
      <dgm:spPr/>
    </dgm:pt>
    <dgm:pt modelId="{E0E6861E-FA6A-4784-A4B8-8B8F88F93720}" type="pres">
      <dgm:prSet presAssocID="{A5B531E9-5C92-4E83-B49D-B59974057638}" presName="rootConnector" presStyleLbl="node2" presStyleIdx="0" presStyleCnt="3"/>
      <dgm:spPr/>
    </dgm:pt>
    <dgm:pt modelId="{D8F85C27-2398-4A78-B14D-F42FB9F185B7}" type="pres">
      <dgm:prSet presAssocID="{A5B531E9-5C92-4E83-B49D-B59974057638}" presName="hierChild4" presStyleCnt="0"/>
      <dgm:spPr/>
    </dgm:pt>
    <dgm:pt modelId="{AFF58E03-0ECC-4849-9384-ABD3D3D3F82F}" type="pres">
      <dgm:prSet presAssocID="{A5B531E9-5C92-4E83-B49D-B59974057638}" presName="hierChild5" presStyleCnt="0"/>
      <dgm:spPr/>
    </dgm:pt>
    <dgm:pt modelId="{A3345D01-2214-4E17-817C-7D526A6C8A62}" type="pres">
      <dgm:prSet presAssocID="{06316F5B-3085-4BAC-80D7-23DE5B73FCEE}" presName="Name37" presStyleLbl="parChTrans1D2" presStyleIdx="1" presStyleCnt="3"/>
      <dgm:spPr/>
    </dgm:pt>
    <dgm:pt modelId="{13C6DB9E-B3C8-476F-B0D8-450FB2152BDE}" type="pres">
      <dgm:prSet presAssocID="{78C610FD-ACC8-415D-A9D9-DF00A96A675D}" presName="hierRoot2" presStyleCnt="0">
        <dgm:presLayoutVars>
          <dgm:hierBranch val="init"/>
        </dgm:presLayoutVars>
      </dgm:prSet>
      <dgm:spPr/>
    </dgm:pt>
    <dgm:pt modelId="{8CCA0B57-5CB3-47DB-8FBA-A637FA54E3B5}" type="pres">
      <dgm:prSet presAssocID="{78C610FD-ACC8-415D-A9D9-DF00A96A675D}" presName="rootComposite" presStyleCnt="0"/>
      <dgm:spPr/>
    </dgm:pt>
    <dgm:pt modelId="{B58BEBBA-A503-437B-80EB-3CD1C19C53AB}" type="pres">
      <dgm:prSet presAssocID="{78C610FD-ACC8-415D-A9D9-DF00A96A675D}" presName="rootText" presStyleLbl="node2" presStyleIdx="1" presStyleCnt="3">
        <dgm:presLayoutVars>
          <dgm:chPref val="3"/>
        </dgm:presLayoutVars>
      </dgm:prSet>
      <dgm:spPr/>
    </dgm:pt>
    <dgm:pt modelId="{3C52E836-AC31-4AB9-8D03-1AF2AEF232D2}" type="pres">
      <dgm:prSet presAssocID="{78C610FD-ACC8-415D-A9D9-DF00A96A675D}" presName="rootConnector" presStyleLbl="node2" presStyleIdx="1" presStyleCnt="3"/>
      <dgm:spPr/>
    </dgm:pt>
    <dgm:pt modelId="{2072D68F-B0C1-486A-909F-DFB1D55298B2}" type="pres">
      <dgm:prSet presAssocID="{78C610FD-ACC8-415D-A9D9-DF00A96A675D}" presName="hierChild4" presStyleCnt="0"/>
      <dgm:spPr/>
    </dgm:pt>
    <dgm:pt modelId="{AB94AAA0-7ADF-4924-930D-28D85F256FF6}" type="pres">
      <dgm:prSet presAssocID="{78C610FD-ACC8-415D-A9D9-DF00A96A675D}" presName="hierChild5" presStyleCnt="0"/>
      <dgm:spPr/>
    </dgm:pt>
    <dgm:pt modelId="{35B64F5C-0D58-495E-BB8C-CBF56A8E1D4E}" type="pres">
      <dgm:prSet presAssocID="{582EE9E0-4F2C-44FF-B9B8-E6BF7A78CC81}" presName="Name37" presStyleLbl="parChTrans1D2" presStyleIdx="2" presStyleCnt="3"/>
      <dgm:spPr/>
    </dgm:pt>
    <dgm:pt modelId="{E5301EA4-0FD5-48ED-B27C-8B7717D0D392}" type="pres">
      <dgm:prSet presAssocID="{B30D49B4-C3B2-4462-B337-3D21678E67ED}" presName="hierRoot2" presStyleCnt="0">
        <dgm:presLayoutVars>
          <dgm:hierBranch val="init"/>
        </dgm:presLayoutVars>
      </dgm:prSet>
      <dgm:spPr/>
    </dgm:pt>
    <dgm:pt modelId="{F04609B1-DA03-4776-8968-9701CAFBCA02}" type="pres">
      <dgm:prSet presAssocID="{B30D49B4-C3B2-4462-B337-3D21678E67ED}" presName="rootComposite" presStyleCnt="0"/>
      <dgm:spPr/>
    </dgm:pt>
    <dgm:pt modelId="{C14CD644-C6FA-495E-8B3D-258CE07434C3}" type="pres">
      <dgm:prSet presAssocID="{B30D49B4-C3B2-4462-B337-3D21678E67ED}" presName="rootText" presStyleLbl="node2" presStyleIdx="2" presStyleCnt="3">
        <dgm:presLayoutVars>
          <dgm:chPref val="3"/>
        </dgm:presLayoutVars>
      </dgm:prSet>
      <dgm:spPr/>
    </dgm:pt>
    <dgm:pt modelId="{F5E3A84E-C0D0-4C88-B90F-EEA619A81352}" type="pres">
      <dgm:prSet presAssocID="{B30D49B4-C3B2-4462-B337-3D21678E67ED}" presName="rootConnector" presStyleLbl="node2" presStyleIdx="2" presStyleCnt="3"/>
      <dgm:spPr/>
    </dgm:pt>
    <dgm:pt modelId="{CAFD5186-7041-45FC-A0BF-02A24B2C4A38}" type="pres">
      <dgm:prSet presAssocID="{B30D49B4-C3B2-4462-B337-3D21678E67ED}" presName="hierChild4" presStyleCnt="0"/>
      <dgm:spPr/>
    </dgm:pt>
    <dgm:pt modelId="{9F2C7FCE-5324-4234-88C8-84363DE25358}" type="pres">
      <dgm:prSet presAssocID="{B30D49B4-C3B2-4462-B337-3D21678E67ED}" presName="hierChild5" presStyleCnt="0"/>
      <dgm:spPr/>
    </dgm:pt>
    <dgm:pt modelId="{F5AA597D-6F61-4CED-9CD7-6624879B8BD1}" type="pres">
      <dgm:prSet presAssocID="{80BF330B-EA2E-4F22-A1FA-F933CBFD8C77}" presName="hierChild3" presStyleCnt="0"/>
      <dgm:spPr/>
    </dgm:pt>
  </dgm:ptLst>
  <dgm:cxnLst>
    <dgm:cxn modelId="{1E6AD325-A5D8-4460-83AD-5C77BFB8E2CC}" srcId="{80BF330B-EA2E-4F22-A1FA-F933CBFD8C77}" destId="{B30D49B4-C3B2-4462-B337-3D21678E67ED}" srcOrd="2" destOrd="0" parTransId="{582EE9E0-4F2C-44FF-B9B8-E6BF7A78CC81}" sibTransId="{2F8E0419-300D-499B-99C6-FFDF2268E0E0}"/>
    <dgm:cxn modelId="{1003332C-5B95-4DB7-B52F-CACC13406310}" srcId="{80BF330B-EA2E-4F22-A1FA-F933CBFD8C77}" destId="{78C610FD-ACC8-415D-A9D9-DF00A96A675D}" srcOrd="1" destOrd="0" parTransId="{06316F5B-3085-4BAC-80D7-23DE5B73FCEE}" sibTransId="{63B850DF-7E42-479A-8452-4F71AEFB4C8C}"/>
    <dgm:cxn modelId="{77285D3D-4FDD-4813-A965-D4A0BA5F0FDF}" type="presOf" srcId="{B30D49B4-C3B2-4462-B337-3D21678E67ED}" destId="{F5E3A84E-C0D0-4C88-B90F-EEA619A81352}" srcOrd="1" destOrd="0" presId="urn:microsoft.com/office/officeart/2005/8/layout/orgChart1"/>
    <dgm:cxn modelId="{D995C361-CA14-4482-B331-A686B2343DA4}" type="presOf" srcId="{A5B531E9-5C92-4E83-B49D-B59974057638}" destId="{22037ACA-AE98-4581-B2AE-63CA414686CE}" srcOrd="0" destOrd="0" presId="urn:microsoft.com/office/officeart/2005/8/layout/orgChart1"/>
    <dgm:cxn modelId="{10D6A844-9CC4-4297-8B18-23BF3467F5B8}" type="presOf" srcId="{78C610FD-ACC8-415D-A9D9-DF00A96A675D}" destId="{3C52E836-AC31-4AB9-8D03-1AF2AEF232D2}" srcOrd="1" destOrd="0" presId="urn:microsoft.com/office/officeart/2005/8/layout/orgChart1"/>
    <dgm:cxn modelId="{ACDD076A-CB83-4805-887A-26F8C13FF72A}" srcId="{27C33D60-F1C3-4DE5-95D0-8A87F1319592}" destId="{80BF330B-EA2E-4F22-A1FA-F933CBFD8C77}" srcOrd="0" destOrd="0" parTransId="{E86DA45B-E492-4D0F-8048-F6AC898B69F4}" sibTransId="{5042D31E-99A6-49D1-B680-7E67323D62E5}"/>
    <dgm:cxn modelId="{23CBE46C-631A-4024-B97B-378BEAB152CD}" type="presOf" srcId="{80BF330B-EA2E-4F22-A1FA-F933CBFD8C77}" destId="{DB96471F-C57D-4EB5-A58A-658930F7BE01}" srcOrd="1" destOrd="0" presId="urn:microsoft.com/office/officeart/2005/8/layout/orgChart1"/>
    <dgm:cxn modelId="{98426951-FFC2-49E3-9A23-88CD561A724A}" type="presOf" srcId="{27C33D60-F1C3-4DE5-95D0-8A87F1319592}" destId="{2172B2ED-416B-4A06-A11A-560C436E9003}" srcOrd="0" destOrd="0" presId="urn:microsoft.com/office/officeart/2005/8/layout/orgChart1"/>
    <dgm:cxn modelId="{75675FA3-52FC-40C6-B19A-8987C70A803E}" type="presOf" srcId="{FF3813E1-69AB-46B2-8ADF-BC8E19064503}" destId="{1434EB90-11AA-4E58-A060-52021E9B4F3B}" srcOrd="0" destOrd="0" presId="urn:microsoft.com/office/officeart/2005/8/layout/orgChart1"/>
    <dgm:cxn modelId="{C1922FA6-A813-4DE7-A9D3-FA233C22C518}" srcId="{80BF330B-EA2E-4F22-A1FA-F933CBFD8C77}" destId="{A5B531E9-5C92-4E83-B49D-B59974057638}" srcOrd="0" destOrd="0" parTransId="{FF3813E1-69AB-46B2-8ADF-BC8E19064503}" sibTransId="{6D4FB142-5AA9-4DE2-BD94-6EE780B9AA45}"/>
    <dgm:cxn modelId="{ED6C89AA-20FE-4365-B3BA-E491F0E47B7A}" type="presOf" srcId="{582EE9E0-4F2C-44FF-B9B8-E6BF7A78CC81}" destId="{35B64F5C-0D58-495E-BB8C-CBF56A8E1D4E}" srcOrd="0" destOrd="0" presId="urn:microsoft.com/office/officeart/2005/8/layout/orgChart1"/>
    <dgm:cxn modelId="{8A1BAEAE-3B99-4297-958E-918CA2880732}" type="presOf" srcId="{78C610FD-ACC8-415D-A9D9-DF00A96A675D}" destId="{B58BEBBA-A503-437B-80EB-3CD1C19C53AB}" srcOrd="0" destOrd="0" presId="urn:microsoft.com/office/officeart/2005/8/layout/orgChart1"/>
    <dgm:cxn modelId="{E1C356CA-5645-471A-90E8-4096ADE92C67}" type="presOf" srcId="{B30D49B4-C3B2-4462-B337-3D21678E67ED}" destId="{C14CD644-C6FA-495E-8B3D-258CE07434C3}" srcOrd="0" destOrd="0" presId="urn:microsoft.com/office/officeart/2005/8/layout/orgChart1"/>
    <dgm:cxn modelId="{EADB62CB-C7B5-427D-88C7-7B326FE8DA77}" type="presOf" srcId="{A5B531E9-5C92-4E83-B49D-B59974057638}" destId="{E0E6861E-FA6A-4784-A4B8-8B8F88F93720}" srcOrd="1" destOrd="0" presId="urn:microsoft.com/office/officeart/2005/8/layout/orgChart1"/>
    <dgm:cxn modelId="{BC2F36EF-834A-4082-A96F-F9AC26A23581}" type="presOf" srcId="{80BF330B-EA2E-4F22-A1FA-F933CBFD8C77}" destId="{0613D189-22CF-4CBF-B2BE-D3DEDF51AC6B}" srcOrd="0" destOrd="0" presId="urn:microsoft.com/office/officeart/2005/8/layout/orgChart1"/>
    <dgm:cxn modelId="{0C4DB0FC-1697-4D47-A11B-7D70861039EB}" type="presOf" srcId="{06316F5B-3085-4BAC-80D7-23DE5B73FCEE}" destId="{A3345D01-2214-4E17-817C-7D526A6C8A62}" srcOrd="0" destOrd="0" presId="urn:microsoft.com/office/officeart/2005/8/layout/orgChart1"/>
    <dgm:cxn modelId="{54A0DBAC-5AB6-4F1A-B561-2AD9753FB22A}" type="presParOf" srcId="{2172B2ED-416B-4A06-A11A-560C436E9003}" destId="{EE9A8C32-74EE-49EF-8820-63BFF6D2E146}" srcOrd="0" destOrd="0" presId="urn:microsoft.com/office/officeart/2005/8/layout/orgChart1"/>
    <dgm:cxn modelId="{2F4AD2C7-02B7-4B35-BD99-19DA78F3CE20}" type="presParOf" srcId="{EE9A8C32-74EE-49EF-8820-63BFF6D2E146}" destId="{E8FDE953-FEC7-4007-93A2-1602516EB34E}" srcOrd="0" destOrd="0" presId="urn:microsoft.com/office/officeart/2005/8/layout/orgChart1"/>
    <dgm:cxn modelId="{6D948012-DD42-422D-9132-09D8079EDF73}" type="presParOf" srcId="{E8FDE953-FEC7-4007-93A2-1602516EB34E}" destId="{0613D189-22CF-4CBF-B2BE-D3DEDF51AC6B}" srcOrd="0" destOrd="0" presId="urn:microsoft.com/office/officeart/2005/8/layout/orgChart1"/>
    <dgm:cxn modelId="{3DE234CB-2D42-46B7-9A4E-F65362F52F97}" type="presParOf" srcId="{E8FDE953-FEC7-4007-93A2-1602516EB34E}" destId="{DB96471F-C57D-4EB5-A58A-658930F7BE01}" srcOrd="1" destOrd="0" presId="urn:microsoft.com/office/officeart/2005/8/layout/orgChart1"/>
    <dgm:cxn modelId="{7D228A7A-1CA4-491C-BD5F-8135DF143CB9}" type="presParOf" srcId="{EE9A8C32-74EE-49EF-8820-63BFF6D2E146}" destId="{6B9B4876-9C20-4E00-9F76-800E653652DE}" srcOrd="1" destOrd="0" presId="urn:microsoft.com/office/officeart/2005/8/layout/orgChart1"/>
    <dgm:cxn modelId="{FD360A4C-BA89-4BA6-B81E-72ECDB368652}" type="presParOf" srcId="{6B9B4876-9C20-4E00-9F76-800E653652DE}" destId="{1434EB90-11AA-4E58-A060-52021E9B4F3B}" srcOrd="0" destOrd="0" presId="urn:microsoft.com/office/officeart/2005/8/layout/orgChart1"/>
    <dgm:cxn modelId="{DDAEDB23-95B5-438B-8812-61C0D567492E}" type="presParOf" srcId="{6B9B4876-9C20-4E00-9F76-800E653652DE}" destId="{7F29F9EE-F913-4180-996C-2019731DA7D9}" srcOrd="1" destOrd="0" presId="urn:microsoft.com/office/officeart/2005/8/layout/orgChart1"/>
    <dgm:cxn modelId="{75405C33-E440-48C8-9645-079D188F22EF}" type="presParOf" srcId="{7F29F9EE-F913-4180-996C-2019731DA7D9}" destId="{BEF8611F-D496-4571-8284-2BC5B5C4170F}" srcOrd="0" destOrd="0" presId="urn:microsoft.com/office/officeart/2005/8/layout/orgChart1"/>
    <dgm:cxn modelId="{A037D85E-C398-4B53-B4FE-95EB1D906DEF}" type="presParOf" srcId="{BEF8611F-D496-4571-8284-2BC5B5C4170F}" destId="{22037ACA-AE98-4581-B2AE-63CA414686CE}" srcOrd="0" destOrd="0" presId="urn:microsoft.com/office/officeart/2005/8/layout/orgChart1"/>
    <dgm:cxn modelId="{8F3DE4AE-87DF-4D4D-AF71-17CF2DBD6A12}" type="presParOf" srcId="{BEF8611F-D496-4571-8284-2BC5B5C4170F}" destId="{E0E6861E-FA6A-4784-A4B8-8B8F88F93720}" srcOrd="1" destOrd="0" presId="urn:microsoft.com/office/officeart/2005/8/layout/orgChart1"/>
    <dgm:cxn modelId="{B48EF153-76F8-4E16-9D9C-C14DEB01FC83}" type="presParOf" srcId="{7F29F9EE-F913-4180-996C-2019731DA7D9}" destId="{D8F85C27-2398-4A78-B14D-F42FB9F185B7}" srcOrd="1" destOrd="0" presId="urn:microsoft.com/office/officeart/2005/8/layout/orgChart1"/>
    <dgm:cxn modelId="{F174C5A6-FDB6-4E13-AD0D-DE7B87ECA570}" type="presParOf" srcId="{7F29F9EE-F913-4180-996C-2019731DA7D9}" destId="{AFF58E03-0ECC-4849-9384-ABD3D3D3F82F}" srcOrd="2" destOrd="0" presId="urn:microsoft.com/office/officeart/2005/8/layout/orgChart1"/>
    <dgm:cxn modelId="{E726D5F0-AE8C-4C8A-A15A-672ADF892A57}" type="presParOf" srcId="{6B9B4876-9C20-4E00-9F76-800E653652DE}" destId="{A3345D01-2214-4E17-817C-7D526A6C8A62}" srcOrd="2" destOrd="0" presId="urn:microsoft.com/office/officeart/2005/8/layout/orgChart1"/>
    <dgm:cxn modelId="{24EEE387-01EE-4B1A-85A5-9C85AB4BA0BD}" type="presParOf" srcId="{6B9B4876-9C20-4E00-9F76-800E653652DE}" destId="{13C6DB9E-B3C8-476F-B0D8-450FB2152BDE}" srcOrd="3" destOrd="0" presId="urn:microsoft.com/office/officeart/2005/8/layout/orgChart1"/>
    <dgm:cxn modelId="{7B6167C0-45D9-47BC-B052-A7888E77FD04}" type="presParOf" srcId="{13C6DB9E-B3C8-476F-B0D8-450FB2152BDE}" destId="{8CCA0B57-5CB3-47DB-8FBA-A637FA54E3B5}" srcOrd="0" destOrd="0" presId="urn:microsoft.com/office/officeart/2005/8/layout/orgChart1"/>
    <dgm:cxn modelId="{CCD9C409-C708-4412-A0BC-D5E54557A007}" type="presParOf" srcId="{8CCA0B57-5CB3-47DB-8FBA-A637FA54E3B5}" destId="{B58BEBBA-A503-437B-80EB-3CD1C19C53AB}" srcOrd="0" destOrd="0" presId="urn:microsoft.com/office/officeart/2005/8/layout/orgChart1"/>
    <dgm:cxn modelId="{81742B27-0690-4C0E-9E5B-479CDA25F3AC}" type="presParOf" srcId="{8CCA0B57-5CB3-47DB-8FBA-A637FA54E3B5}" destId="{3C52E836-AC31-4AB9-8D03-1AF2AEF232D2}" srcOrd="1" destOrd="0" presId="urn:microsoft.com/office/officeart/2005/8/layout/orgChart1"/>
    <dgm:cxn modelId="{0826E65B-265D-4F5C-BFFC-C128D35079A9}" type="presParOf" srcId="{13C6DB9E-B3C8-476F-B0D8-450FB2152BDE}" destId="{2072D68F-B0C1-486A-909F-DFB1D55298B2}" srcOrd="1" destOrd="0" presId="urn:microsoft.com/office/officeart/2005/8/layout/orgChart1"/>
    <dgm:cxn modelId="{ED1DA904-3330-479F-BD26-F02E9B48B405}" type="presParOf" srcId="{13C6DB9E-B3C8-476F-B0D8-450FB2152BDE}" destId="{AB94AAA0-7ADF-4924-930D-28D85F256FF6}" srcOrd="2" destOrd="0" presId="urn:microsoft.com/office/officeart/2005/8/layout/orgChart1"/>
    <dgm:cxn modelId="{8FDAF794-E2AC-450D-8F4E-B4ED004A9814}" type="presParOf" srcId="{6B9B4876-9C20-4E00-9F76-800E653652DE}" destId="{35B64F5C-0D58-495E-BB8C-CBF56A8E1D4E}" srcOrd="4" destOrd="0" presId="urn:microsoft.com/office/officeart/2005/8/layout/orgChart1"/>
    <dgm:cxn modelId="{9C7C1A05-B1BA-4207-902E-AA2DD00E48E3}" type="presParOf" srcId="{6B9B4876-9C20-4E00-9F76-800E653652DE}" destId="{E5301EA4-0FD5-48ED-B27C-8B7717D0D392}" srcOrd="5" destOrd="0" presId="urn:microsoft.com/office/officeart/2005/8/layout/orgChart1"/>
    <dgm:cxn modelId="{D8B1C82A-6CD2-4756-BAF5-2511DFD147D8}" type="presParOf" srcId="{E5301EA4-0FD5-48ED-B27C-8B7717D0D392}" destId="{F04609B1-DA03-4776-8968-9701CAFBCA02}" srcOrd="0" destOrd="0" presId="urn:microsoft.com/office/officeart/2005/8/layout/orgChart1"/>
    <dgm:cxn modelId="{634BD654-164B-42C4-AF9A-F7B53470E423}" type="presParOf" srcId="{F04609B1-DA03-4776-8968-9701CAFBCA02}" destId="{C14CD644-C6FA-495E-8B3D-258CE07434C3}" srcOrd="0" destOrd="0" presId="urn:microsoft.com/office/officeart/2005/8/layout/orgChart1"/>
    <dgm:cxn modelId="{CC001EB0-2728-4A44-A16C-C3AE1125DC5A}" type="presParOf" srcId="{F04609B1-DA03-4776-8968-9701CAFBCA02}" destId="{F5E3A84E-C0D0-4C88-B90F-EEA619A81352}" srcOrd="1" destOrd="0" presId="urn:microsoft.com/office/officeart/2005/8/layout/orgChart1"/>
    <dgm:cxn modelId="{5EF043C7-73F1-495D-A513-D801ED679A75}" type="presParOf" srcId="{E5301EA4-0FD5-48ED-B27C-8B7717D0D392}" destId="{CAFD5186-7041-45FC-A0BF-02A24B2C4A38}" srcOrd="1" destOrd="0" presId="urn:microsoft.com/office/officeart/2005/8/layout/orgChart1"/>
    <dgm:cxn modelId="{FB4DEBD5-FB7F-4D5A-8162-3E37403F1DD1}" type="presParOf" srcId="{E5301EA4-0FD5-48ED-B27C-8B7717D0D392}" destId="{9F2C7FCE-5324-4234-88C8-84363DE25358}" srcOrd="2" destOrd="0" presId="urn:microsoft.com/office/officeart/2005/8/layout/orgChart1"/>
    <dgm:cxn modelId="{6DDB9B04-318B-45C5-869E-691365C0412C}" type="presParOf" srcId="{EE9A8C32-74EE-49EF-8820-63BFF6D2E146}" destId="{F5AA597D-6F61-4CED-9CD7-6624879B8B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64F5C-0D58-495E-BB8C-CBF56A8E1D4E}">
      <dsp:nvSpPr>
        <dsp:cNvPr id="0" name=""/>
        <dsp:cNvSpPr/>
      </dsp:nvSpPr>
      <dsp:spPr>
        <a:xfrm>
          <a:off x="3557639" y="1370337"/>
          <a:ext cx="2517055" cy="39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42"/>
              </a:lnTo>
              <a:lnTo>
                <a:pt x="2517055" y="178242"/>
              </a:lnTo>
              <a:lnTo>
                <a:pt x="2517055" y="396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45D01-2214-4E17-817C-7D526A6C8A62}">
      <dsp:nvSpPr>
        <dsp:cNvPr id="0" name=""/>
        <dsp:cNvSpPr/>
      </dsp:nvSpPr>
      <dsp:spPr>
        <a:xfrm>
          <a:off x="3511919" y="1370337"/>
          <a:ext cx="91440" cy="3966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4EB90-11AA-4E58-A060-52021E9B4F3B}">
      <dsp:nvSpPr>
        <dsp:cNvPr id="0" name=""/>
        <dsp:cNvSpPr/>
      </dsp:nvSpPr>
      <dsp:spPr>
        <a:xfrm>
          <a:off x="1040583" y="1370337"/>
          <a:ext cx="2517055" cy="396665"/>
        </a:xfrm>
        <a:custGeom>
          <a:avLst/>
          <a:gdLst/>
          <a:ahLst/>
          <a:cxnLst/>
          <a:rect l="0" t="0" r="0" b="0"/>
          <a:pathLst>
            <a:path>
              <a:moveTo>
                <a:pt x="2517055" y="0"/>
              </a:moveTo>
              <a:lnTo>
                <a:pt x="2517055" y="178242"/>
              </a:lnTo>
              <a:lnTo>
                <a:pt x="0" y="178242"/>
              </a:lnTo>
              <a:lnTo>
                <a:pt x="0" y="396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3D189-22CF-4CBF-B2BE-D3DEDF51AC6B}">
      <dsp:nvSpPr>
        <dsp:cNvPr id="0" name=""/>
        <dsp:cNvSpPr/>
      </dsp:nvSpPr>
      <dsp:spPr>
        <a:xfrm>
          <a:off x="2517533" y="330231"/>
          <a:ext cx="2080211" cy="10401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ROM</a:t>
          </a:r>
        </a:p>
      </dsp:txBody>
      <dsp:txXfrm>
        <a:off x="2517533" y="330231"/>
        <a:ext cx="2080211" cy="1040105"/>
      </dsp:txXfrm>
    </dsp:sp>
    <dsp:sp modelId="{22037ACA-AE98-4581-B2AE-63CA414686CE}">
      <dsp:nvSpPr>
        <dsp:cNvPr id="0" name=""/>
        <dsp:cNvSpPr/>
      </dsp:nvSpPr>
      <dsp:spPr>
        <a:xfrm>
          <a:off x="477" y="1767002"/>
          <a:ext cx="2080211" cy="10401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BIOS</a:t>
          </a:r>
        </a:p>
      </dsp:txBody>
      <dsp:txXfrm>
        <a:off x="477" y="1767002"/>
        <a:ext cx="2080211" cy="1040105"/>
      </dsp:txXfrm>
    </dsp:sp>
    <dsp:sp modelId="{B58BEBBA-A503-437B-80EB-3CD1C19C53AB}">
      <dsp:nvSpPr>
        <dsp:cNvPr id="0" name=""/>
        <dsp:cNvSpPr/>
      </dsp:nvSpPr>
      <dsp:spPr>
        <a:xfrm>
          <a:off x="2517533" y="1767002"/>
          <a:ext cx="2080211" cy="10401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GAMES</a:t>
          </a:r>
        </a:p>
      </dsp:txBody>
      <dsp:txXfrm>
        <a:off x="2517533" y="1767002"/>
        <a:ext cx="2080211" cy="1040105"/>
      </dsp:txXfrm>
    </dsp:sp>
    <dsp:sp modelId="{C14CD644-C6FA-495E-8B3D-258CE07434C3}">
      <dsp:nvSpPr>
        <dsp:cNvPr id="0" name=""/>
        <dsp:cNvSpPr/>
      </dsp:nvSpPr>
      <dsp:spPr>
        <a:xfrm>
          <a:off x="5034589" y="1767002"/>
          <a:ext cx="2080211" cy="10401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FIRMWARE</a:t>
          </a:r>
        </a:p>
      </dsp:txBody>
      <dsp:txXfrm>
        <a:off x="5034589" y="1767002"/>
        <a:ext cx="2080211" cy="1040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ADEF73E-1435-49CB-9FEA-BE7238E7DDB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F4411B1-1571-4F02-B06E-FC59891B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3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61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412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56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85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7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06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00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6D40-1D39-2A93-D3AD-E904492E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FE442-3681-81FE-9B68-C6B92F2D4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C1EC-74EB-BE21-BCC4-38951044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F73E-1435-49CB-9FEA-BE7238E7DDB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7F146-8386-41E9-A1DD-6DA6A6B6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9C4C-5E5E-CCFA-DCC9-E5CC19C0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11B1-1571-4F02-B06E-FC59891B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53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36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3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79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63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11B1-1571-4F02-B06E-FC59891B2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4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40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9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6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31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  <p:sldLayoutId id="2147484041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hyperlink" Target="https://www.wallpaperflare.com/search?wallpaper=amd&amp;page=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hyperlink" Target="https://pixabay.com/ko/%EC%8A%A4%ED%81%AC%EB%A6%B0-%EB%AA%A8%EB%8B%88%ED%84%B0-%EC%BB%B4%ED%93%A8%ED%84%B0-tv-pc%EB%A5%BC-%EB%B0%94%ED%83%95-%ED%99%94%EB%A9%B4-%ED%95%98%EB%93%9C%EC%9B%A8%EC%96%B4-36281/" TargetMode="External"/><Relationship Id="rId9" Type="http://schemas.openxmlformats.org/officeDocument/2006/relationships/hyperlink" Target="https://pixabay.com/en/rom-microchip-memory-storage-30098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5D4-BE88-B6D0-7F92-BD0425FB6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Hasnain ali khan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3F8B-ED9C-AF9E-9E0E-52F2DF311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4241313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2D23-9BD0-33F8-FA8F-84C117E92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/>
              <a:t> </a:t>
            </a:r>
            <a:r>
              <a:rPr lang="en-US" sz="7200" b="1"/>
              <a:t>ROM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B1911-65C6-DF5E-97A9-CE132985C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A Deep Dive into Read-Only Memory</a:t>
            </a:r>
          </a:p>
        </p:txBody>
      </p:sp>
    </p:spTree>
    <p:extLst>
      <p:ext uri="{BB962C8B-B14F-4D97-AF65-F5344CB8AC3E}">
        <p14:creationId xmlns:p14="http://schemas.microsoft.com/office/powerpoint/2010/main" val="638583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EB05-E49E-DFE7-265C-E2875A05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/>
              <a:t>What is 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400BA-81EA-28C8-139B-ACA45655A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ROM, or </a:t>
            </a:r>
            <a:r>
              <a:rPr lang="en-US" sz="3200" b="1"/>
              <a:t>Read-Only Memory</a:t>
            </a:r>
            <a:r>
              <a:rPr lang="en-US" sz="3200"/>
              <a:t>, is a type of non-volatile storage.  </a:t>
            </a:r>
          </a:p>
          <a:p>
            <a:r>
              <a:rPr lang="en-US" sz="3200"/>
              <a:t>It is used in computers and electronic devices. </a:t>
            </a:r>
          </a:p>
          <a:p>
            <a:r>
              <a:rPr lang="en-US" sz="3200"/>
              <a:t>It retains its data even when the power is turned off.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67757-85A2-53E0-9708-EEA522F340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80" y="4331978"/>
            <a:ext cx="3339040" cy="2450369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43E4DF-44D9-5D52-E41B-E8E3A4466E76}"/>
              </a:ext>
            </a:extLst>
          </p:cNvPr>
          <p:cNvCxnSpPr>
            <a:cxnSpLocks/>
          </p:cNvCxnSpPr>
          <p:nvPr/>
        </p:nvCxnSpPr>
        <p:spPr>
          <a:xfrm rot="10800000">
            <a:off x="2477730" y="4945626"/>
            <a:ext cx="2027409" cy="877008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232049-7E82-0E99-846E-9C89EE3B6A8B}"/>
              </a:ext>
            </a:extLst>
          </p:cNvPr>
          <p:cNvCxnSpPr/>
          <p:nvPr/>
        </p:nvCxnSpPr>
        <p:spPr>
          <a:xfrm flipV="1">
            <a:off x="7423355" y="5024284"/>
            <a:ext cx="1907458" cy="8947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5C63D53-4B62-24C0-7578-E7CCCCC1F269}"/>
              </a:ext>
            </a:extLst>
          </p:cNvPr>
          <p:cNvSpPr/>
          <p:nvPr/>
        </p:nvSpPr>
        <p:spPr>
          <a:xfrm>
            <a:off x="865239" y="4683557"/>
            <a:ext cx="1612490" cy="1211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USES</a:t>
            </a:r>
          </a:p>
          <a:p>
            <a:pPr algn="ctr"/>
            <a:r>
              <a:rPr lang="en-US" b="1"/>
              <a:t>TRANSISTORS</a:t>
            </a:r>
          </a:p>
          <a:p>
            <a:pPr algn="ctr"/>
            <a:endParaRPr lang="en-US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B75A92-0DDA-EA4B-DD98-47FEC4F0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813" y="4745709"/>
            <a:ext cx="1621677" cy="1225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87DFE3-544F-47B0-51CD-C55BD743F897}"/>
              </a:ext>
            </a:extLst>
          </p:cNvPr>
          <p:cNvSpPr txBox="1"/>
          <p:nvPr/>
        </p:nvSpPr>
        <p:spPr>
          <a:xfrm>
            <a:off x="9350541" y="5047895"/>
            <a:ext cx="1621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       USES</a:t>
            </a:r>
          </a:p>
          <a:p>
            <a:r>
              <a:rPr lang="en-US" b="1">
                <a:solidFill>
                  <a:schemeClr val="bg1"/>
                </a:solidFill>
              </a:rPr>
              <a:t>     DIODES</a:t>
            </a:r>
          </a:p>
          <a:p>
            <a:r>
              <a:rPr lang="en-US" b="1">
                <a:solidFill>
                  <a:schemeClr val="bg1"/>
                </a:solidFill>
              </a:rPr>
              <a:t> </a:t>
            </a:r>
          </a:p>
          <a:p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07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A855-5641-D03F-A446-143D2E82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/>
              <a:t>HISTORY OF ROM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8E53-4C52-768D-B86A-71078BF40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Before ROM computers used punch cards and magnetic tape for data storage.</a:t>
            </a:r>
          </a:p>
          <a:p>
            <a:r>
              <a:rPr lang="en-US" sz="3200"/>
              <a:t>The first true ROMs were developed in the </a:t>
            </a:r>
            <a:r>
              <a:rPr lang="en-US" sz="3200">
                <a:solidFill>
                  <a:schemeClr val="accent1"/>
                </a:solidFill>
              </a:rPr>
              <a:t>1960s</a:t>
            </a:r>
            <a:r>
              <a:rPr lang="en-US" sz="3200"/>
              <a:t>.</a:t>
            </a:r>
          </a:p>
          <a:p>
            <a:r>
              <a:rPr lang="en-US" sz="3200"/>
              <a:t>These were typically hardwired devices.</a:t>
            </a:r>
          </a:p>
          <a:p>
            <a:r>
              <a:rPr lang="en-US" sz="3200"/>
              <a:t>They were used primarily for bootstrapping computers.</a:t>
            </a:r>
          </a:p>
        </p:txBody>
      </p:sp>
    </p:spTree>
    <p:extLst>
      <p:ext uri="{BB962C8B-B14F-4D97-AF65-F5344CB8AC3E}">
        <p14:creationId xmlns:p14="http://schemas.microsoft.com/office/powerpoint/2010/main" val="985191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2DDD-146B-3E84-C0BA-1BCFA664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9296400" cy="1293028"/>
          </a:xfrm>
        </p:spPr>
        <p:txBody>
          <a:bodyPr>
            <a:noAutofit/>
          </a:bodyPr>
          <a:lstStyle/>
          <a:p>
            <a:r>
              <a:rPr lang="en-US" sz="5400" b="1"/>
              <a:t>How does a rom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CDF2-8C73-452C-94AA-81DB2E897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Data is written to ROM during manufacturing.</a:t>
            </a:r>
          </a:p>
          <a:p>
            <a:r>
              <a:rPr lang="en-US" sz="3200"/>
              <a:t>When a device is powered on, the </a:t>
            </a:r>
            <a:r>
              <a:rPr lang="en-US" sz="3200">
                <a:solidFill>
                  <a:schemeClr val="accent1"/>
                </a:solidFill>
              </a:rPr>
              <a:t>processor</a:t>
            </a:r>
            <a:r>
              <a:rPr lang="en-US" sz="3200"/>
              <a:t> accesses the ROM to retrieve the instructions stored within.</a:t>
            </a:r>
          </a:p>
          <a:p>
            <a:r>
              <a:rPr lang="en-US" sz="3200"/>
              <a:t>Rom is faster than Ram.</a:t>
            </a:r>
          </a:p>
          <a:p>
            <a:endParaRPr lang="en-US" sz="3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6A9FBC-3E54-672F-9B90-36605FEC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5800" y="4530214"/>
            <a:ext cx="3471608" cy="2509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4D676-51E8-17DA-4740-E5C169421240}"/>
              </a:ext>
            </a:extLst>
          </p:cNvPr>
          <p:cNvSpPr txBox="1"/>
          <p:nvPr/>
        </p:nvSpPr>
        <p:spPr>
          <a:xfrm>
            <a:off x="1514168" y="5384945"/>
            <a:ext cx="2100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POWERED 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BC250B-391E-6010-3295-1F4803BCE54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20949" y="4348317"/>
            <a:ext cx="3750101" cy="2509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22D2EE-21AC-1FC1-161F-0152B7C2E79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43719" y="4760426"/>
            <a:ext cx="2796429" cy="2049258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C406081-B2A5-9808-575B-6F51CA64599F}"/>
              </a:ext>
            </a:extLst>
          </p:cNvPr>
          <p:cNvSpPr/>
          <p:nvPr/>
        </p:nvSpPr>
        <p:spPr>
          <a:xfrm>
            <a:off x="3614335" y="5515897"/>
            <a:ext cx="1371441" cy="2691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959FDB-D1F0-7099-C814-9D469BABD4F5}"/>
              </a:ext>
            </a:extLst>
          </p:cNvPr>
          <p:cNvSpPr/>
          <p:nvPr/>
        </p:nvSpPr>
        <p:spPr>
          <a:xfrm>
            <a:off x="7206226" y="5507908"/>
            <a:ext cx="1371441" cy="2691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64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E3-E755-ADC6-30F2-CFA956BD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/>
              <a:t>Types of ROM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8CA77-F2CD-09DB-349A-ED5C3186C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 </a:t>
            </a:r>
            <a:r>
              <a:rPr lang="en-US" sz="3200" b="1">
                <a:solidFill>
                  <a:schemeClr val="accent1"/>
                </a:solidFill>
              </a:rPr>
              <a:t>PROM: </a:t>
            </a:r>
            <a:r>
              <a:rPr lang="en-US" sz="3200"/>
              <a:t>Programmable once after manufacture.</a:t>
            </a:r>
          </a:p>
          <a:p>
            <a:r>
              <a:rPr lang="en-US" sz="3200"/>
              <a:t> </a:t>
            </a:r>
            <a:r>
              <a:rPr lang="en-US" sz="3200" b="1">
                <a:solidFill>
                  <a:schemeClr val="accent1"/>
                </a:solidFill>
              </a:rPr>
              <a:t>EPROM: </a:t>
            </a:r>
            <a:r>
              <a:rPr lang="en-US" sz="3200"/>
              <a:t>Can be erased using UV light and reprogrammed.</a:t>
            </a:r>
          </a:p>
          <a:p>
            <a:r>
              <a:rPr lang="en-US" sz="3200"/>
              <a:t> </a:t>
            </a:r>
            <a:r>
              <a:rPr lang="en-US" sz="3200" b="1">
                <a:solidFill>
                  <a:schemeClr val="accent1"/>
                </a:solidFill>
              </a:rPr>
              <a:t>EEPROM: </a:t>
            </a:r>
            <a:r>
              <a:rPr lang="en-US" sz="3200"/>
              <a:t>Electrically erasable and reprogrammable, offering flexibility in updates.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B358A673-EB22-CD18-1F6D-3C756A9CDF02}"/>
              </a:ext>
            </a:extLst>
          </p:cNvPr>
          <p:cNvSpPr/>
          <p:nvPr/>
        </p:nvSpPr>
        <p:spPr>
          <a:xfrm>
            <a:off x="1130709" y="5122606"/>
            <a:ext cx="2320413" cy="1498709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 </a:t>
            </a:r>
            <a:r>
              <a:rPr lang="en-US" sz="4800" b="1"/>
              <a:t>PROM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FUSES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D530E-263D-13C0-D27A-D243B03E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90" y="5122606"/>
            <a:ext cx="2249619" cy="1511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07ACA-FE03-7A10-6AC4-FC97217D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671" y="5109376"/>
            <a:ext cx="2249619" cy="1511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65B244-2740-B510-84B7-F4DA555B7760}"/>
              </a:ext>
            </a:extLst>
          </p:cNvPr>
          <p:cNvSpPr txBox="1"/>
          <p:nvPr/>
        </p:nvSpPr>
        <p:spPr>
          <a:xfrm>
            <a:off x="4991501" y="5324577"/>
            <a:ext cx="227979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/>
              <a:t>EPROM</a:t>
            </a:r>
          </a:p>
          <a:p>
            <a:pPr algn="just"/>
            <a:r>
              <a:rPr lang="en-US"/>
              <a:t>   </a:t>
            </a:r>
            <a:r>
              <a:rPr lang="en-US" b="1"/>
              <a:t>CAPACITORS&amp;</a:t>
            </a:r>
          </a:p>
          <a:p>
            <a:pPr algn="just"/>
            <a:r>
              <a:rPr lang="en-US" b="1"/>
              <a:t>     TRANSISTORS   </a:t>
            </a:r>
          </a:p>
          <a:p>
            <a:pPr algn="ctr"/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01E06-0440-28A9-26BF-6F707A4C828A}"/>
              </a:ext>
            </a:extLst>
          </p:cNvPr>
          <p:cNvSpPr txBox="1"/>
          <p:nvPr/>
        </p:nvSpPr>
        <p:spPr>
          <a:xfrm>
            <a:off x="8740877" y="5247848"/>
            <a:ext cx="23968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/>
              <a:t>EEPROM</a:t>
            </a:r>
          </a:p>
          <a:p>
            <a:r>
              <a:rPr lang="en-US" b="1"/>
              <a:t>   FLOATING GATE</a:t>
            </a:r>
          </a:p>
          <a:p>
            <a:r>
              <a:rPr lang="en-US" b="1"/>
              <a:t>     TRANSISITORS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25C6F2F-7966-51BB-7FBC-16CFE22E0597}"/>
              </a:ext>
            </a:extLst>
          </p:cNvPr>
          <p:cNvCxnSpPr>
            <a:cxnSpLocks/>
          </p:cNvCxnSpPr>
          <p:nvPr/>
        </p:nvCxnSpPr>
        <p:spPr>
          <a:xfrm flipV="1">
            <a:off x="3463743" y="5844007"/>
            <a:ext cx="1507447" cy="72922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4BEC6B6-DE7A-452F-7E18-C1E39564D2B9}"/>
              </a:ext>
            </a:extLst>
          </p:cNvPr>
          <p:cNvCxnSpPr>
            <a:cxnSpLocks/>
          </p:cNvCxnSpPr>
          <p:nvPr/>
        </p:nvCxnSpPr>
        <p:spPr>
          <a:xfrm flipV="1">
            <a:off x="7233430" y="5731739"/>
            <a:ext cx="1545309" cy="8414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26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30E8-9337-1391-E1D5-1071EBBB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45" y="764373"/>
            <a:ext cx="9480755" cy="1293028"/>
          </a:xfrm>
        </p:spPr>
        <p:txBody>
          <a:bodyPr>
            <a:noAutofit/>
          </a:bodyPr>
          <a:lstStyle/>
          <a:p>
            <a:r>
              <a:rPr lang="en-US" sz="6000" b="1"/>
              <a:t>Applications of ROM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C2E36-137D-6995-6F15-19FC3E94C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565295"/>
            <a:ext cx="9559414" cy="22496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sz="3200"/>
              <a:t> Storing BIOS in computers for booting.</a:t>
            </a:r>
          </a:p>
          <a:p>
            <a:r>
              <a:rPr lang="en-US" sz="3200"/>
              <a:t> Firmware in appliances like microwaves.</a:t>
            </a:r>
          </a:p>
          <a:p>
            <a:r>
              <a:rPr lang="en-US" sz="3200"/>
              <a:t> Game consoles for pre-installed games.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EA627B9-1CE4-9C52-5AFE-191DB1E45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156813"/>
              </p:ext>
            </p:extLst>
          </p:nvPr>
        </p:nvGraphicFramePr>
        <p:xfrm>
          <a:off x="2538361" y="3510116"/>
          <a:ext cx="7115278" cy="30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65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20666-62F1-397F-3E9E-33D75302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976242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95</TotalTime>
  <Words>221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Hasnain ali khan</vt:lpstr>
      <vt:lpstr> ROM</vt:lpstr>
      <vt:lpstr>What is ROM?</vt:lpstr>
      <vt:lpstr>HISTORY OF ROM</vt:lpstr>
      <vt:lpstr>How does a rom work</vt:lpstr>
      <vt:lpstr>Types of ROM</vt:lpstr>
      <vt:lpstr>Applications of ROM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Hasnain Ali Khan</dc:creator>
  <cp:lastModifiedBy>Hasnain Ali Khan</cp:lastModifiedBy>
  <cp:revision>5</cp:revision>
  <dcterms:created xsi:type="dcterms:W3CDTF">2024-10-11T11:24:04Z</dcterms:created>
  <dcterms:modified xsi:type="dcterms:W3CDTF">2024-10-14T14:32:51Z</dcterms:modified>
</cp:coreProperties>
</file>